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33"/>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86" r:id="rId19"/>
    <p:sldId id="275" r:id="rId20"/>
    <p:sldId id="287" r:id="rId21"/>
    <p:sldId id="276" r:id="rId22"/>
    <p:sldId id="277" r:id="rId23"/>
    <p:sldId id="278" r:id="rId24"/>
    <p:sldId id="279" r:id="rId25"/>
    <p:sldId id="280" r:id="rId26"/>
    <p:sldId id="281" r:id="rId27"/>
    <p:sldId id="282" r:id="rId28"/>
    <p:sldId id="283" r:id="rId29"/>
    <p:sldId id="284" r:id="rId30"/>
    <p:sldId id="285" r:id="rId31"/>
    <p:sldId id="258" r:id="rId32"/>
  </p:sldIdLst>
  <p:sldSz cx="12192000" cy="6858000"/>
  <p:notesSz cx="6858000" cy="9144000"/>
  <p:embeddedFontLst>
    <p:embeddedFont>
      <p:font typeface="Calibri" panose="020F0502020204030204" pitchFamily="34" charset="0"/>
      <p:regular r:id="rId34"/>
      <p:bold r:id="rId35"/>
      <p:italic r:id="rId36"/>
      <p:boldItalic r:id="rId37"/>
    </p:embeddedFont>
    <p:embeddedFont>
      <p:font typeface="Ivar Display Hydro" panose="00000500000000000000" pitchFamily="50" charset="0"/>
      <p:regular r:id="rId38"/>
    </p:embeddedFont>
  </p:embeddedFontLst>
  <p:custDataLst>
    <p:tags r:id="rId3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imen Kjus" initials="SK" lastIdx="2" clrIdx="0">
    <p:extLst>
      <p:ext uri="{19B8F6BF-5375-455C-9EA6-DF929625EA0E}">
        <p15:presenceInfo xmlns:p15="http://schemas.microsoft.com/office/powerpoint/2012/main" userId="Simen Kju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89724" autoAdjust="0"/>
  </p:normalViewPr>
  <p:slideViewPr>
    <p:cSldViewPr snapToGrid="0" showGuides="1">
      <p:cViewPr varScale="1">
        <p:scale>
          <a:sx n="81" d="100"/>
          <a:sy n="81" d="100"/>
        </p:scale>
        <p:origin x="643" y="53"/>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4.fntdata"/><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a:t>Chart title</a:t>
            </a:r>
          </a:p>
        </c:rich>
      </c:tx>
      <c:layout>
        <c:manualLayout>
          <c:xMode val="edge"/>
          <c:yMode val="edge"/>
          <c:x val="6.9255911872923123E-4"/>
          <c:y val="0"/>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b-NO"/>
        </a:p>
      </c:txPr>
    </c:title>
    <c:autoTitleDeleted val="0"/>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6A41-4882-BA4B-9B0675D906ED}"/>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6A41-4882-BA4B-9B0675D906ED}"/>
            </c:ext>
          </c:extLst>
        </c:ser>
        <c:ser>
          <c:idx val="2"/>
          <c:order val="2"/>
          <c:tx>
            <c:strRef>
              <c:f>Sheet1!$D$1</c:f>
              <c:strCache>
                <c:ptCount val="1"/>
                <c:pt idx="0">
                  <c:v>Series 3</c:v>
                </c:pt>
              </c:strCache>
            </c:strRef>
          </c:tx>
          <c:spPr>
            <a:solidFill>
              <a:schemeClr val="accent3"/>
            </a:solidFill>
            <a:ln>
              <a:no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6A41-4882-BA4B-9B0675D906ED}"/>
            </c:ext>
          </c:extLst>
        </c:ser>
        <c:dLbls>
          <c:showLegendKey val="0"/>
          <c:showVal val="0"/>
          <c:showCatName val="0"/>
          <c:showSerName val="0"/>
          <c:showPercent val="0"/>
          <c:showBubbleSize val="0"/>
        </c:dLbls>
        <c:gapWidth val="219"/>
        <c:overlap val="-27"/>
        <c:axId val="476323848"/>
        <c:axId val="476323520"/>
      </c:barChart>
      <c:catAx>
        <c:axId val="4763238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nb-NO"/>
          </a:p>
        </c:txPr>
        <c:crossAx val="476323520"/>
        <c:crosses val="autoZero"/>
        <c:auto val="1"/>
        <c:lblAlgn val="ctr"/>
        <c:lblOffset val="100"/>
        <c:noMultiLvlLbl val="0"/>
      </c:catAx>
      <c:valAx>
        <c:axId val="4763235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nb-NO"/>
          </a:p>
        </c:txPr>
        <c:crossAx val="4763238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000"/>
      </a:pPr>
      <a:endParaRPr lang="nb-NO"/>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a:t>Chart title</a:t>
            </a:r>
          </a:p>
        </c:rich>
      </c:tx>
      <c:layout>
        <c:manualLayout>
          <c:xMode val="edge"/>
          <c:yMode val="edge"/>
          <c:x val="0.12945246620068523"/>
          <c:y val="0"/>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b-NO"/>
        </a:p>
      </c:txPr>
    </c:title>
    <c:autoTitleDeleted val="0"/>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D6E0-401D-A11B-C289070A98B2}"/>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D6E0-401D-A11B-C289070A98B2}"/>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D6E0-401D-A11B-C289070A98B2}"/>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D6E0-401D-A11B-C289070A98B2}"/>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0-F24D-443D-9E14-FB15ED962D2B}"/>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000"/>
      </a:pPr>
      <a:endParaRPr lang="nb-NO"/>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a:t>Chart title</a:t>
            </a:r>
          </a:p>
        </c:rich>
      </c:tx>
      <c:layout>
        <c:manualLayout>
          <c:xMode val="edge"/>
          <c:yMode val="edge"/>
          <c:x val="1.4855962292289583E-3"/>
          <c:y val="0"/>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nb-NO"/>
        </a:p>
      </c:txPr>
    </c:title>
    <c:autoTitleDeleted val="0"/>
    <c:plotArea>
      <c:layout/>
      <c:lineChart>
        <c:grouping val="standard"/>
        <c:varyColors val="0"/>
        <c:ser>
          <c:idx val="0"/>
          <c:order val="0"/>
          <c:tx>
            <c:strRef>
              <c:f>Sheet1!$B$1</c:f>
              <c:strCache>
                <c:ptCount val="1"/>
                <c:pt idx="0">
                  <c:v>Series 1</c:v>
                </c:pt>
              </c:strCache>
            </c:strRef>
          </c:tx>
          <c:spPr>
            <a:ln w="28575" cap="rnd">
              <a:solidFill>
                <a:schemeClr val="accent1"/>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smooth val="0"/>
          <c:extLst>
            <c:ext xmlns:c16="http://schemas.microsoft.com/office/drawing/2014/chart" uri="{C3380CC4-5D6E-409C-BE32-E72D297353CC}">
              <c16:uniqueId val="{00000000-AEBB-4AE3-A3F1-FAD0DE4BE77B}"/>
            </c:ext>
          </c:extLst>
        </c:ser>
        <c:ser>
          <c:idx val="1"/>
          <c:order val="1"/>
          <c:tx>
            <c:strRef>
              <c:f>Sheet1!$C$1</c:f>
              <c:strCache>
                <c:ptCount val="1"/>
                <c:pt idx="0">
                  <c:v>Series 2</c:v>
                </c:pt>
              </c:strCache>
            </c:strRef>
          </c:tx>
          <c:spPr>
            <a:ln w="28575" cap="rnd">
              <a:solidFill>
                <a:schemeClr val="accent2"/>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smooth val="0"/>
          <c:extLst>
            <c:ext xmlns:c16="http://schemas.microsoft.com/office/drawing/2014/chart" uri="{C3380CC4-5D6E-409C-BE32-E72D297353CC}">
              <c16:uniqueId val="{00000001-AEBB-4AE3-A3F1-FAD0DE4BE77B}"/>
            </c:ext>
          </c:extLst>
        </c:ser>
        <c:ser>
          <c:idx val="2"/>
          <c:order val="2"/>
          <c:tx>
            <c:strRef>
              <c:f>Sheet1!$D$1</c:f>
              <c:strCache>
                <c:ptCount val="1"/>
                <c:pt idx="0">
                  <c:v>Series 3</c:v>
                </c:pt>
              </c:strCache>
            </c:strRef>
          </c:tx>
          <c:spPr>
            <a:ln w="28575" cap="rnd">
              <a:solidFill>
                <a:schemeClr val="accent3"/>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smooth val="0"/>
          <c:extLst>
            <c:ext xmlns:c16="http://schemas.microsoft.com/office/drawing/2014/chart" uri="{C3380CC4-5D6E-409C-BE32-E72D297353CC}">
              <c16:uniqueId val="{00000002-AEBB-4AE3-A3F1-FAD0DE4BE77B}"/>
            </c:ext>
          </c:extLst>
        </c:ser>
        <c:dLbls>
          <c:showLegendKey val="0"/>
          <c:showVal val="0"/>
          <c:showCatName val="0"/>
          <c:showSerName val="0"/>
          <c:showPercent val="0"/>
          <c:showBubbleSize val="0"/>
        </c:dLbls>
        <c:smooth val="0"/>
        <c:axId val="239353320"/>
        <c:axId val="239349712"/>
      </c:lineChart>
      <c:catAx>
        <c:axId val="2393533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nb-NO"/>
          </a:p>
        </c:txPr>
        <c:crossAx val="239349712"/>
        <c:crosses val="autoZero"/>
        <c:auto val="1"/>
        <c:lblAlgn val="ctr"/>
        <c:lblOffset val="100"/>
        <c:noMultiLvlLbl val="0"/>
      </c:catAx>
      <c:valAx>
        <c:axId val="2393497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nb-NO"/>
          </a:p>
        </c:txPr>
        <c:crossAx val="2393533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000"/>
      </a:pPr>
      <a:endParaRPr lang="nb-NO"/>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9.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30.vml.rels><?xml version="1.0" encoding="UTF-8" standalone="yes"?>
<Relationships xmlns="http://schemas.openxmlformats.org/package/2006/relationships"><Relationship Id="rId1" Type="http://schemas.openxmlformats.org/officeDocument/2006/relationships/image" Target="../media/image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15A40E-B039-4E76-8EAF-79750DB630E7}" type="datetimeFigureOut">
              <a:rPr lang="en-GB" smtClean="0"/>
              <a:t>20/05/2019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7ACD42-2C31-408B-B6FE-BEE62DC3EF50}" type="slidenum">
              <a:rPr lang="en-GB" smtClean="0"/>
              <a:t>‹#›</a:t>
            </a:fld>
            <a:endParaRPr lang="en-GB"/>
          </a:p>
        </p:txBody>
      </p:sp>
    </p:spTree>
    <p:extLst>
      <p:ext uri="{BB962C8B-B14F-4D97-AF65-F5344CB8AC3E}">
        <p14:creationId xmlns:p14="http://schemas.microsoft.com/office/powerpoint/2010/main" val="23180270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87ACD42-2C31-408B-B6FE-BEE62DC3EF50}" type="slidenum">
              <a:rPr lang="en-GB" smtClean="0"/>
              <a:t>30</a:t>
            </a:fld>
            <a:endParaRPr lang="en-GB"/>
          </a:p>
        </p:txBody>
      </p:sp>
    </p:spTree>
    <p:extLst>
      <p:ext uri="{BB962C8B-B14F-4D97-AF65-F5344CB8AC3E}">
        <p14:creationId xmlns:p14="http://schemas.microsoft.com/office/powerpoint/2010/main" val="32825340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Genera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48577-BB97-4339-AFBC-79259DF8A1FA}"/>
              </a:ext>
            </a:extLst>
          </p:cNvPr>
          <p:cNvSpPr>
            <a:spLocks noGrp="1"/>
          </p:cNvSpPr>
          <p:nvPr>
            <p:ph type="ctrTitle"/>
          </p:nvPr>
        </p:nvSpPr>
        <p:spPr>
          <a:xfrm>
            <a:off x="897173" y="2602523"/>
            <a:ext cx="10355713" cy="2109520"/>
          </a:xfrm>
        </p:spPr>
        <p:txBody>
          <a:bodyPr anchor="t"/>
          <a:lstStyle>
            <a:lvl1pPr algn="l">
              <a:defRPr sz="6200" b="0">
                <a:solidFill>
                  <a:schemeClr val="bg1"/>
                </a:solidFill>
                <a:latin typeface="+mj-lt"/>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67929D3-3819-47A5-BE6C-9D26ED26F12B}"/>
              </a:ext>
            </a:extLst>
          </p:cNvPr>
          <p:cNvSpPr>
            <a:spLocks noGrp="1"/>
          </p:cNvSpPr>
          <p:nvPr>
            <p:ph type="subTitle" idx="1"/>
          </p:nvPr>
        </p:nvSpPr>
        <p:spPr>
          <a:xfrm>
            <a:off x="479425" y="5694110"/>
            <a:ext cx="11233150" cy="720000"/>
          </a:xfrm>
        </p:spPr>
        <p:txBody>
          <a:bodyPr anchor="b"/>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grpSp>
        <p:nvGrpSpPr>
          <p:cNvPr id="8" name="Group 4">
            <a:extLst>
              <a:ext uri="{FF2B5EF4-FFF2-40B4-BE49-F238E27FC236}">
                <a16:creationId xmlns:a16="http://schemas.microsoft.com/office/drawing/2014/main" id="{99CE317A-20B7-43B9-A332-9C49C9D36DF3}"/>
              </a:ext>
            </a:extLst>
          </p:cNvPr>
          <p:cNvGrpSpPr>
            <a:grpSpLocks noChangeAspect="1"/>
          </p:cNvGrpSpPr>
          <p:nvPr userDrawn="1"/>
        </p:nvGrpSpPr>
        <p:grpSpPr bwMode="auto">
          <a:xfrm>
            <a:off x="479423" y="476494"/>
            <a:ext cx="957847" cy="957042"/>
            <a:chOff x="569" y="259"/>
            <a:chExt cx="1190" cy="1189"/>
          </a:xfrm>
          <a:solidFill>
            <a:schemeClr val="bg1"/>
          </a:solidFill>
        </p:grpSpPr>
        <p:sp>
          <p:nvSpPr>
            <p:cNvPr id="10" name="Freeform 5">
              <a:extLst>
                <a:ext uri="{FF2B5EF4-FFF2-40B4-BE49-F238E27FC236}">
                  <a16:creationId xmlns:a16="http://schemas.microsoft.com/office/drawing/2014/main" id="{7448FBCD-A7A6-486F-A1DE-9A75F5F936CA}"/>
                </a:ext>
              </a:extLst>
            </p:cNvPr>
            <p:cNvSpPr>
              <a:spLocks/>
            </p:cNvSpPr>
            <p:nvPr userDrawn="1"/>
          </p:nvSpPr>
          <p:spPr bwMode="auto">
            <a:xfrm>
              <a:off x="569" y="1033"/>
              <a:ext cx="261" cy="332"/>
            </a:xfrm>
            <a:custGeom>
              <a:avLst/>
              <a:gdLst>
                <a:gd name="T0" fmla="*/ 59 w 261"/>
                <a:gd name="T1" fmla="*/ 187 h 332"/>
                <a:gd name="T2" fmla="*/ 59 w 261"/>
                <a:gd name="T3" fmla="*/ 332 h 332"/>
                <a:gd name="T4" fmla="*/ 0 w 261"/>
                <a:gd name="T5" fmla="*/ 332 h 332"/>
                <a:gd name="T6" fmla="*/ 0 w 261"/>
                <a:gd name="T7" fmla="*/ 0 h 332"/>
                <a:gd name="T8" fmla="*/ 59 w 261"/>
                <a:gd name="T9" fmla="*/ 0 h 332"/>
                <a:gd name="T10" fmla="*/ 59 w 261"/>
                <a:gd name="T11" fmla="*/ 135 h 332"/>
                <a:gd name="T12" fmla="*/ 202 w 261"/>
                <a:gd name="T13" fmla="*/ 135 h 332"/>
                <a:gd name="T14" fmla="*/ 202 w 261"/>
                <a:gd name="T15" fmla="*/ 0 h 332"/>
                <a:gd name="T16" fmla="*/ 261 w 261"/>
                <a:gd name="T17" fmla="*/ 0 h 332"/>
                <a:gd name="T18" fmla="*/ 261 w 261"/>
                <a:gd name="T19" fmla="*/ 332 h 332"/>
                <a:gd name="T20" fmla="*/ 202 w 261"/>
                <a:gd name="T21" fmla="*/ 332 h 332"/>
                <a:gd name="T22" fmla="*/ 202 w 261"/>
                <a:gd name="T23" fmla="*/ 187 h 332"/>
                <a:gd name="T24" fmla="*/ 59 w 261"/>
                <a:gd name="T25" fmla="*/ 187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332">
                  <a:moveTo>
                    <a:pt x="59" y="187"/>
                  </a:moveTo>
                  <a:lnTo>
                    <a:pt x="59" y="332"/>
                  </a:lnTo>
                  <a:lnTo>
                    <a:pt x="0" y="332"/>
                  </a:lnTo>
                  <a:lnTo>
                    <a:pt x="0" y="0"/>
                  </a:lnTo>
                  <a:lnTo>
                    <a:pt x="59" y="0"/>
                  </a:lnTo>
                  <a:lnTo>
                    <a:pt x="59" y="135"/>
                  </a:lnTo>
                  <a:lnTo>
                    <a:pt x="202" y="135"/>
                  </a:lnTo>
                  <a:lnTo>
                    <a:pt x="202" y="0"/>
                  </a:lnTo>
                  <a:lnTo>
                    <a:pt x="261" y="0"/>
                  </a:lnTo>
                  <a:lnTo>
                    <a:pt x="261" y="332"/>
                  </a:lnTo>
                  <a:lnTo>
                    <a:pt x="202" y="332"/>
                  </a:lnTo>
                  <a:lnTo>
                    <a:pt x="202" y="187"/>
                  </a:lnTo>
                  <a:lnTo>
                    <a:pt x="5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Freeform 6">
              <a:extLst>
                <a:ext uri="{FF2B5EF4-FFF2-40B4-BE49-F238E27FC236}">
                  <a16:creationId xmlns:a16="http://schemas.microsoft.com/office/drawing/2014/main" id="{208B472F-E4D2-42C7-83FA-77AC2B6D3FCD}"/>
                </a:ext>
              </a:extLst>
            </p:cNvPr>
            <p:cNvSpPr>
              <a:spLocks/>
            </p:cNvSpPr>
            <p:nvPr userDrawn="1"/>
          </p:nvSpPr>
          <p:spPr bwMode="auto">
            <a:xfrm>
              <a:off x="853" y="1122"/>
              <a:ext cx="242" cy="326"/>
            </a:xfrm>
            <a:custGeom>
              <a:avLst/>
              <a:gdLst>
                <a:gd name="T0" fmla="*/ 31 w 140"/>
                <a:gd name="T1" fmla="*/ 189 h 189"/>
                <a:gd name="T2" fmla="*/ 53 w 140"/>
                <a:gd name="T3" fmla="*/ 137 h 189"/>
                <a:gd name="T4" fmla="*/ 0 w 140"/>
                <a:gd name="T5" fmla="*/ 0 h 189"/>
                <a:gd name="T6" fmla="*/ 36 w 140"/>
                <a:gd name="T7" fmla="*/ 0 h 189"/>
                <a:gd name="T8" fmla="*/ 70 w 140"/>
                <a:gd name="T9" fmla="*/ 101 h 189"/>
                <a:gd name="T10" fmla="*/ 104 w 140"/>
                <a:gd name="T11" fmla="*/ 0 h 189"/>
                <a:gd name="T12" fmla="*/ 140 w 140"/>
                <a:gd name="T13" fmla="*/ 0 h 189"/>
                <a:gd name="T14" fmla="*/ 64 w 140"/>
                <a:gd name="T15" fmla="*/ 189 h 189"/>
                <a:gd name="T16" fmla="*/ 31 w 140"/>
                <a:gd name="T1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189">
                  <a:moveTo>
                    <a:pt x="31" y="189"/>
                  </a:moveTo>
                  <a:cubicBezTo>
                    <a:pt x="53" y="137"/>
                    <a:pt x="53" y="137"/>
                    <a:pt x="53" y="137"/>
                  </a:cubicBezTo>
                  <a:cubicBezTo>
                    <a:pt x="37" y="94"/>
                    <a:pt x="17" y="44"/>
                    <a:pt x="0" y="0"/>
                  </a:cubicBezTo>
                  <a:cubicBezTo>
                    <a:pt x="36" y="0"/>
                    <a:pt x="36" y="0"/>
                    <a:pt x="36" y="0"/>
                  </a:cubicBezTo>
                  <a:cubicBezTo>
                    <a:pt x="51" y="45"/>
                    <a:pt x="60" y="73"/>
                    <a:pt x="70" y="101"/>
                  </a:cubicBezTo>
                  <a:cubicBezTo>
                    <a:pt x="79" y="77"/>
                    <a:pt x="93" y="33"/>
                    <a:pt x="104" y="0"/>
                  </a:cubicBezTo>
                  <a:cubicBezTo>
                    <a:pt x="140" y="0"/>
                    <a:pt x="140" y="0"/>
                    <a:pt x="140" y="0"/>
                  </a:cubicBezTo>
                  <a:cubicBezTo>
                    <a:pt x="115" y="62"/>
                    <a:pt x="90" y="125"/>
                    <a:pt x="64" y="189"/>
                  </a:cubicBezTo>
                  <a:lnTo>
                    <a:pt x="31"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7">
              <a:extLst>
                <a:ext uri="{FF2B5EF4-FFF2-40B4-BE49-F238E27FC236}">
                  <a16:creationId xmlns:a16="http://schemas.microsoft.com/office/drawing/2014/main" id="{FC5FE646-B0E1-411F-9DAF-6F9B1ECCD41B}"/>
                </a:ext>
              </a:extLst>
            </p:cNvPr>
            <p:cNvSpPr>
              <a:spLocks noEditPoints="1"/>
            </p:cNvSpPr>
            <p:nvPr userDrawn="1"/>
          </p:nvSpPr>
          <p:spPr bwMode="auto">
            <a:xfrm>
              <a:off x="1088" y="1033"/>
              <a:ext cx="251" cy="337"/>
            </a:xfrm>
            <a:custGeom>
              <a:avLst/>
              <a:gdLst>
                <a:gd name="T0" fmla="*/ 114 w 145"/>
                <a:gd name="T1" fmla="*/ 192 h 195"/>
                <a:gd name="T2" fmla="*/ 114 w 145"/>
                <a:gd name="T3" fmla="*/ 172 h 195"/>
                <a:gd name="T4" fmla="*/ 65 w 145"/>
                <a:gd name="T5" fmla="*/ 195 h 195"/>
                <a:gd name="T6" fmla="*/ 0 w 145"/>
                <a:gd name="T7" fmla="*/ 121 h 195"/>
                <a:gd name="T8" fmla="*/ 66 w 145"/>
                <a:gd name="T9" fmla="*/ 46 h 195"/>
                <a:gd name="T10" fmla="*/ 112 w 145"/>
                <a:gd name="T11" fmla="*/ 69 h 195"/>
                <a:gd name="T12" fmla="*/ 112 w 145"/>
                <a:gd name="T13" fmla="*/ 41 h 195"/>
                <a:gd name="T14" fmla="*/ 112 w 145"/>
                <a:gd name="T15" fmla="*/ 0 h 195"/>
                <a:gd name="T16" fmla="*/ 145 w 145"/>
                <a:gd name="T17" fmla="*/ 0 h 195"/>
                <a:gd name="T18" fmla="*/ 145 w 145"/>
                <a:gd name="T19" fmla="*/ 192 h 195"/>
                <a:gd name="T20" fmla="*/ 114 w 145"/>
                <a:gd name="T21" fmla="*/ 192 h 195"/>
                <a:gd name="T22" fmla="*/ 34 w 145"/>
                <a:gd name="T23" fmla="*/ 121 h 195"/>
                <a:gd name="T24" fmla="*/ 72 w 145"/>
                <a:gd name="T25" fmla="*/ 169 h 195"/>
                <a:gd name="T26" fmla="*/ 113 w 145"/>
                <a:gd name="T27" fmla="*/ 120 h 195"/>
                <a:gd name="T28" fmla="*/ 73 w 145"/>
                <a:gd name="T29" fmla="*/ 73 h 195"/>
                <a:gd name="T30" fmla="*/ 34 w 145"/>
                <a:gd name="T31" fmla="*/ 121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5" h="195">
                  <a:moveTo>
                    <a:pt x="114" y="192"/>
                  </a:moveTo>
                  <a:cubicBezTo>
                    <a:pt x="114" y="172"/>
                    <a:pt x="114" y="172"/>
                    <a:pt x="114" y="172"/>
                  </a:cubicBezTo>
                  <a:cubicBezTo>
                    <a:pt x="106" y="184"/>
                    <a:pt x="89" y="195"/>
                    <a:pt x="65" y="195"/>
                  </a:cubicBezTo>
                  <a:cubicBezTo>
                    <a:pt x="27" y="195"/>
                    <a:pt x="0" y="165"/>
                    <a:pt x="0" y="121"/>
                  </a:cubicBezTo>
                  <a:cubicBezTo>
                    <a:pt x="0" y="78"/>
                    <a:pt x="25" y="46"/>
                    <a:pt x="66" y="46"/>
                  </a:cubicBezTo>
                  <a:cubicBezTo>
                    <a:pt x="88" y="46"/>
                    <a:pt x="104" y="57"/>
                    <a:pt x="112" y="69"/>
                  </a:cubicBezTo>
                  <a:cubicBezTo>
                    <a:pt x="112" y="59"/>
                    <a:pt x="112" y="50"/>
                    <a:pt x="112" y="41"/>
                  </a:cubicBezTo>
                  <a:cubicBezTo>
                    <a:pt x="112" y="0"/>
                    <a:pt x="112" y="0"/>
                    <a:pt x="112" y="0"/>
                  </a:cubicBezTo>
                  <a:cubicBezTo>
                    <a:pt x="145" y="0"/>
                    <a:pt x="145" y="0"/>
                    <a:pt x="145" y="0"/>
                  </a:cubicBezTo>
                  <a:cubicBezTo>
                    <a:pt x="145" y="192"/>
                    <a:pt x="145" y="192"/>
                    <a:pt x="145" y="192"/>
                  </a:cubicBezTo>
                  <a:lnTo>
                    <a:pt x="114" y="192"/>
                  </a:lnTo>
                  <a:close/>
                  <a:moveTo>
                    <a:pt x="34" y="121"/>
                  </a:moveTo>
                  <a:cubicBezTo>
                    <a:pt x="34" y="148"/>
                    <a:pt x="48" y="169"/>
                    <a:pt x="72" y="169"/>
                  </a:cubicBezTo>
                  <a:cubicBezTo>
                    <a:pt x="98" y="169"/>
                    <a:pt x="113" y="148"/>
                    <a:pt x="113" y="120"/>
                  </a:cubicBezTo>
                  <a:cubicBezTo>
                    <a:pt x="113" y="93"/>
                    <a:pt x="96" y="73"/>
                    <a:pt x="73" y="73"/>
                  </a:cubicBezTo>
                  <a:cubicBezTo>
                    <a:pt x="48" y="73"/>
                    <a:pt x="34" y="95"/>
                    <a:pt x="34"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8">
              <a:extLst>
                <a:ext uri="{FF2B5EF4-FFF2-40B4-BE49-F238E27FC236}">
                  <a16:creationId xmlns:a16="http://schemas.microsoft.com/office/drawing/2014/main" id="{C294DF12-B642-4FBE-A4BF-5A1D3DA8A305}"/>
                </a:ext>
              </a:extLst>
            </p:cNvPr>
            <p:cNvSpPr>
              <a:spLocks/>
            </p:cNvSpPr>
            <p:nvPr userDrawn="1"/>
          </p:nvSpPr>
          <p:spPr bwMode="auto">
            <a:xfrm>
              <a:off x="1375" y="1115"/>
              <a:ext cx="125" cy="250"/>
            </a:xfrm>
            <a:custGeom>
              <a:avLst/>
              <a:gdLst>
                <a:gd name="T0" fmla="*/ 30 w 72"/>
                <a:gd name="T1" fmla="*/ 3 h 145"/>
                <a:gd name="T2" fmla="*/ 30 w 72"/>
                <a:gd name="T3" fmla="*/ 13 h 145"/>
                <a:gd name="T4" fmla="*/ 30 w 72"/>
                <a:gd name="T5" fmla="*/ 23 h 145"/>
                <a:gd name="T6" fmla="*/ 64 w 72"/>
                <a:gd name="T7" fmla="*/ 0 h 145"/>
                <a:gd name="T8" fmla="*/ 72 w 72"/>
                <a:gd name="T9" fmla="*/ 1 h 145"/>
                <a:gd name="T10" fmla="*/ 72 w 72"/>
                <a:gd name="T11" fmla="*/ 32 h 145"/>
                <a:gd name="T12" fmla="*/ 63 w 72"/>
                <a:gd name="T13" fmla="*/ 31 h 145"/>
                <a:gd name="T14" fmla="*/ 33 w 72"/>
                <a:gd name="T15" fmla="*/ 78 h 145"/>
                <a:gd name="T16" fmla="*/ 33 w 72"/>
                <a:gd name="T17" fmla="*/ 145 h 145"/>
                <a:gd name="T18" fmla="*/ 0 w 72"/>
                <a:gd name="T19" fmla="*/ 145 h 145"/>
                <a:gd name="T20" fmla="*/ 0 w 72"/>
                <a:gd name="T21" fmla="*/ 29 h 145"/>
                <a:gd name="T22" fmla="*/ 0 w 72"/>
                <a:gd name="T23" fmla="*/ 3 h 145"/>
                <a:gd name="T24" fmla="*/ 30 w 72"/>
                <a:gd name="T25" fmla="*/ 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 h="145">
                  <a:moveTo>
                    <a:pt x="30" y="3"/>
                  </a:moveTo>
                  <a:cubicBezTo>
                    <a:pt x="30" y="13"/>
                    <a:pt x="30" y="13"/>
                    <a:pt x="30" y="13"/>
                  </a:cubicBezTo>
                  <a:cubicBezTo>
                    <a:pt x="30" y="16"/>
                    <a:pt x="30" y="20"/>
                    <a:pt x="30" y="23"/>
                  </a:cubicBezTo>
                  <a:cubicBezTo>
                    <a:pt x="35" y="8"/>
                    <a:pt x="48" y="0"/>
                    <a:pt x="64" y="0"/>
                  </a:cubicBezTo>
                  <a:cubicBezTo>
                    <a:pt x="68" y="0"/>
                    <a:pt x="70" y="1"/>
                    <a:pt x="72" y="1"/>
                  </a:cubicBezTo>
                  <a:cubicBezTo>
                    <a:pt x="72" y="32"/>
                    <a:pt x="72" y="32"/>
                    <a:pt x="72" y="32"/>
                  </a:cubicBezTo>
                  <a:cubicBezTo>
                    <a:pt x="70" y="31"/>
                    <a:pt x="66" y="31"/>
                    <a:pt x="63" y="31"/>
                  </a:cubicBezTo>
                  <a:cubicBezTo>
                    <a:pt x="37" y="31"/>
                    <a:pt x="33" y="49"/>
                    <a:pt x="33" y="78"/>
                  </a:cubicBezTo>
                  <a:cubicBezTo>
                    <a:pt x="33" y="145"/>
                    <a:pt x="33" y="145"/>
                    <a:pt x="33" y="145"/>
                  </a:cubicBezTo>
                  <a:cubicBezTo>
                    <a:pt x="0" y="145"/>
                    <a:pt x="0" y="145"/>
                    <a:pt x="0" y="145"/>
                  </a:cubicBezTo>
                  <a:cubicBezTo>
                    <a:pt x="0" y="29"/>
                    <a:pt x="0" y="29"/>
                    <a:pt x="0" y="29"/>
                  </a:cubicBezTo>
                  <a:cubicBezTo>
                    <a:pt x="0" y="20"/>
                    <a:pt x="0" y="12"/>
                    <a:pt x="0" y="3"/>
                  </a:cubicBezTo>
                  <a:lnTo>
                    <a:pt x="3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9">
              <a:extLst>
                <a:ext uri="{FF2B5EF4-FFF2-40B4-BE49-F238E27FC236}">
                  <a16:creationId xmlns:a16="http://schemas.microsoft.com/office/drawing/2014/main" id="{309B3001-7DC5-4886-A949-055E5812553D}"/>
                </a:ext>
              </a:extLst>
            </p:cNvPr>
            <p:cNvSpPr>
              <a:spLocks noEditPoints="1"/>
            </p:cNvSpPr>
            <p:nvPr userDrawn="1"/>
          </p:nvSpPr>
          <p:spPr bwMode="auto">
            <a:xfrm>
              <a:off x="1505" y="1113"/>
              <a:ext cx="254" cy="259"/>
            </a:xfrm>
            <a:custGeom>
              <a:avLst/>
              <a:gdLst>
                <a:gd name="T0" fmla="*/ 147 w 147"/>
                <a:gd name="T1" fmla="*/ 75 h 150"/>
                <a:gd name="T2" fmla="*/ 73 w 147"/>
                <a:gd name="T3" fmla="*/ 150 h 150"/>
                <a:gd name="T4" fmla="*/ 0 w 147"/>
                <a:gd name="T5" fmla="*/ 75 h 150"/>
                <a:gd name="T6" fmla="*/ 73 w 147"/>
                <a:gd name="T7" fmla="*/ 0 h 150"/>
                <a:gd name="T8" fmla="*/ 147 w 147"/>
                <a:gd name="T9" fmla="*/ 75 h 150"/>
                <a:gd name="T10" fmla="*/ 33 w 147"/>
                <a:gd name="T11" fmla="*/ 75 h 150"/>
                <a:gd name="T12" fmla="*/ 73 w 147"/>
                <a:gd name="T13" fmla="*/ 123 h 150"/>
                <a:gd name="T14" fmla="*/ 112 w 147"/>
                <a:gd name="T15" fmla="*/ 75 h 150"/>
                <a:gd name="T16" fmla="*/ 73 w 147"/>
                <a:gd name="T17" fmla="*/ 27 h 150"/>
                <a:gd name="T18" fmla="*/ 33 w 147"/>
                <a:gd name="T19" fmla="*/ 75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7" h="150">
                  <a:moveTo>
                    <a:pt x="147" y="75"/>
                  </a:moveTo>
                  <a:cubicBezTo>
                    <a:pt x="147" y="119"/>
                    <a:pt x="118" y="150"/>
                    <a:pt x="73" y="150"/>
                  </a:cubicBezTo>
                  <a:cubicBezTo>
                    <a:pt x="27" y="150"/>
                    <a:pt x="0" y="119"/>
                    <a:pt x="0" y="75"/>
                  </a:cubicBezTo>
                  <a:cubicBezTo>
                    <a:pt x="0" y="31"/>
                    <a:pt x="29" y="0"/>
                    <a:pt x="73" y="0"/>
                  </a:cubicBezTo>
                  <a:cubicBezTo>
                    <a:pt x="118" y="0"/>
                    <a:pt x="147" y="31"/>
                    <a:pt x="147" y="75"/>
                  </a:cubicBezTo>
                  <a:close/>
                  <a:moveTo>
                    <a:pt x="33" y="75"/>
                  </a:moveTo>
                  <a:cubicBezTo>
                    <a:pt x="33" y="104"/>
                    <a:pt x="48" y="123"/>
                    <a:pt x="73" y="123"/>
                  </a:cubicBezTo>
                  <a:cubicBezTo>
                    <a:pt x="98" y="123"/>
                    <a:pt x="112" y="104"/>
                    <a:pt x="112" y="75"/>
                  </a:cubicBezTo>
                  <a:cubicBezTo>
                    <a:pt x="112" y="47"/>
                    <a:pt x="97" y="27"/>
                    <a:pt x="73" y="27"/>
                  </a:cubicBezTo>
                  <a:cubicBezTo>
                    <a:pt x="48" y="27"/>
                    <a:pt x="33" y="47"/>
                    <a:pt x="33"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0">
              <a:extLst>
                <a:ext uri="{FF2B5EF4-FFF2-40B4-BE49-F238E27FC236}">
                  <a16:creationId xmlns:a16="http://schemas.microsoft.com/office/drawing/2014/main" id="{0D08063B-AE83-4F77-9A55-86EC7F38879A}"/>
                </a:ext>
              </a:extLst>
            </p:cNvPr>
            <p:cNvSpPr>
              <a:spLocks noEditPoints="1"/>
            </p:cNvSpPr>
            <p:nvPr userDrawn="1"/>
          </p:nvSpPr>
          <p:spPr bwMode="auto">
            <a:xfrm>
              <a:off x="853" y="259"/>
              <a:ext cx="624" cy="624"/>
            </a:xfrm>
            <a:custGeom>
              <a:avLst/>
              <a:gdLst>
                <a:gd name="T0" fmla="*/ 180 w 361"/>
                <a:gd name="T1" fmla="*/ 0 h 361"/>
                <a:gd name="T2" fmla="*/ 9 w 361"/>
                <a:gd name="T3" fmla="*/ 0 h 361"/>
                <a:gd name="T4" fmla="*/ 0 w 361"/>
                <a:gd name="T5" fmla="*/ 10 h 361"/>
                <a:gd name="T6" fmla="*/ 9 w 361"/>
                <a:gd name="T7" fmla="*/ 19 h 361"/>
                <a:gd name="T8" fmla="*/ 171 w 361"/>
                <a:gd name="T9" fmla="*/ 181 h 361"/>
                <a:gd name="T10" fmla="*/ 9 w 361"/>
                <a:gd name="T11" fmla="*/ 343 h 361"/>
                <a:gd name="T12" fmla="*/ 0 w 361"/>
                <a:gd name="T13" fmla="*/ 352 h 361"/>
                <a:gd name="T14" fmla="*/ 9 w 361"/>
                <a:gd name="T15" fmla="*/ 361 h 361"/>
                <a:gd name="T16" fmla="*/ 180 w 361"/>
                <a:gd name="T17" fmla="*/ 361 h 361"/>
                <a:gd name="T18" fmla="*/ 361 w 361"/>
                <a:gd name="T19" fmla="*/ 181 h 361"/>
                <a:gd name="T20" fmla="*/ 180 w 361"/>
                <a:gd name="T21" fmla="*/ 0 h 361"/>
                <a:gd name="T22" fmla="*/ 150 w 361"/>
                <a:gd name="T23" fmla="*/ 341 h 361"/>
                <a:gd name="T24" fmla="*/ 247 w 361"/>
                <a:gd name="T25" fmla="*/ 181 h 361"/>
                <a:gd name="T26" fmla="*/ 150 w 361"/>
                <a:gd name="T27" fmla="*/ 21 h 361"/>
                <a:gd name="T28" fmla="*/ 285 w 361"/>
                <a:gd name="T29" fmla="*/ 181 h 361"/>
                <a:gd name="T30" fmla="*/ 150 w 361"/>
                <a:gd name="T31" fmla="*/ 341 h 361"/>
                <a:gd name="T32" fmla="*/ 189 w 361"/>
                <a:gd name="T33" fmla="*/ 181 h 361"/>
                <a:gd name="T34" fmla="*/ 93 w 361"/>
                <a:gd name="T35" fmla="*/ 21 h 361"/>
                <a:gd name="T36" fmla="*/ 228 w 361"/>
                <a:gd name="T37" fmla="*/ 181 h 361"/>
                <a:gd name="T38" fmla="*/ 93 w 361"/>
                <a:gd name="T39" fmla="*/ 341 h 361"/>
                <a:gd name="T40" fmla="*/ 189 w 361"/>
                <a:gd name="T41" fmla="*/ 181 h 361"/>
                <a:gd name="T42" fmla="*/ 207 w 361"/>
                <a:gd name="T43" fmla="*/ 341 h 361"/>
                <a:gd name="T44" fmla="*/ 304 w 361"/>
                <a:gd name="T45" fmla="*/ 181 h 361"/>
                <a:gd name="T46" fmla="*/ 207 w 361"/>
                <a:gd name="T47" fmla="*/ 21 h 361"/>
                <a:gd name="T48" fmla="*/ 342 w 361"/>
                <a:gd name="T49" fmla="*/ 181 h 361"/>
                <a:gd name="T50" fmla="*/ 207 w 361"/>
                <a:gd name="T51" fmla="*/ 34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1" h="361">
                  <a:moveTo>
                    <a:pt x="180" y="0"/>
                  </a:moveTo>
                  <a:cubicBezTo>
                    <a:pt x="9" y="0"/>
                    <a:pt x="9" y="0"/>
                    <a:pt x="9" y="0"/>
                  </a:cubicBezTo>
                  <a:cubicBezTo>
                    <a:pt x="4" y="0"/>
                    <a:pt x="0" y="5"/>
                    <a:pt x="0" y="10"/>
                  </a:cubicBezTo>
                  <a:cubicBezTo>
                    <a:pt x="0" y="15"/>
                    <a:pt x="4" y="19"/>
                    <a:pt x="9" y="19"/>
                  </a:cubicBezTo>
                  <a:cubicBezTo>
                    <a:pt x="98" y="19"/>
                    <a:pt x="171" y="92"/>
                    <a:pt x="171" y="181"/>
                  </a:cubicBezTo>
                  <a:cubicBezTo>
                    <a:pt x="171" y="270"/>
                    <a:pt x="98" y="343"/>
                    <a:pt x="9" y="343"/>
                  </a:cubicBezTo>
                  <a:cubicBezTo>
                    <a:pt x="4" y="343"/>
                    <a:pt x="0" y="347"/>
                    <a:pt x="0" y="352"/>
                  </a:cubicBezTo>
                  <a:cubicBezTo>
                    <a:pt x="0" y="357"/>
                    <a:pt x="4" y="361"/>
                    <a:pt x="9" y="361"/>
                  </a:cubicBezTo>
                  <a:cubicBezTo>
                    <a:pt x="180" y="361"/>
                    <a:pt x="180" y="361"/>
                    <a:pt x="180" y="361"/>
                  </a:cubicBezTo>
                  <a:cubicBezTo>
                    <a:pt x="280" y="361"/>
                    <a:pt x="361" y="280"/>
                    <a:pt x="361" y="181"/>
                  </a:cubicBezTo>
                  <a:cubicBezTo>
                    <a:pt x="361" y="81"/>
                    <a:pt x="280" y="0"/>
                    <a:pt x="180" y="0"/>
                  </a:cubicBezTo>
                  <a:close/>
                  <a:moveTo>
                    <a:pt x="150" y="341"/>
                  </a:moveTo>
                  <a:cubicBezTo>
                    <a:pt x="207" y="310"/>
                    <a:pt x="247" y="250"/>
                    <a:pt x="247" y="181"/>
                  </a:cubicBezTo>
                  <a:cubicBezTo>
                    <a:pt x="247" y="112"/>
                    <a:pt x="207" y="51"/>
                    <a:pt x="150" y="21"/>
                  </a:cubicBezTo>
                  <a:cubicBezTo>
                    <a:pt x="227" y="34"/>
                    <a:pt x="285" y="101"/>
                    <a:pt x="285" y="181"/>
                  </a:cubicBezTo>
                  <a:cubicBezTo>
                    <a:pt x="285" y="261"/>
                    <a:pt x="227" y="328"/>
                    <a:pt x="150" y="341"/>
                  </a:cubicBezTo>
                  <a:close/>
                  <a:moveTo>
                    <a:pt x="189" y="181"/>
                  </a:moveTo>
                  <a:cubicBezTo>
                    <a:pt x="189" y="112"/>
                    <a:pt x="150" y="51"/>
                    <a:pt x="93" y="21"/>
                  </a:cubicBezTo>
                  <a:cubicBezTo>
                    <a:pt x="170" y="34"/>
                    <a:pt x="228" y="101"/>
                    <a:pt x="228" y="181"/>
                  </a:cubicBezTo>
                  <a:cubicBezTo>
                    <a:pt x="228" y="261"/>
                    <a:pt x="170" y="328"/>
                    <a:pt x="93" y="341"/>
                  </a:cubicBezTo>
                  <a:cubicBezTo>
                    <a:pt x="150" y="310"/>
                    <a:pt x="189" y="250"/>
                    <a:pt x="189" y="181"/>
                  </a:cubicBezTo>
                  <a:close/>
                  <a:moveTo>
                    <a:pt x="207" y="341"/>
                  </a:moveTo>
                  <a:cubicBezTo>
                    <a:pt x="264" y="310"/>
                    <a:pt x="304" y="250"/>
                    <a:pt x="304" y="181"/>
                  </a:cubicBezTo>
                  <a:cubicBezTo>
                    <a:pt x="304" y="112"/>
                    <a:pt x="264" y="51"/>
                    <a:pt x="207" y="21"/>
                  </a:cubicBezTo>
                  <a:cubicBezTo>
                    <a:pt x="284" y="34"/>
                    <a:pt x="342" y="101"/>
                    <a:pt x="342" y="181"/>
                  </a:cubicBezTo>
                  <a:cubicBezTo>
                    <a:pt x="342" y="261"/>
                    <a:pt x="284" y="328"/>
                    <a:pt x="207" y="3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240456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Baux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48577-BB97-4339-AFBC-79259DF8A1FA}"/>
              </a:ext>
            </a:extLst>
          </p:cNvPr>
          <p:cNvSpPr>
            <a:spLocks noGrp="1"/>
          </p:cNvSpPr>
          <p:nvPr>
            <p:ph type="ctrTitle"/>
          </p:nvPr>
        </p:nvSpPr>
        <p:spPr>
          <a:xfrm>
            <a:off x="897173" y="2602523"/>
            <a:ext cx="10355713" cy="2109520"/>
          </a:xfrm>
        </p:spPr>
        <p:txBody>
          <a:bodyPr anchor="t"/>
          <a:lstStyle>
            <a:lvl1pPr algn="l">
              <a:defRPr sz="6200" b="0">
                <a:solidFill>
                  <a:schemeClr val="bg1"/>
                </a:solidFill>
                <a:latin typeface="+mj-lt"/>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67929D3-3819-47A5-BE6C-9D26ED26F12B}"/>
              </a:ext>
            </a:extLst>
          </p:cNvPr>
          <p:cNvSpPr>
            <a:spLocks noGrp="1"/>
          </p:cNvSpPr>
          <p:nvPr>
            <p:ph type="subTitle" idx="1"/>
          </p:nvPr>
        </p:nvSpPr>
        <p:spPr>
          <a:xfrm>
            <a:off x="479425" y="5694110"/>
            <a:ext cx="11233150" cy="720000"/>
          </a:xfrm>
        </p:spPr>
        <p:txBody>
          <a:bodyPr anchor="b"/>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grpSp>
        <p:nvGrpSpPr>
          <p:cNvPr id="8" name="Group 4">
            <a:extLst>
              <a:ext uri="{FF2B5EF4-FFF2-40B4-BE49-F238E27FC236}">
                <a16:creationId xmlns:a16="http://schemas.microsoft.com/office/drawing/2014/main" id="{99CE317A-20B7-43B9-A332-9C49C9D36DF3}"/>
              </a:ext>
            </a:extLst>
          </p:cNvPr>
          <p:cNvGrpSpPr>
            <a:grpSpLocks noChangeAspect="1"/>
          </p:cNvGrpSpPr>
          <p:nvPr userDrawn="1"/>
        </p:nvGrpSpPr>
        <p:grpSpPr bwMode="auto">
          <a:xfrm>
            <a:off x="479423" y="476494"/>
            <a:ext cx="957847" cy="957042"/>
            <a:chOff x="569" y="259"/>
            <a:chExt cx="1190" cy="1189"/>
          </a:xfrm>
          <a:solidFill>
            <a:schemeClr val="bg1"/>
          </a:solidFill>
        </p:grpSpPr>
        <p:sp>
          <p:nvSpPr>
            <p:cNvPr id="10" name="Freeform 5">
              <a:extLst>
                <a:ext uri="{FF2B5EF4-FFF2-40B4-BE49-F238E27FC236}">
                  <a16:creationId xmlns:a16="http://schemas.microsoft.com/office/drawing/2014/main" id="{7448FBCD-A7A6-486F-A1DE-9A75F5F936CA}"/>
                </a:ext>
              </a:extLst>
            </p:cNvPr>
            <p:cNvSpPr>
              <a:spLocks/>
            </p:cNvSpPr>
            <p:nvPr userDrawn="1"/>
          </p:nvSpPr>
          <p:spPr bwMode="auto">
            <a:xfrm>
              <a:off x="569" y="1033"/>
              <a:ext cx="261" cy="332"/>
            </a:xfrm>
            <a:custGeom>
              <a:avLst/>
              <a:gdLst>
                <a:gd name="T0" fmla="*/ 59 w 261"/>
                <a:gd name="T1" fmla="*/ 187 h 332"/>
                <a:gd name="T2" fmla="*/ 59 w 261"/>
                <a:gd name="T3" fmla="*/ 332 h 332"/>
                <a:gd name="T4" fmla="*/ 0 w 261"/>
                <a:gd name="T5" fmla="*/ 332 h 332"/>
                <a:gd name="T6" fmla="*/ 0 w 261"/>
                <a:gd name="T7" fmla="*/ 0 h 332"/>
                <a:gd name="T8" fmla="*/ 59 w 261"/>
                <a:gd name="T9" fmla="*/ 0 h 332"/>
                <a:gd name="T10" fmla="*/ 59 w 261"/>
                <a:gd name="T11" fmla="*/ 135 h 332"/>
                <a:gd name="T12" fmla="*/ 202 w 261"/>
                <a:gd name="T13" fmla="*/ 135 h 332"/>
                <a:gd name="T14" fmla="*/ 202 w 261"/>
                <a:gd name="T15" fmla="*/ 0 h 332"/>
                <a:gd name="T16" fmla="*/ 261 w 261"/>
                <a:gd name="T17" fmla="*/ 0 h 332"/>
                <a:gd name="T18" fmla="*/ 261 w 261"/>
                <a:gd name="T19" fmla="*/ 332 h 332"/>
                <a:gd name="T20" fmla="*/ 202 w 261"/>
                <a:gd name="T21" fmla="*/ 332 h 332"/>
                <a:gd name="T22" fmla="*/ 202 w 261"/>
                <a:gd name="T23" fmla="*/ 187 h 332"/>
                <a:gd name="T24" fmla="*/ 59 w 261"/>
                <a:gd name="T25" fmla="*/ 187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332">
                  <a:moveTo>
                    <a:pt x="59" y="187"/>
                  </a:moveTo>
                  <a:lnTo>
                    <a:pt x="59" y="332"/>
                  </a:lnTo>
                  <a:lnTo>
                    <a:pt x="0" y="332"/>
                  </a:lnTo>
                  <a:lnTo>
                    <a:pt x="0" y="0"/>
                  </a:lnTo>
                  <a:lnTo>
                    <a:pt x="59" y="0"/>
                  </a:lnTo>
                  <a:lnTo>
                    <a:pt x="59" y="135"/>
                  </a:lnTo>
                  <a:lnTo>
                    <a:pt x="202" y="135"/>
                  </a:lnTo>
                  <a:lnTo>
                    <a:pt x="202" y="0"/>
                  </a:lnTo>
                  <a:lnTo>
                    <a:pt x="261" y="0"/>
                  </a:lnTo>
                  <a:lnTo>
                    <a:pt x="261" y="332"/>
                  </a:lnTo>
                  <a:lnTo>
                    <a:pt x="202" y="332"/>
                  </a:lnTo>
                  <a:lnTo>
                    <a:pt x="202" y="187"/>
                  </a:lnTo>
                  <a:lnTo>
                    <a:pt x="5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Freeform 6">
              <a:extLst>
                <a:ext uri="{FF2B5EF4-FFF2-40B4-BE49-F238E27FC236}">
                  <a16:creationId xmlns:a16="http://schemas.microsoft.com/office/drawing/2014/main" id="{208B472F-E4D2-42C7-83FA-77AC2B6D3FCD}"/>
                </a:ext>
              </a:extLst>
            </p:cNvPr>
            <p:cNvSpPr>
              <a:spLocks/>
            </p:cNvSpPr>
            <p:nvPr userDrawn="1"/>
          </p:nvSpPr>
          <p:spPr bwMode="auto">
            <a:xfrm>
              <a:off x="853" y="1122"/>
              <a:ext cx="242" cy="326"/>
            </a:xfrm>
            <a:custGeom>
              <a:avLst/>
              <a:gdLst>
                <a:gd name="T0" fmla="*/ 31 w 140"/>
                <a:gd name="T1" fmla="*/ 189 h 189"/>
                <a:gd name="T2" fmla="*/ 53 w 140"/>
                <a:gd name="T3" fmla="*/ 137 h 189"/>
                <a:gd name="T4" fmla="*/ 0 w 140"/>
                <a:gd name="T5" fmla="*/ 0 h 189"/>
                <a:gd name="T6" fmla="*/ 36 w 140"/>
                <a:gd name="T7" fmla="*/ 0 h 189"/>
                <a:gd name="T8" fmla="*/ 70 w 140"/>
                <a:gd name="T9" fmla="*/ 101 h 189"/>
                <a:gd name="T10" fmla="*/ 104 w 140"/>
                <a:gd name="T11" fmla="*/ 0 h 189"/>
                <a:gd name="T12" fmla="*/ 140 w 140"/>
                <a:gd name="T13" fmla="*/ 0 h 189"/>
                <a:gd name="T14" fmla="*/ 64 w 140"/>
                <a:gd name="T15" fmla="*/ 189 h 189"/>
                <a:gd name="T16" fmla="*/ 31 w 140"/>
                <a:gd name="T1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189">
                  <a:moveTo>
                    <a:pt x="31" y="189"/>
                  </a:moveTo>
                  <a:cubicBezTo>
                    <a:pt x="53" y="137"/>
                    <a:pt x="53" y="137"/>
                    <a:pt x="53" y="137"/>
                  </a:cubicBezTo>
                  <a:cubicBezTo>
                    <a:pt x="37" y="94"/>
                    <a:pt x="17" y="44"/>
                    <a:pt x="0" y="0"/>
                  </a:cubicBezTo>
                  <a:cubicBezTo>
                    <a:pt x="36" y="0"/>
                    <a:pt x="36" y="0"/>
                    <a:pt x="36" y="0"/>
                  </a:cubicBezTo>
                  <a:cubicBezTo>
                    <a:pt x="51" y="45"/>
                    <a:pt x="60" y="73"/>
                    <a:pt x="70" y="101"/>
                  </a:cubicBezTo>
                  <a:cubicBezTo>
                    <a:pt x="79" y="77"/>
                    <a:pt x="93" y="33"/>
                    <a:pt x="104" y="0"/>
                  </a:cubicBezTo>
                  <a:cubicBezTo>
                    <a:pt x="140" y="0"/>
                    <a:pt x="140" y="0"/>
                    <a:pt x="140" y="0"/>
                  </a:cubicBezTo>
                  <a:cubicBezTo>
                    <a:pt x="115" y="62"/>
                    <a:pt x="90" y="125"/>
                    <a:pt x="64" y="189"/>
                  </a:cubicBezTo>
                  <a:lnTo>
                    <a:pt x="31"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7">
              <a:extLst>
                <a:ext uri="{FF2B5EF4-FFF2-40B4-BE49-F238E27FC236}">
                  <a16:creationId xmlns:a16="http://schemas.microsoft.com/office/drawing/2014/main" id="{FC5FE646-B0E1-411F-9DAF-6F9B1ECCD41B}"/>
                </a:ext>
              </a:extLst>
            </p:cNvPr>
            <p:cNvSpPr>
              <a:spLocks noEditPoints="1"/>
            </p:cNvSpPr>
            <p:nvPr userDrawn="1"/>
          </p:nvSpPr>
          <p:spPr bwMode="auto">
            <a:xfrm>
              <a:off x="1088" y="1033"/>
              <a:ext cx="251" cy="337"/>
            </a:xfrm>
            <a:custGeom>
              <a:avLst/>
              <a:gdLst>
                <a:gd name="T0" fmla="*/ 114 w 145"/>
                <a:gd name="T1" fmla="*/ 192 h 195"/>
                <a:gd name="T2" fmla="*/ 114 w 145"/>
                <a:gd name="T3" fmla="*/ 172 h 195"/>
                <a:gd name="T4" fmla="*/ 65 w 145"/>
                <a:gd name="T5" fmla="*/ 195 h 195"/>
                <a:gd name="T6" fmla="*/ 0 w 145"/>
                <a:gd name="T7" fmla="*/ 121 h 195"/>
                <a:gd name="T8" fmla="*/ 66 w 145"/>
                <a:gd name="T9" fmla="*/ 46 h 195"/>
                <a:gd name="T10" fmla="*/ 112 w 145"/>
                <a:gd name="T11" fmla="*/ 69 h 195"/>
                <a:gd name="T12" fmla="*/ 112 w 145"/>
                <a:gd name="T13" fmla="*/ 41 h 195"/>
                <a:gd name="T14" fmla="*/ 112 w 145"/>
                <a:gd name="T15" fmla="*/ 0 h 195"/>
                <a:gd name="T16" fmla="*/ 145 w 145"/>
                <a:gd name="T17" fmla="*/ 0 h 195"/>
                <a:gd name="T18" fmla="*/ 145 w 145"/>
                <a:gd name="T19" fmla="*/ 192 h 195"/>
                <a:gd name="T20" fmla="*/ 114 w 145"/>
                <a:gd name="T21" fmla="*/ 192 h 195"/>
                <a:gd name="T22" fmla="*/ 34 w 145"/>
                <a:gd name="T23" fmla="*/ 121 h 195"/>
                <a:gd name="T24" fmla="*/ 72 w 145"/>
                <a:gd name="T25" fmla="*/ 169 h 195"/>
                <a:gd name="T26" fmla="*/ 113 w 145"/>
                <a:gd name="T27" fmla="*/ 120 h 195"/>
                <a:gd name="T28" fmla="*/ 73 w 145"/>
                <a:gd name="T29" fmla="*/ 73 h 195"/>
                <a:gd name="T30" fmla="*/ 34 w 145"/>
                <a:gd name="T31" fmla="*/ 121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5" h="195">
                  <a:moveTo>
                    <a:pt x="114" y="192"/>
                  </a:moveTo>
                  <a:cubicBezTo>
                    <a:pt x="114" y="172"/>
                    <a:pt x="114" y="172"/>
                    <a:pt x="114" y="172"/>
                  </a:cubicBezTo>
                  <a:cubicBezTo>
                    <a:pt x="106" y="184"/>
                    <a:pt x="89" y="195"/>
                    <a:pt x="65" y="195"/>
                  </a:cubicBezTo>
                  <a:cubicBezTo>
                    <a:pt x="27" y="195"/>
                    <a:pt x="0" y="165"/>
                    <a:pt x="0" y="121"/>
                  </a:cubicBezTo>
                  <a:cubicBezTo>
                    <a:pt x="0" y="78"/>
                    <a:pt x="25" y="46"/>
                    <a:pt x="66" y="46"/>
                  </a:cubicBezTo>
                  <a:cubicBezTo>
                    <a:pt x="88" y="46"/>
                    <a:pt x="104" y="57"/>
                    <a:pt x="112" y="69"/>
                  </a:cubicBezTo>
                  <a:cubicBezTo>
                    <a:pt x="112" y="59"/>
                    <a:pt x="112" y="50"/>
                    <a:pt x="112" y="41"/>
                  </a:cubicBezTo>
                  <a:cubicBezTo>
                    <a:pt x="112" y="0"/>
                    <a:pt x="112" y="0"/>
                    <a:pt x="112" y="0"/>
                  </a:cubicBezTo>
                  <a:cubicBezTo>
                    <a:pt x="145" y="0"/>
                    <a:pt x="145" y="0"/>
                    <a:pt x="145" y="0"/>
                  </a:cubicBezTo>
                  <a:cubicBezTo>
                    <a:pt x="145" y="192"/>
                    <a:pt x="145" y="192"/>
                    <a:pt x="145" y="192"/>
                  </a:cubicBezTo>
                  <a:lnTo>
                    <a:pt x="114" y="192"/>
                  </a:lnTo>
                  <a:close/>
                  <a:moveTo>
                    <a:pt x="34" y="121"/>
                  </a:moveTo>
                  <a:cubicBezTo>
                    <a:pt x="34" y="148"/>
                    <a:pt x="48" y="169"/>
                    <a:pt x="72" y="169"/>
                  </a:cubicBezTo>
                  <a:cubicBezTo>
                    <a:pt x="98" y="169"/>
                    <a:pt x="113" y="148"/>
                    <a:pt x="113" y="120"/>
                  </a:cubicBezTo>
                  <a:cubicBezTo>
                    <a:pt x="113" y="93"/>
                    <a:pt x="96" y="73"/>
                    <a:pt x="73" y="73"/>
                  </a:cubicBezTo>
                  <a:cubicBezTo>
                    <a:pt x="48" y="73"/>
                    <a:pt x="34" y="95"/>
                    <a:pt x="34"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8">
              <a:extLst>
                <a:ext uri="{FF2B5EF4-FFF2-40B4-BE49-F238E27FC236}">
                  <a16:creationId xmlns:a16="http://schemas.microsoft.com/office/drawing/2014/main" id="{C294DF12-B642-4FBE-A4BF-5A1D3DA8A305}"/>
                </a:ext>
              </a:extLst>
            </p:cNvPr>
            <p:cNvSpPr>
              <a:spLocks/>
            </p:cNvSpPr>
            <p:nvPr userDrawn="1"/>
          </p:nvSpPr>
          <p:spPr bwMode="auto">
            <a:xfrm>
              <a:off x="1375" y="1115"/>
              <a:ext cx="125" cy="250"/>
            </a:xfrm>
            <a:custGeom>
              <a:avLst/>
              <a:gdLst>
                <a:gd name="T0" fmla="*/ 30 w 72"/>
                <a:gd name="T1" fmla="*/ 3 h 145"/>
                <a:gd name="T2" fmla="*/ 30 w 72"/>
                <a:gd name="T3" fmla="*/ 13 h 145"/>
                <a:gd name="T4" fmla="*/ 30 w 72"/>
                <a:gd name="T5" fmla="*/ 23 h 145"/>
                <a:gd name="T6" fmla="*/ 64 w 72"/>
                <a:gd name="T7" fmla="*/ 0 h 145"/>
                <a:gd name="T8" fmla="*/ 72 w 72"/>
                <a:gd name="T9" fmla="*/ 1 h 145"/>
                <a:gd name="T10" fmla="*/ 72 w 72"/>
                <a:gd name="T11" fmla="*/ 32 h 145"/>
                <a:gd name="T12" fmla="*/ 63 w 72"/>
                <a:gd name="T13" fmla="*/ 31 h 145"/>
                <a:gd name="T14" fmla="*/ 33 w 72"/>
                <a:gd name="T15" fmla="*/ 78 h 145"/>
                <a:gd name="T16" fmla="*/ 33 w 72"/>
                <a:gd name="T17" fmla="*/ 145 h 145"/>
                <a:gd name="T18" fmla="*/ 0 w 72"/>
                <a:gd name="T19" fmla="*/ 145 h 145"/>
                <a:gd name="T20" fmla="*/ 0 w 72"/>
                <a:gd name="T21" fmla="*/ 29 h 145"/>
                <a:gd name="T22" fmla="*/ 0 w 72"/>
                <a:gd name="T23" fmla="*/ 3 h 145"/>
                <a:gd name="T24" fmla="*/ 30 w 72"/>
                <a:gd name="T25" fmla="*/ 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 h="145">
                  <a:moveTo>
                    <a:pt x="30" y="3"/>
                  </a:moveTo>
                  <a:cubicBezTo>
                    <a:pt x="30" y="13"/>
                    <a:pt x="30" y="13"/>
                    <a:pt x="30" y="13"/>
                  </a:cubicBezTo>
                  <a:cubicBezTo>
                    <a:pt x="30" y="16"/>
                    <a:pt x="30" y="20"/>
                    <a:pt x="30" y="23"/>
                  </a:cubicBezTo>
                  <a:cubicBezTo>
                    <a:pt x="35" y="8"/>
                    <a:pt x="48" y="0"/>
                    <a:pt x="64" y="0"/>
                  </a:cubicBezTo>
                  <a:cubicBezTo>
                    <a:pt x="68" y="0"/>
                    <a:pt x="70" y="1"/>
                    <a:pt x="72" y="1"/>
                  </a:cubicBezTo>
                  <a:cubicBezTo>
                    <a:pt x="72" y="32"/>
                    <a:pt x="72" y="32"/>
                    <a:pt x="72" y="32"/>
                  </a:cubicBezTo>
                  <a:cubicBezTo>
                    <a:pt x="70" y="31"/>
                    <a:pt x="66" y="31"/>
                    <a:pt x="63" y="31"/>
                  </a:cubicBezTo>
                  <a:cubicBezTo>
                    <a:pt x="37" y="31"/>
                    <a:pt x="33" y="49"/>
                    <a:pt x="33" y="78"/>
                  </a:cubicBezTo>
                  <a:cubicBezTo>
                    <a:pt x="33" y="145"/>
                    <a:pt x="33" y="145"/>
                    <a:pt x="33" y="145"/>
                  </a:cubicBezTo>
                  <a:cubicBezTo>
                    <a:pt x="0" y="145"/>
                    <a:pt x="0" y="145"/>
                    <a:pt x="0" y="145"/>
                  </a:cubicBezTo>
                  <a:cubicBezTo>
                    <a:pt x="0" y="29"/>
                    <a:pt x="0" y="29"/>
                    <a:pt x="0" y="29"/>
                  </a:cubicBezTo>
                  <a:cubicBezTo>
                    <a:pt x="0" y="20"/>
                    <a:pt x="0" y="12"/>
                    <a:pt x="0" y="3"/>
                  </a:cubicBezTo>
                  <a:lnTo>
                    <a:pt x="3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9">
              <a:extLst>
                <a:ext uri="{FF2B5EF4-FFF2-40B4-BE49-F238E27FC236}">
                  <a16:creationId xmlns:a16="http://schemas.microsoft.com/office/drawing/2014/main" id="{309B3001-7DC5-4886-A949-055E5812553D}"/>
                </a:ext>
              </a:extLst>
            </p:cNvPr>
            <p:cNvSpPr>
              <a:spLocks noEditPoints="1"/>
            </p:cNvSpPr>
            <p:nvPr userDrawn="1"/>
          </p:nvSpPr>
          <p:spPr bwMode="auto">
            <a:xfrm>
              <a:off x="1505" y="1113"/>
              <a:ext cx="254" cy="259"/>
            </a:xfrm>
            <a:custGeom>
              <a:avLst/>
              <a:gdLst>
                <a:gd name="T0" fmla="*/ 147 w 147"/>
                <a:gd name="T1" fmla="*/ 75 h 150"/>
                <a:gd name="T2" fmla="*/ 73 w 147"/>
                <a:gd name="T3" fmla="*/ 150 h 150"/>
                <a:gd name="T4" fmla="*/ 0 w 147"/>
                <a:gd name="T5" fmla="*/ 75 h 150"/>
                <a:gd name="T6" fmla="*/ 73 w 147"/>
                <a:gd name="T7" fmla="*/ 0 h 150"/>
                <a:gd name="T8" fmla="*/ 147 w 147"/>
                <a:gd name="T9" fmla="*/ 75 h 150"/>
                <a:gd name="T10" fmla="*/ 33 w 147"/>
                <a:gd name="T11" fmla="*/ 75 h 150"/>
                <a:gd name="T12" fmla="*/ 73 w 147"/>
                <a:gd name="T13" fmla="*/ 123 h 150"/>
                <a:gd name="T14" fmla="*/ 112 w 147"/>
                <a:gd name="T15" fmla="*/ 75 h 150"/>
                <a:gd name="T16" fmla="*/ 73 w 147"/>
                <a:gd name="T17" fmla="*/ 27 h 150"/>
                <a:gd name="T18" fmla="*/ 33 w 147"/>
                <a:gd name="T19" fmla="*/ 75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7" h="150">
                  <a:moveTo>
                    <a:pt x="147" y="75"/>
                  </a:moveTo>
                  <a:cubicBezTo>
                    <a:pt x="147" y="119"/>
                    <a:pt x="118" y="150"/>
                    <a:pt x="73" y="150"/>
                  </a:cubicBezTo>
                  <a:cubicBezTo>
                    <a:pt x="27" y="150"/>
                    <a:pt x="0" y="119"/>
                    <a:pt x="0" y="75"/>
                  </a:cubicBezTo>
                  <a:cubicBezTo>
                    <a:pt x="0" y="31"/>
                    <a:pt x="29" y="0"/>
                    <a:pt x="73" y="0"/>
                  </a:cubicBezTo>
                  <a:cubicBezTo>
                    <a:pt x="118" y="0"/>
                    <a:pt x="147" y="31"/>
                    <a:pt x="147" y="75"/>
                  </a:cubicBezTo>
                  <a:close/>
                  <a:moveTo>
                    <a:pt x="33" y="75"/>
                  </a:moveTo>
                  <a:cubicBezTo>
                    <a:pt x="33" y="104"/>
                    <a:pt x="48" y="123"/>
                    <a:pt x="73" y="123"/>
                  </a:cubicBezTo>
                  <a:cubicBezTo>
                    <a:pt x="98" y="123"/>
                    <a:pt x="112" y="104"/>
                    <a:pt x="112" y="75"/>
                  </a:cubicBezTo>
                  <a:cubicBezTo>
                    <a:pt x="112" y="47"/>
                    <a:pt x="97" y="27"/>
                    <a:pt x="73" y="27"/>
                  </a:cubicBezTo>
                  <a:cubicBezTo>
                    <a:pt x="48" y="27"/>
                    <a:pt x="33" y="47"/>
                    <a:pt x="33"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0">
              <a:extLst>
                <a:ext uri="{FF2B5EF4-FFF2-40B4-BE49-F238E27FC236}">
                  <a16:creationId xmlns:a16="http://schemas.microsoft.com/office/drawing/2014/main" id="{0D08063B-AE83-4F77-9A55-86EC7F38879A}"/>
                </a:ext>
              </a:extLst>
            </p:cNvPr>
            <p:cNvSpPr>
              <a:spLocks noEditPoints="1"/>
            </p:cNvSpPr>
            <p:nvPr userDrawn="1"/>
          </p:nvSpPr>
          <p:spPr bwMode="auto">
            <a:xfrm>
              <a:off x="853" y="259"/>
              <a:ext cx="624" cy="624"/>
            </a:xfrm>
            <a:custGeom>
              <a:avLst/>
              <a:gdLst>
                <a:gd name="T0" fmla="*/ 180 w 361"/>
                <a:gd name="T1" fmla="*/ 0 h 361"/>
                <a:gd name="T2" fmla="*/ 9 w 361"/>
                <a:gd name="T3" fmla="*/ 0 h 361"/>
                <a:gd name="T4" fmla="*/ 0 w 361"/>
                <a:gd name="T5" fmla="*/ 10 h 361"/>
                <a:gd name="T6" fmla="*/ 9 w 361"/>
                <a:gd name="T7" fmla="*/ 19 h 361"/>
                <a:gd name="T8" fmla="*/ 171 w 361"/>
                <a:gd name="T9" fmla="*/ 181 h 361"/>
                <a:gd name="T10" fmla="*/ 9 w 361"/>
                <a:gd name="T11" fmla="*/ 343 h 361"/>
                <a:gd name="T12" fmla="*/ 0 w 361"/>
                <a:gd name="T13" fmla="*/ 352 h 361"/>
                <a:gd name="T14" fmla="*/ 9 w 361"/>
                <a:gd name="T15" fmla="*/ 361 h 361"/>
                <a:gd name="T16" fmla="*/ 180 w 361"/>
                <a:gd name="T17" fmla="*/ 361 h 361"/>
                <a:gd name="T18" fmla="*/ 361 w 361"/>
                <a:gd name="T19" fmla="*/ 181 h 361"/>
                <a:gd name="T20" fmla="*/ 180 w 361"/>
                <a:gd name="T21" fmla="*/ 0 h 361"/>
                <a:gd name="T22" fmla="*/ 150 w 361"/>
                <a:gd name="T23" fmla="*/ 341 h 361"/>
                <a:gd name="T24" fmla="*/ 247 w 361"/>
                <a:gd name="T25" fmla="*/ 181 h 361"/>
                <a:gd name="T26" fmla="*/ 150 w 361"/>
                <a:gd name="T27" fmla="*/ 21 h 361"/>
                <a:gd name="T28" fmla="*/ 285 w 361"/>
                <a:gd name="T29" fmla="*/ 181 h 361"/>
                <a:gd name="T30" fmla="*/ 150 w 361"/>
                <a:gd name="T31" fmla="*/ 341 h 361"/>
                <a:gd name="T32" fmla="*/ 189 w 361"/>
                <a:gd name="T33" fmla="*/ 181 h 361"/>
                <a:gd name="T34" fmla="*/ 93 w 361"/>
                <a:gd name="T35" fmla="*/ 21 h 361"/>
                <a:gd name="T36" fmla="*/ 228 w 361"/>
                <a:gd name="T37" fmla="*/ 181 h 361"/>
                <a:gd name="T38" fmla="*/ 93 w 361"/>
                <a:gd name="T39" fmla="*/ 341 h 361"/>
                <a:gd name="T40" fmla="*/ 189 w 361"/>
                <a:gd name="T41" fmla="*/ 181 h 361"/>
                <a:gd name="T42" fmla="*/ 207 w 361"/>
                <a:gd name="T43" fmla="*/ 341 h 361"/>
                <a:gd name="T44" fmla="*/ 304 w 361"/>
                <a:gd name="T45" fmla="*/ 181 h 361"/>
                <a:gd name="T46" fmla="*/ 207 w 361"/>
                <a:gd name="T47" fmla="*/ 21 h 361"/>
                <a:gd name="T48" fmla="*/ 342 w 361"/>
                <a:gd name="T49" fmla="*/ 181 h 361"/>
                <a:gd name="T50" fmla="*/ 207 w 361"/>
                <a:gd name="T51" fmla="*/ 34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1" h="361">
                  <a:moveTo>
                    <a:pt x="180" y="0"/>
                  </a:moveTo>
                  <a:cubicBezTo>
                    <a:pt x="9" y="0"/>
                    <a:pt x="9" y="0"/>
                    <a:pt x="9" y="0"/>
                  </a:cubicBezTo>
                  <a:cubicBezTo>
                    <a:pt x="4" y="0"/>
                    <a:pt x="0" y="5"/>
                    <a:pt x="0" y="10"/>
                  </a:cubicBezTo>
                  <a:cubicBezTo>
                    <a:pt x="0" y="15"/>
                    <a:pt x="4" y="19"/>
                    <a:pt x="9" y="19"/>
                  </a:cubicBezTo>
                  <a:cubicBezTo>
                    <a:pt x="98" y="19"/>
                    <a:pt x="171" y="92"/>
                    <a:pt x="171" y="181"/>
                  </a:cubicBezTo>
                  <a:cubicBezTo>
                    <a:pt x="171" y="270"/>
                    <a:pt x="98" y="343"/>
                    <a:pt x="9" y="343"/>
                  </a:cubicBezTo>
                  <a:cubicBezTo>
                    <a:pt x="4" y="343"/>
                    <a:pt x="0" y="347"/>
                    <a:pt x="0" y="352"/>
                  </a:cubicBezTo>
                  <a:cubicBezTo>
                    <a:pt x="0" y="357"/>
                    <a:pt x="4" y="361"/>
                    <a:pt x="9" y="361"/>
                  </a:cubicBezTo>
                  <a:cubicBezTo>
                    <a:pt x="180" y="361"/>
                    <a:pt x="180" y="361"/>
                    <a:pt x="180" y="361"/>
                  </a:cubicBezTo>
                  <a:cubicBezTo>
                    <a:pt x="280" y="361"/>
                    <a:pt x="361" y="280"/>
                    <a:pt x="361" y="181"/>
                  </a:cubicBezTo>
                  <a:cubicBezTo>
                    <a:pt x="361" y="81"/>
                    <a:pt x="280" y="0"/>
                    <a:pt x="180" y="0"/>
                  </a:cubicBezTo>
                  <a:close/>
                  <a:moveTo>
                    <a:pt x="150" y="341"/>
                  </a:moveTo>
                  <a:cubicBezTo>
                    <a:pt x="207" y="310"/>
                    <a:pt x="247" y="250"/>
                    <a:pt x="247" y="181"/>
                  </a:cubicBezTo>
                  <a:cubicBezTo>
                    <a:pt x="247" y="112"/>
                    <a:pt x="207" y="51"/>
                    <a:pt x="150" y="21"/>
                  </a:cubicBezTo>
                  <a:cubicBezTo>
                    <a:pt x="227" y="34"/>
                    <a:pt x="285" y="101"/>
                    <a:pt x="285" y="181"/>
                  </a:cubicBezTo>
                  <a:cubicBezTo>
                    <a:pt x="285" y="261"/>
                    <a:pt x="227" y="328"/>
                    <a:pt x="150" y="341"/>
                  </a:cubicBezTo>
                  <a:close/>
                  <a:moveTo>
                    <a:pt x="189" y="181"/>
                  </a:moveTo>
                  <a:cubicBezTo>
                    <a:pt x="189" y="112"/>
                    <a:pt x="150" y="51"/>
                    <a:pt x="93" y="21"/>
                  </a:cubicBezTo>
                  <a:cubicBezTo>
                    <a:pt x="170" y="34"/>
                    <a:pt x="228" y="101"/>
                    <a:pt x="228" y="181"/>
                  </a:cubicBezTo>
                  <a:cubicBezTo>
                    <a:pt x="228" y="261"/>
                    <a:pt x="170" y="328"/>
                    <a:pt x="93" y="341"/>
                  </a:cubicBezTo>
                  <a:cubicBezTo>
                    <a:pt x="150" y="310"/>
                    <a:pt x="189" y="250"/>
                    <a:pt x="189" y="181"/>
                  </a:cubicBezTo>
                  <a:close/>
                  <a:moveTo>
                    <a:pt x="207" y="341"/>
                  </a:moveTo>
                  <a:cubicBezTo>
                    <a:pt x="264" y="310"/>
                    <a:pt x="304" y="250"/>
                    <a:pt x="304" y="181"/>
                  </a:cubicBezTo>
                  <a:cubicBezTo>
                    <a:pt x="304" y="112"/>
                    <a:pt x="264" y="51"/>
                    <a:pt x="207" y="21"/>
                  </a:cubicBezTo>
                  <a:cubicBezTo>
                    <a:pt x="284" y="34"/>
                    <a:pt x="342" y="101"/>
                    <a:pt x="342" y="181"/>
                  </a:cubicBezTo>
                  <a:cubicBezTo>
                    <a:pt x="342" y="261"/>
                    <a:pt x="284" y="328"/>
                    <a:pt x="207" y="3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321874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slide Energ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48577-BB97-4339-AFBC-79259DF8A1FA}"/>
              </a:ext>
            </a:extLst>
          </p:cNvPr>
          <p:cNvSpPr>
            <a:spLocks noGrp="1"/>
          </p:cNvSpPr>
          <p:nvPr>
            <p:ph type="ctrTitle"/>
          </p:nvPr>
        </p:nvSpPr>
        <p:spPr>
          <a:xfrm>
            <a:off x="897173" y="2602523"/>
            <a:ext cx="10355713" cy="2109520"/>
          </a:xfrm>
        </p:spPr>
        <p:txBody>
          <a:bodyPr anchor="t"/>
          <a:lstStyle>
            <a:lvl1pPr algn="l">
              <a:defRPr sz="6200" b="0">
                <a:solidFill>
                  <a:schemeClr val="bg1"/>
                </a:solidFill>
                <a:latin typeface="+mj-lt"/>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67929D3-3819-47A5-BE6C-9D26ED26F12B}"/>
              </a:ext>
            </a:extLst>
          </p:cNvPr>
          <p:cNvSpPr>
            <a:spLocks noGrp="1"/>
          </p:cNvSpPr>
          <p:nvPr>
            <p:ph type="subTitle" idx="1"/>
          </p:nvPr>
        </p:nvSpPr>
        <p:spPr>
          <a:xfrm>
            <a:off x="479425" y="5694110"/>
            <a:ext cx="11233150" cy="720000"/>
          </a:xfrm>
        </p:spPr>
        <p:txBody>
          <a:bodyPr anchor="b"/>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grpSp>
        <p:nvGrpSpPr>
          <p:cNvPr id="8" name="Group 4">
            <a:extLst>
              <a:ext uri="{FF2B5EF4-FFF2-40B4-BE49-F238E27FC236}">
                <a16:creationId xmlns:a16="http://schemas.microsoft.com/office/drawing/2014/main" id="{99CE317A-20B7-43B9-A332-9C49C9D36DF3}"/>
              </a:ext>
            </a:extLst>
          </p:cNvPr>
          <p:cNvGrpSpPr>
            <a:grpSpLocks noChangeAspect="1"/>
          </p:cNvGrpSpPr>
          <p:nvPr userDrawn="1"/>
        </p:nvGrpSpPr>
        <p:grpSpPr bwMode="auto">
          <a:xfrm>
            <a:off x="479423" y="476494"/>
            <a:ext cx="957847" cy="957042"/>
            <a:chOff x="569" y="259"/>
            <a:chExt cx="1190" cy="1189"/>
          </a:xfrm>
          <a:solidFill>
            <a:schemeClr val="bg1"/>
          </a:solidFill>
        </p:grpSpPr>
        <p:sp>
          <p:nvSpPr>
            <p:cNvPr id="10" name="Freeform 5">
              <a:extLst>
                <a:ext uri="{FF2B5EF4-FFF2-40B4-BE49-F238E27FC236}">
                  <a16:creationId xmlns:a16="http://schemas.microsoft.com/office/drawing/2014/main" id="{7448FBCD-A7A6-486F-A1DE-9A75F5F936CA}"/>
                </a:ext>
              </a:extLst>
            </p:cNvPr>
            <p:cNvSpPr>
              <a:spLocks/>
            </p:cNvSpPr>
            <p:nvPr userDrawn="1"/>
          </p:nvSpPr>
          <p:spPr bwMode="auto">
            <a:xfrm>
              <a:off x="569" y="1033"/>
              <a:ext cx="261" cy="332"/>
            </a:xfrm>
            <a:custGeom>
              <a:avLst/>
              <a:gdLst>
                <a:gd name="T0" fmla="*/ 59 w 261"/>
                <a:gd name="T1" fmla="*/ 187 h 332"/>
                <a:gd name="T2" fmla="*/ 59 w 261"/>
                <a:gd name="T3" fmla="*/ 332 h 332"/>
                <a:gd name="T4" fmla="*/ 0 w 261"/>
                <a:gd name="T5" fmla="*/ 332 h 332"/>
                <a:gd name="T6" fmla="*/ 0 w 261"/>
                <a:gd name="T7" fmla="*/ 0 h 332"/>
                <a:gd name="T8" fmla="*/ 59 w 261"/>
                <a:gd name="T9" fmla="*/ 0 h 332"/>
                <a:gd name="T10" fmla="*/ 59 w 261"/>
                <a:gd name="T11" fmla="*/ 135 h 332"/>
                <a:gd name="T12" fmla="*/ 202 w 261"/>
                <a:gd name="T13" fmla="*/ 135 h 332"/>
                <a:gd name="T14" fmla="*/ 202 w 261"/>
                <a:gd name="T15" fmla="*/ 0 h 332"/>
                <a:gd name="T16" fmla="*/ 261 w 261"/>
                <a:gd name="T17" fmla="*/ 0 h 332"/>
                <a:gd name="T18" fmla="*/ 261 w 261"/>
                <a:gd name="T19" fmla="*/ 332 h 332"/>
                <a:gd name="T20" fmla="*/ 202 w 261"/>
                <a:gd name="T21" fmla="*/ 332 h 332"/>
                <a:gd name="T22" fmla="*/ 202 w 261"/>
                <a:gd name="T23" fmla="*/ 187 h 332"/>
                <a:gd name="T24" fmla="*/ 59 w 261"/>
                <a:gd name="T25" fmla="*/ 187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332">
                  <a:moveTo>
                    <a:pt x="59" y="187"/>
                  </a:moveTo>
                  <a:lnTo>
                    <a:pt x="59" y="332"/>
                  </a:lnTo>
                  <a:lnTo>
                    <a:pt x="0" y="332"/>
                  </a:lnTo>
                  <a:lnTo>
                    <a:pt x="0" y="0"/>
                  </a:lnTo>
                  <a:lnTo>
                    <a:pt x="59" y="0"/>
                  </a:lnTo>
                  <a:lnTo>
                    <a:pt x="59" y="135"/>
                  </a:lnTo>
                  <a:lnTo>
                    <a:pt x="202" y="135"/>
                  </a:lnTo>
                  <a:lnTo>
                    <a:pt x="202" y="0"/>
                  </a:lnTo>
                  <a:lnTo>
                    <a:pt x="261" y="0"/>
                  </a:lnTo>
                  <a:lnTo>
                    <a:pt x="261" y="332"/>
                  </a:lnTo>
                  <a:lnTo>
                    <a:pt x="202" y="332"/>
                  </a:lnTo>
                  <a:lnTo>
                    <a:pt x="202" y="187"/>
                  </a:lnTo>
                  <a:lnTo>
                    <a:pt x="5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Freeform 6">
              <a:extLst>
                <a:ext uri="{FF2B5EF4-FFF2-40B4-BE49-F238E27FC236}">
                  <a16:creationId xmlns:a16="http://schemas.microsoft.com/office/drawing/2014/main" id="{208B472F-E4D2-42C7-83FA-77AC2B6D3FCD}"/>
                </a:ext>
              </a:extLst>
            </p:cNvPr>
            <p:cNvSpPr>
              <a:spLocks/>
            </p:cNvSpPr>
            <p:nvPr userDrawn="1"/>
          </p:nvSpPr>
          <p:spPr bwMode="auto">
            <a:xfrm>
              <a:off x="853" y="1122"/>
              <a:ext cx="242" cy="326"/>
            </a:xfrm>
            <a:custGeom>
              <a:avLst/>
              <a:gdLst>
                <a:gd name="T0" fmla="*/ 31 w 140"/>
                <a:gd name="T1" fmla="*/ 189 h 189"/>
                <a:gd name="T2" fmla="*/ 53 w 140"/>
                <a:gd name="T3" fmla="*/ 137 h 189"/>
                <a:gd name="T4" fmla="*/ 0 w 140"/>
                <a:gd name="T5" fmla="*/ 0 h 189"/>
                <a:gd name="T6" fmla="*/ 36 w 140"/>
                <a:gd name="T7" fmla="*/ 0 h 189"/>
                <a:gd name="T8" fmla="*/ 70 w 140"/>
                <a:gd name="T9" fmla="*/ 101 h 189"/>
                <a:gd name="T10" fmla="*/ 104 w 140"/>
                <a:gd name="T11" fmla="*/ 0 h 189"/>
                <a:gd name="T12" fmla="*/ 140 w 140"/>
                <a:gd name="T13" fmla="*/ 0 h 189"/>
                <a:gd name="T14" fmla="*/ 64 w 140"/>
                <a:gd name="T15" fmla="*/ 189 h 189"/>
                <a:gd name="T16" fmla="*/ 31 w 140"/>
                <a:gd name="T1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189">
                  <a:moveTo>
                    <a:pt x="31" y="189"/>
                  </a:moveTo>
                  <a:cubicBezTo>
                    <a:pt x="53" y="137"/>
                    <a:pt x="53" y="137"/>
                    <a:pt x="53" y="137"/>
                  </a:cubicBezTo>
                  <a:cubicBezTo>
                    <a:pt x="37" y="94"/>
                    <a:pt x="17" y="44"/>
                    <a:pt x="0" y="0"/>
                  </a:cubicBezTo>
                  <a:cubicBezTo>
                    <a:pt x="36" y="0"/>
                    <a:pt x="36" y="0"/>
                    <a:pt x="36" y="0"/>
                  </a:cubicBezTo>
                  <a:cubicBezTo>
                    <a:pt x="51" y="45"/>
                    <a:pt x="60" y="73"/>
                    <a:pt x="70" y="101"/>
                  </a:cubicBezTo>
                  <a:cubicBezTo>
                    <a:pt x="79" y="77"/>
                    <a:pt x="93" y="33"/>
                    <a:pt x="104" y="0"/>
                  </a:cubicBezTo>
                  <a:cubicBezTo>
                    <a:pt x="140" y="0"/>
                    <a:pt x="140" y="0"/>
                    <a:pt x="140" y="0"/>
                  </a:cubicBezTo>
                  <a:cubicBezTo>
                    <a:pt x="115" y="62"/>
                    <a:pt x="90" y="125"/>
                    <a:pt x="64" y="189"/>
                  </a:cubicBezTo>
                  <a:lnTo>
                    <a:pt x="31"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7">
              <a:extLst>
                <a:ext uri="{FF2B5EF4-FFF2-40B4-BE49-F238E27FC236}">
                  <a16:creationId xmlns:a16="http://schemas.microsoft.com/office/drawing/2014/main" id="{FC5FE646-B0E1-411F-9DAF-6F9B1ECCD41B}"/>
                </a:ext>
              </a:extLst>
            </p:cNvPr>
            <p:cNvSpPr>
              <a:spLocks noEditPoints="1"/>
            </p:cNvSpPr>
            <p:nvPr userDrawn="1"/>
          </p:nvSpPr>
          <p:spPr bwMode="auto">
            <a:xfrm>
              <a:off x="1088" y="1033"/>
              <a:ext cx="251" cy="337"/>
            </a:xfrm>
            <a:custGeom>
              <a:avLst/>
              <a:gdLst>
                <a:gd name="T0" fmla="*/ 114 w 145"/>
                <a:gd name="T1" fmla="*/ 192 h 195"/>
                <a:gd name="T2" fmla="*/ 114 w 145"/>
                <a:gd name="T3" fmla="*/ 172 h 195"/>
                <a:gd name="T4" fmla="*/ 65 w 145"/>
                <a:gd name="T5" fmla="*/ 195 h 195"/>
                <a:gd name="T6" fmla="*/ 0 w 145"/>
                <a:gd name="T7" fmla="*/ 121 h 195"/>
                <a:gd name="T8" fmla="*/ 66 w 145"/>
                <a:gd name="T9" fmla="*/ 46 h 195"/>
                <a:gd name="T10" fmla="*/ 112 w 145"/>
                <a:gd name="T11" fmla="*/ 69 h 195"/>
                <a:gd name="T12" fmla="*/ 112 w 145"/>
                <a:gd name="T13" fmla="*/ 41 h 195"/>
                <a:gd name="T14" fmla="*/ 112 w 145"/>
                <a:gd name="T15" fmla="*/ 0 h 195"/>
                <a:gd name="T16" fmla="*/ 145 w 145"/>
                <a:gd name="T17" fmla="*/ 0 h 195"/>
                <a:gd name="T18" fmla="*/ 145 w 145"/>
                <a:gd name="T19" fmla="*/ 192 h 195"/>
                <a:gd name="T20" fmla="*/ 114 w 145"/>
                <a:gd name="T21" fmla="*/ 192 h 195"/>
                <a:gd name="T22" fmla="*/ 34 w 145"/>
                <a:gd name="T23" fmla="*/ 121 h 195"/>
                <a:gd name="T24" fmla="*/ 72 w 145"/>
                <a:gd name="T25" fmla="*/ 169 h 195"/>
                <a:gd name="T26" fmla="*/ 113 w 145"/>
                <a:gd name="T27" fmla="*/ 120 h 195"/>
                <a:gd name="T28" fmla="*/ 73 w 145"/>
                <a:gd name="T29" fmla="*/ 73 h 195"/>
                <a:gd name="T30" fmla="*/ 34 w 145"/>
                <a:gd name="T31" fmla="*/ 121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5" h="195">
                  <a:moveTo>
                    <a:pt x="114" y="192"/>
                  </a:moveTo>
                  <a:cubicBezTo>
                    <a:pt x="114" y="172"/>
                    <a:pt x="114" y="172"/>
                    <a:pt x="114" y="172"/>
                  </a:cubicBezTo>
                  <a:cubicBezTo>
                    <a:pt x="106" y="184"/>
                    <a:pt x="89" y="195"/>
                    <a:pt x="65" y="195"/>
                  </a:cubicBezTo>
                  <a:cubicBezTo>
                    <a:pt x="27" y="195"/>
                    <a:pt x="0" y="165"/>
                    <a:pt x="0" y="121"/>
                  </a:cubicBezTo>
                  <a:cubicBezTo>
                    <a:pt x="0" y="78"/>
                    <a:pt x="25" y="46"/>
                    <a:pt x="66" y="46"/>
                  </a:cubicBezTo>
                  <a:cubicBezTo>
                    <a:pt x="88" y="46"/>
                    <a:pt x="104" y="57"/>
                    <a:pt x="112" y="69"/>
                  </a:cubicBezTo>
                  <a:cubicBezTo>
                    <a:pt x="112" y="59"/>
                    <a:pt x="112" y="50"/>
                    <a:pt x="112" y="41"/>
                  </a:cubicBezTo>
                  <a:cubicBezTo>
                    <a:pt x="112" y="0"/>
                    <a:pt x="112" y="0"/>
                    <a:pt x="112" y="0"/>
                  </a:cubicBezTo>
                  <a:cubicBezTo>
                    <a:pt x="145" y="0"/>
                    <a:pt x="145" y="0"/>
                    <a:pt x="145" y="0"/>
                  </a:cubicBezTo>
                  <a:cubicBezTo>
                    <a:pt x="145" y="192"/>
                    <a:pt x="145" y="192"/>
                    <a:pt x="145" y="192"/>
                  </a:cubicBezTo>
                  <a:lnTo>
                    <a:pt x="114" y="192"/>
                  </a:lnTo>
                  <a:close/>
                  <a:moveTo>
                    <a:pt x="34" y="121"/>
                  </a:moveTo>
                  <a:cubicBezTo>
                    <a:pt x="34" y="148"/>
                    <a:pt x="48" y="169"/>
                    <a:pt x="72" y="169"/>
                  </a:cubicBezTo>
                  <a:cubicBezTo>
                    <a:pt x="98" y="169"/>
                    <a:pt x="113" y="148"/>
                    <a:pt x="113" y="120"/>
                  </a:cubicBezTo>
                  <a:cubicBezTo>
                    <a:pt x="113" y="93"/>
                    <a:pt x="96" y="73"/>
                    <a:pt x="73" y="73"/>
                  </a:cubicBezTo>
                  <a:cubicBezTo>
                    <a:pt x="48" y="73"/>
                    <a:pt x="34" y="95"/>
                    <a:pt x="34"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8">
              <a:extLst>
                <a:ext uri="{FF2B5EF4-FFF2-40B4-BE49-F238E27FC236}">
                  <a16:creationId xmlns:a16="http://schemas.microsoft.com/office/drawing/2014/main" id="{C294DF12-B642-4FBE-A4BF-5A1D3DA8A305}"/>
                </a:ext>
              </a:extLst>
            </p:cNvPr>
            <p:cNvSpPr>
              <a:spLocks/>
            </p:cNvSpPr>
            <p:nvPr userDrawn="1"/>
          </p:nvSpPr>
          <p:spPr bwMode="auto">
            <a:xfrm>
              <a:off x="1375" y="1115"/>
              <a:ext cx="125" cy="250"/>
            </a:xfrm>
            <a:custGeom>
              <a:avLst/>
              <a:gdLst>
                <a:gd name="T0" fmla="*/ 30 w 72"/>
                <a:gd name="T1" fmla="*/ 3 h 145"/>
                <a:gd name="T2" fmla="*/ 30 w 72"/>
                <a:gd name="T3" fmla="*/ 13 h 145"/>
                <a:gd name="T4" fmla="*/ 30 w 72"/>
                <a:gd name="T5" fmla="*/ 23 h 145"/>
                <a:gd name="T6" fmla="*/ 64 w 72"/>
                <a:gd name="T7" fmla="*/ 0 h 145"/>
                <a:gd name="T8" fmla="*/ 72 w 72"/>
                <a:gd name="T9" fmla="*/ 1 h 145"/>
                <a:gd name="T10" fmla="*/ 72 w 72"/>
                <a:gd name="T11" fmla="*/ 32 h 145"/>
                <a:gd name="T12" fmla="*/ 63 w 72"/>
                <a:gd name="T13" fmla="*/ 31 h 145"/>
                <a:gd name="T14" fmla="*/ 33 w 72"/>
                <a:gd name="T15" fmla="*/ 78 h 145"/>
                <a:gd name="T16" fmla="*/ 33 w 72"/>
                <a:gd name="T17" fmla="*/ 145 h 145"/>
                <a:gd name="T18" fmla="*/ 0 w 72"/>
                <a:gd name="T19" fmla="*/ 145 h 145"/>
                <a:gd name="T20" fmla="*/ 0 w 72"/>
                <a:gd name="T21" fmla="*/ 29 h 145"/>
                <a:gd name="T22" fmla="*/ 0 w 72"/>
                <a:gd name="T23" fmla="*/ 3 h 145"/>
                <a:gd name="T24" fmla="*/ 30 w 72"/>
                <a:gd name="T25" fmla="*/ 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 h="145">
                  <a:moveTo>
                    <a:pt x="30" y="3"/>
                  </a:moveTo>
                  <a:cubicBezTo>
                    <a:pt x="30" y="13"/>
                    <a:pt x="30" y="13"/>
                    <a:pt x="30" y="13"/>
                  </a:cubicBezTo>
                  <a:cubicBezTo>
                    <a:pt x="30" y="16"/>
                    <a:pt x="30" y="20"/>
                    <a:pt x="30" y="23"/>
                  </a:cubicBezTo>
                  <a:cubicBezTo>
                    <a:pt x="35" y="8"/>
                    <a:pt x="48" y="0"/>
                    <a:pt x="64" y="0"/>
                  </a:cubicBezTo>
                  <a:cubicBezTo>
                    <a:pt x="68" y="0"/>
                    <a:pt x="70" y="1"/>
                    <a:pt x="72" y="1"/>
                  </a:cubicBezTo>
                  <a:cubicBezTo>
                    <a:pt x="72" y="32"/>
                    <a:pt x="72" y="32"/>
                    <a:pt x="72" y="32"/>
                  </a:cubicBezTo>
                  <a:cubicBezTo>
                    <a:pt x="70" y="31"/>
                    <a:pt x="66" y="31"/>
                    <a:pt x="63" y="31"/>
                  </a:cubicBezTo>
                  <a:cubicBezTo>
                    <a:pt x="37" y="31"/>
                    <a:pt x="33" y="49"/>
                    <a:pt x="33" y="78"/>
                  </a:cubicBezTo>
                  <a:cubicBezTo>
                    <a:pt x="33" y="145"/>
                    <a:pt x="33" y="145"/>
                    <a:pt x="33" y="145"/>
                  </a:cubicBezTo>
                  <a:cubicBezTo>
                    <a:pt x="0" y="145"/>
                    <a:pt x="0" y="145"/>
                    <a:pt x="0" y="145"/>
                  </a:cubicBezTo>
                  <a:cubicBezTo>
                    <a:pt x="0" y="29"/>
                    <a:pt x="0" y="29"/>
                    <a:pt x="0" y="29"/>
                  </a:cubicBezTo>
                  <a:cubicBezTo>
                    <a:pt x="0" y="20"/>
                    <a:pt x="0" y="12"/>
                    <a:pt x="0" y="3"/>
                  </a:cubicBezTo>
                  <a:lnTo>
                    <a:pt x="3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9">
              <a:extLst>
                <a:ext uri="{FF2B5EF4-FFF2-40B4-BE49-F238E27FC236}">
                  <a16:creationId xmlns:a16="http://schemas.microsoft.com/office/drawing/2014/main" id="{309B3001-7DC5-4886-A949-055E5812553D}"/>
                </a:ext>
              </a:extLst>
            </p:cNvPr>
            <p:cNvSpPr>
              <a:spLocks noEditPoints="1"/>
            </p:cNvSpPr>
            <p:nvPr userDrawn="1"/>
          </p:nvSpPr>
          <p:spPr bwMode="auto">
            <a:xfrm>
              <a:off x="1505" y="1113"/>
              <a:ext cx="254" cy="259"/>
            </a:xfrm>
            <a:custGeom>
              <a:avLst/>
              <a:gdLst>
                <a:gd name="T0" fmla="*/ 147 w 147"/>
                <a:gd name="T1" fmla="*/ 75 h 150"/>
                <a:gd name="T2" fmla="*/ 73 w 147"/>
                <a:gd name="T3" fmla="*/ 150 h 150"/>
                <a:gd name="T4" fmla="*/ 0 w 147"/>
                <a:gd name="T5" fmla="*/ 75 h 150"/>
                <a:gd name="T6" fmla="*/ 73 w 147"/>
                <a:gd name="T7" fmla="*/ 0 h 150"/>
                <a:gd name="T8" fmla="*/ 147 w 147"/>
                <a:gd name="T9" fmla="*/ 75 h 150"/>
                <a:gd name="T10" fmla="*/ 33 w 147"/>
                <a:gd name="T11" fmla="*/ 75 h 150"/>
                <a:gd name="T12" fmla="*/ 73 w 147"/>
                <a:gd name="T13" fmla="*/ 123 h 150"/>
                <a:gd name="T14" fmla="*/ 112 w 147"/>
                <a:gd name="T15" fmla="*/ 75 h 150"/>
                <a:gd name="T16" fmla="*/ 73 w 147"/>
                <a:gd name="T17" fmla="*/ 27 h 150"/>
                <a:gd name="T18" fmla="*/ 33 w 147"/>
                <a:gd name="T19" fmla="*/ 75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7" h="150">
                  <a:moveTo>
                    <a:pt x="147" y="75"/>
                  </a:moveTo>
                  <a:cubicBezTo>
                    <a:pt x="147" y="119"/>
                    <a:pt x="118" y="150"/>
                    <a:pt x="73" y="150"/>
                  </a:cubicBezTo>
                  <a:cubicBezTo>
                    <a:pt x="27" y="150"/>
                    <a:pt x="0" y="119"/>
                    <a:pt x="0" y="75"/>
                  </a:cubicBezTo>
                  <a:cubicBezTo>
                    <a:pt x="0" y="31"/>
                    <a:pt x="29" y="0"/>
                    <a:pt x="73" y="0"/>
                  </a:cubicBezTo>
                  <a:cubicBezTo>
                    <a:pt x="118" y="0"/>
                    <a:pt x="147" y="31"/>
                    <a:pt x="147" y="75"/>
                  </a:cubicBezTo>
                  <a:close/>
                  <a:moveTo>
                    <a:pt x="33" y="75"/>
                  </a:moveTo>
                  <a:cubicBezTo>
                    <a:pt x="33" y="104"/>
                    <a:pt x="48" y="123"/>
                    <a:pt x="73" y="123"/>
                  </a:cubicBezTo>
                  <a:cubicBezTo>
                    <a:pt x="98" y="123"/>
                    <a:pt x="112" y="104"/>
                    <a:pt x="112" y="75"/>
                  </a:cubicBezTo>
                  <a:cubicBezTo>
                    <a:pt x="112" y="47"/>
                    <a:pt x="97" y="27"/>
                    <a:pt x="73" y="27"/>
                  </a:cubicBezTo>
                  <a:cubicBezTo>
                    <a:pt x="48" y="27"/>
                    <a:pt x="33" y="47"/>
                    <a:pt x="33"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0">
              <a:extLst>
                <a:ext uri="{FF2B5EF4-FFF2-40B4-BE49-F238E27FC236}">
                  <a16:creationId xmlns:a16="http://schemas.microsoft.com/office/drawing/2014/main" id="{0D08063B-AE83-4F77-9A55-86EC7F38879A}"/>
                </a:ext>
              </a:extLst>
            </p:cNvPr>
            <p:cNvSpPr>
              <a:spLocks noEditPoints="1"/>
            </p:cNvSpPr>
            <p:nvPr userDrawn="1"/>
          </p:nvSpPr>
          <p:spPr bwMode="auto">
            <a:xfrm>
              <a:off x="853" y="259"/>
              <a:ext cx="624" cy="624"/>
            </a:xfrm>
            <a:custGeom>
              <a:avLst/>
              <a:gdLst>
                <a:gd name="T0" fmla="*/ 180 w 361"/>
                <a:gd name="T1" fmla="*/ 0 h 361"/>
                <a:gd name="T2" fmla="*/ 9 w 361"/>
                <a:gd name="T3" fmla="*/ 0 h 361"/>
                <a:gd name="T4" fmla="*/ 0 w 361"/>
                <a:gd name="T5" fmla="*/ 10 h 361"/>
                <a:gd name="T6" fmla="*/ 9 w 361"/>
                <a:gd name="T7" fmla="*/ 19 h 361"/>
                <a:gd name="T8" fmla="*/ 171 w 361"/>
                <a:gd name="T9" fmla="*/ 181 h 361"/>
                <a:gd name="T10" fmla="*/ 9 w 361"/>
                <a:gd name="T11" fmla="*/ 343 h 361"/>
                <a:gd name="T12" fmla="*/ 0 w 361"/>
                <a:gd name="T13" fmla="*/ 352 h 361"/>
                <a:gd name="T14" fmla="*/ 9 w 361"/>
                <a:gd name="T15" fmla="*/ 361 h 361"/>
                <a:gd name="T16" fmla="*/ 180 w 361"/>
                <a:gd name="T17" fmla="*/ 361 h 361"/>
                <a:gd name="T18" fmla="*/ 361 w 361"/>
                <a:gd name="T19" fmla="*/ 181 h 361"/>
                <a:gd name="T20" fmla="*/ 180 w 361"/>
                <a:gd name="T21" fmla="*/ 0 h 361"/>
                <a:gd name="T22" fmla="*/ 150 w 361"/>
                <a:gd name="T23" fmla="*/ 341 h 361"/>
                <a:gd name="T24" fmla="*/ 247 w 361"/>
                <a:gd name="T25" fmla="*/ 181 h 361"/>
                <a:gd name="T26" fmla="*/ 150 w 361"/>
                <a:gd name="T27" fmla="*/ 21 h 361"/>
                <a:gd name="T28" fmla="*/ 285 w 361"/>
                <a:gd name="T29" fmla="*/ 181 h 361"/>
                <a:gd name="T30" fmla="*/ 150 w 361"/>
                <a:gd name="T31" fmla="*/ 341 h 361"/>
                <a:gd name="T32" fmla="*/ 189 w 361"/>
                <a:gd name="T33" fmla="*/ 181 h 361"/>
                <a:gd name="T34" fmla="*/ 93 w 361"/>
                <a:gd name="T35" fmla="*/ 21 h 361"/>
                <a:gd name="T36" fmla="*/ 228 w 361"/>
                <a:gd name="T37" fmla="*/ 181 h 361"/>
                <a:gd name="T38" fmla="*/ 93 w 361"/>
                <a:gd name="T39" fmla="*/ 341 h 361"/>
                <a:gd name="T40" fmla="*/ 189 w 361"/>
                <a:gd name="T41" fmla="*/ 181 h 361"/>
                <a:gd name="T42" fmla="*/ 207 w 361"/>
                <a:gd name="T43" fmla="*/ 341 h 361"/>
                <a:gd name="T44" fmla="*/ 304 w 361"/>
                <a:gd name="T45" fmla="*/ 181 h 361"/>
                <a:gd name="T46" fmla="*/ 207 w 361"/>
                <a:gd name="T47" fmla="*/ 21 h 361"/>
                <a:gd name="T48" fmla="*/ 342 w 361"/>
                <a:gd name="T49" fmla="*/ 181 h 361"/>
                <a:gd name="T50" fmla="*/ 207 w 361"/>
                <a:gd name="T51" fmla="*/ 34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1" h="361">
                  <a:moveTo>
                    <a:pt x="180" y="0"/>
                  </a:moveTo>
                  <a:cubicBezTo>
                    <a:pt x="9" y="0"/>
                    <a:pt x="9" y="0"/>
                    <a:pt x="9" y="0"/>
                  </a:cubicBezTo>
                  <a:cubicBezTo>
                    <a:pt x="4" y="0"/>
                    <a:pt x="0" y="5"/>
                    <a:pt x="0" y="10"/>
                  </a:cubicBezTo>
                  <a:cubicBezTo>
                    <a:pt x="0" y="15"/>
                    <a:pt x="4" y="19"/>
                    <a:pt x="9" y="19"/>
                  </a:cubicBezTo>
                  <a:cubicBezTo>
                    <a:pt x="98" y="19"/>
                    <a:pt x="171" y="92"/>
                    <a:pt x="171" y="181"/>
                  </a:cubicBezTo>
                  <a:cubicBezTo>
                    <a:pt x="171" y="270"/>
                    <a:pt x="98" y="343"/>
                    <a:pt x="9" y="343"/>
                  </a:cubicBezTo>
                  <a:cubicBezTo>
                    <a:pt x="4" y="343"/>
                    <a:pt x="0" y="347"/>
                    <a:pt x="0" y="352"/>
                  </a:cubicBezTo>
                  <a:cubicBezTo>
                    <a:pt x="0" y="357"/>
                    <a:pt x="4" y="361"/>
                    <a:pt x="9" y="361"/>
                  </a:cubicBezTo>
                  <a:cubicBezTo>
                    <a:pt x="180" y="361"/>
                    <a:pt x="180" y="361"/>
                    <a:pt x="180" y="361"/>
                  </a:cubicBezTo>
                  <a:cubicBezTo>
                    <a:pt x="280" y="361"/>
                    <a:pt x="361" y="280"/>
                    <a:pt x="361" y="181"/>
                  </a:cubicBezTo>
                  <a:cubicBezTo>
                    <a:pt x="361" y="81"/>
                    <a:pt x="280" y="0"/>
                    <a:pt x="180" y="0"/>
                  </a:cubicBezTo>
                  <a:close/>
                  <a:moveTo>
                    <a:pt x="150" y="341"/>
                  </a:moveTo>
                  <a:cubicBezTo>
                    <a:pt x="207" y="310"/>
                    <a:pt x="247" y="250"/>
                    <a:pt x="247" y="181"/>
                  </a:cubicBezTo>
                  <a:cubicBezTo>
                    <a:pt x="247" y="112"/>
                    <a:pt x="207" y="51"/>
                    <a:pt x="150" y="21"/>
                  </a:cubicBezTo>
                  <a:cubicBezTo>
                    <a:pt x="227" y="34"/>
                    <a:pt x="285" y="101"/>
                    <a:pt x="285" y="181"/>
                  </a:cubicBezTo>
                  <a:cubicBezTo>
                    <a:pt x="285" y="261"/>
                    <a:pt x="227" y="328"/>
                    <a:pt x="150" y="341"/>
                  </a:cubicBezTo>
                  <a:close/>
                  <a:moveTo>
                    <a:pt x="189" y="181"/>
                  </a:moveTo>
                  <a:cubicBezTo>
                    <a:pt x="189" y="112"/>
                    <a:pt x="150" y="51"/>
                    <a:pt x="93" y="21"/>
                  </a:cubicBezTo>
                  <a:cubicBezTo>
                    <a:pt x="170" y="34"/>
                    <a:pt x="228" y="101"/>
                    <a:pt x="228" y="181"/>
                  </a:cubicBezTo>
                  <a:cubicBezTo>
                    <a:pt x="228" y="261"/>
                    <a:pt x="170" y="328"/>
                    <a:pt x="93" y="341"/>
                  </a:cubicBezTo>
                  <a:cubicBezTo>
                    <a:pt x="150" y="310"/>
                    <a:pt x="189" y="250"/>
                    <a:pt x="189" y="181"/>
                  </a:cubicBezTo>
                  <a:close/>
                  <a:moveTo>
                    <a:pt x="207" y="341"/>
                  </a:moveTo>
                  <a:cubicBezTo>
                    <a:pt x="264" y="310"/>
                    <a:pt x="304" y="250"/>
                    <a:pt x="304" y="181"/>
                  </a:cubicBezTo>
                  <a:cubicBezTo>
                    <a:pt x="304" y="112"/>
                    <a:pt x="264" y="51"/>
                    <a:pt x="207" y="21"/>
                  </a:cubicBezTo>
                  <a:cubicBezTo>
                    <a:pt x="284" y="34"/>
                    <a:pt x="342" y="101"/>
                    <a:pt x="342" y="181"/>
                  </a:cubicBezTo>
                  <a:cubicBezTo>
                    <a:pt x="342" y="261"/>
                    <a:pt x="284" y="328"/>
                    <a:pt x="207" y="3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1736791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Title slide Primar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48577-BB97-4339-AFBC-79259DF8A1FA}"/>
              </a:ext>
            </a:extLst>
          </p:cNvPr>
          <p:cNvSpPr>
            <a:spLocks noGrp="1"/>
          </p:cNvSpPr>
          <p:nvPr>
            <p:ph type="ctrTitle"/>
          </p:nvPr>
        </p:nvSpPr>
        <p:spPr>
          <a:xfrm>
            <a:off x="897173" y="2602523"/>
            <a:ext cx="10355713" cy="2109520"/>
          </a:xfrm>
        </p:spPr>
        <p:txBody>
          <a:bodyPr anchor="t"/>
          <a:lstStyle>
            <a:lvl1pPr algn="l">
              <a:defRPr sz="6200" b="0">
                <a:solidFill>
                  <a:schemeClr val="bg1"/>
                </a:solidFill>
                <a:latin typeface="+mj-lt"/>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67929D3-3819-47A5-BE6C-9D26ED26F12B}"/>
              </a:ext>
            </a:extLst>
          </p:cNvPr>
          <p:cNvSpPr>
            <a:spLocks noGrp="1"/>
          </p:cNvSpPr>
          <p:nvPr>
            <p:ph type="subTitle" idx="1"/>
          </p:nvPr>
        </p:nvSpPr>
        <p:spPr>
          <a:xfrm>
            <a:off x="479425" y="5694110"/>
            <a:ext cx="11233150" cy="720000"/>
          </a:xfrm>
        </p:spPr>
        <p:txBody>
          <a:bodyPr anchor="b"/>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grpSp>
        <p:nvGrpSpPr>
          <p:cNvPr id="8" name="Group 4">
            <a:extLst>
              <a:ext uri="{FF2B5EF4-FFF2-40B4-BE49-F238E27FC236}">
                <a16:creationId xmlns:a16="http://schemas.microsoft.com/office/drawing/2014/main" id="{99CE317A-20B7-43B9-A332-9C49C9D36DF3}"/>
              </a:ext>
            </a:extLst>
          </p:cNvPr>
          <p:cNvGrpSpPr>
            <a:grpSpLocks noChangeAspect="1"/>
          </p:cNvGrpSpPr>
          <p:nvPr userDrawn="1"/>
        </p:nvGrpSpPr>
        <p:grpSpPr bwMode="auto">
          <a:xfrm>
            <a:off x="479423" y="476494"/>
            <a:ext cx="957847" cy="957042"/>
            <a:chOff x="569" y="259"/>
            <a:chExt cx="1190" cy="1189"/>
          </a:xfrm>
          <a:solidFill>
            <a:schemeClr val="bg1"/>
          </a:solidFill>
        </p:grpSpPr>
        <p:sp>
          <p:nvSpPr>
            <p:cNvPr id="10" name="Freeform 5">
              <a:extLst>
                <a:ext uri="{FF2B5EF4-FFF2-40B4-BE49-F238E27FC236}">
                  <a16:creationId xmlns:a16="http://schemas.microsoft.com/office/drawing/2014/main" id="{7448FBCD-A7A6-486F-A1DE-9A75F5F936CA}"/>
                </a:ext>
              </a:extLst>
            </p:cNvPr>
            <p:cNvSpPr>
              <a:spLocks/>
            </p:cNvSpPr>
            <p:nvPr userDrawn="1"/>
          </p:nvSpPr>
          <p:spPr bwMode="auto">
            <a:xfrm>
              <a:off x="569" y="1033"/>
              <a:ext cx="261" cy="332"/>
            </a:xfrm>
            <a:custGeom>
              <a:avLst/>
              <a:gdLst>
                <a:gd name="T0" fmla="*/ 59 w 261"/>
                <a:gd name="T1" fmla="*/ 187 h 332"/>
                <a:gd name="T2" fmla="*/ 59 w 261"/>
                <a:gd name="T3" fmla="*/ 332 h 332"/>
                <a:gd name="T4" fmla="*/ 0 w 261"/>
                <a:gd name="T5" fmla="*/ 332 h 332"/>
                <a:gd name="T6" fmla="*/ 0 w 261"/>
                <a:gd name="T7" fmla="*/ 0 h 332"/>
                <a:gd name="T8" fmla="*/ 59 w 261"/>
                <a:gd name="T9" fmla="*/ 0 h 332"/>
                <a:gd name="T10" fmla="*/ 59 w 261"/>
                <a:gd name="T11" fmla="*/ 135 h 332"/>
                <a:gd name="T12" fmla="*/ 202 w 261"/>
                <a:gd name="T13" fmla="*/ 135 h 332"/>
                <a:gd name="T14" fmla="*/ 202 w 261"/>
                <a:gd name="T15" fmla="*/ 0 h 332"/>
                <a:gd name="T16" fmla="*/ 261 w 261"/>
                <a:gd name="T17" fmla="*/ 0 h 332"/>
                <a:gd name="T18" fmla="*/ 261 w 261"/>
                <a:gd name="T19" fmla="*/ 332 h 332"/>
                <a:gd name="T20" fmla="*/ 202 w 261"/>
                <a:gd name="T21" fmla="*/ 332 h 332"/>
                <a:gd name="T22" fmla="*/ 202 w 261"/>
                <a:gd name="T23" fmla="*/ 187 h 332"/>
                <a:gd name="T24" fmla="*/ 59 w 261"/>
                <a:gd name="T25" fmla="*/ 187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332">
                  <a:moveTo>
                    <a:pt x="59" y="187"/>
                  </a:moveTo>
                  <a:lnTo>
                    <a:pt x="59" y="332"/>
                  </a:lnTo>
                  <a:lnTo>
                    <a:pt x="0" y="332"/>
                  </a:lnTo>
                  <a:lnTo>
                    <a:pt x="0" y="0"/>
                  </a:lnTo>
                  <a:lnTo>
                    <a:pt x="59" y="0"/>
                  </a:lnTo>
                  <a:lnTo>
                    <a:pt x="59" y="135"/>
                  </a:lnTo>
                  <a:lnTo>
                    <a:pt x="202" y="135"/>
                  </a:lnTo>
                  <a:lnTo>
                    <a:pt x="202" y="0"/>
                  </a:lnTo>
                  <a:lnTo>
                    <a:pt x="261" y="0"/>
                  </a:lnTo>
                  <a:lnTo>
                    <a:pt x="261" y="332"/>
                  </a:lnTo>
                  <a:lnTo>
                    <a:pt x="202" y="332"/>
                  </a:lnTo>
                  <a:lnTo>
                    <a:pt x="202" y="187"/>
                  </a:lnTo>
                  <a:lnTo>
                    <a:pt x="5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Freeform 6">
              <a:extLst>
                <a:ext uri="{FF2B5EF4-FFF2-40B4-BE49-F238E27FC236}">
                  <a16:creationId xmlns:a16="http://schemas.microsoft.com/office/drawing/2014/main" id="{208B472F-E4D2-42C7-83FA-77AC2B6D3FCD}"/>
                </a:ext>
              </a:extLst>
            </p:cNvPr>
            <p:cNvSpPr>
              <a:spLocks/>
            </p:cNvSpPr>
            <p:nvPr userDrawn="1"/>
          </p:nvSpPr>
          <p:spPr bwMode="auto">
            <a:xfrm>
              <a:off x="853" y="1122"/>
              <a:ext cx="242" cy="326"/>
            </a:xfrm>
            <a:custGeom>
              <a:avLst/>
              <a:gdLst>
                <a:gd name="T0" fmla="*/ 31 w 140"/>
                <a:gd name="T1" fmla="*/ 189 h 189"/>
                <a:gd name="T2" fmla="*/ 53 w 140"/>
                <a:gd name="T3" fmla="*/ 137 h 189"/>
                <a:gd name="T4" fmla="*/ 0 w 140"/>
                <a:gd name="T5" fmla="*/ 0 h 189"/>
                <a:gd name="T6" fmla="*/ 36 w 140"/>
                <a:gd name="T7" fmla="*/ 0 h 189"/>
                <a:gd name="T8" fmla="*/ 70 w 140"/>
                <a:gd name="T9" fmla="*/ 101 h 189"/>
                <a:gd name="T10" fmla="*/ 104 w 140"/>
                <a:gd name="T11" fmla="*/ 0 h 189"/>
                <a:gd name="T12" fmla="*/ 140 w 140"/>
                <a:gd name="T13" fmla="*/ 0 h 189"/>
                <a:gd name="T14" fmla="*/ 64 w 140"/>
                <a:gd name="T15" fmla="*/ 189 h 189"/>
                <a:gd name="T16" fmla="*/ 31 w 140"/>
                <a:gd name="T1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189">
                  <a:moveTo>
                    <a:pt x="31" y="189"/>
                  </a:moveTo>
                  <a:cubicBezTo>
                    <a:pt x="53" y="137"/>
                    <a:pt x="53" y="137"/>
                    <a:pt x="53" y="137"/>
                  </a:cubicBezTo>
                  <a:cubicBezTo>
                    <a:pt x="37" y="94"/>
                    <a:pt x="17" y="44"/>
                    <a:pt x="0" y="0"/>
                  </a:cubicBezTo>
                  <a:cubicBezTo>
                    <a:pt x="36" y="0"/>
                    <a:pt x="36" y="0"/>
                    <a:pt x="36" y="0"/>
                  </a:cubicBezTo>
                  <a:cubicBezTo>
                    <a:pt x="51" y="45"/>
                    <a:pt x="60" y="73"/>
                    <a:pt x="70" y="101"/>
                  </a:cubicBezTo>
                  <a:cubicBezTo>
                    <a:pt x="79" y="77"/>
                    <a:pt x="93" y="33"/>
                    <a:pt x="104" y="0"/>
                  </a:cubicBezTo>
                  <a:cubicBezTo>
                    <a:pt x="140" y="0"/>
                    <a:pt x="140" y="0"/>
                    <a:pt x="140" y="0"/>
                  </a:cubicBezTo>
                  <a:cubicBezTo>
                    <a:pt x="115" y="62"/>
                    <a:pt x="90" y="125"/>
                    <a:pt x="64" y="189"/>
                  </a:cubicBezTo>
                  <a:lnTo>
                    <a:pt x="31"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7">
              <a:extLst>
                <a:ext uri="{FF2B5EF4-FFF2-40B4-BE49-F238E27FC236}">
                  <a16:creationId xmlns:a16="http://schemas.microsoft.com/office/drawing/2014/main" id="{FC5FE646-B0E1-411F-9DAF-6F9B1ECCD41B}"/>
                </a:ext>
              </a:extLst>
            </p:cNvPr>
            <p:cNvSpPr>
              <a:spLocks noEditPoints="1"/>
            </p:cNvSpPr>
            <p:nvPr userDrawn="1"/>
          </p:nvSpPr>
          <p:spPr bwMode="auto">
            <a:xfrm>
              <a:off x="1088" y="1033"/>
              <a:ext cx="251" cy="337"/>
            </a:xfrm>
            <a:custGeom>
              <a:avLst/>
              <a:gdLst>
                <a:gd name="T0" fmla="*/ 114 w 145"/>
                <a:gd name="T1" fmla="*/ 192 h 195"/>
                <a:gd name="T2" fmla="*/ 114 w 145"/>
                <a:gd name="T3" fmla="*/ 172 h 195"/>
                <a:gd name="T4" fmla="*/ 65 w 145"/>
                <a:gd name="T5" fmla="*/ 195 h 195"/>
                <a:gd name="T6" fmla="*/ 0 w 145"/>
                <a:gd name="T7" fmla="*/ 121 h 195"/>
                <a:gd name="T8" fmla="*/ 66 w 145"/>
                <a:gd name="T9" fmla="*/ 46 h 195"/>
                <a:gd name="T10" fmla="*/ 112 w 145"/>
                <a:gd name="T11" fmla="*/ 69 h 195"/>
                <a:gd name="T12" fmla="*/ 112 w 145"/>
                <a:gd name="T13" fmla="*/ 41 h 195"/>
                <a:gd name="T14" fmla="*/ 112 w 145"/>
                <a:gd name="T15" fmla="*/ 0 h 195"/>
                <a:gd name="T16" fmla="*/ 145 w 145"/>
                <a:gd name="T17" fmla="*/ 0 h 195"/>
                <a:gd name="T18" fmla="*/ 145 w 145"/>
                <a:gd name="T19" fmla="*/ 192 h 195"/>
                <a:gd name="T20" fmla="*/ 114 w 145"/>
                <a:gd name="T21" fmla="*/ 192 h 195"/>
                <a:gd name="T22" fmla="*/ 34 w 145"/>
                <a:gd name="T23" fmla="*/ 121 h 195"/>
                <a:gd name="T24" fmla="*/ 72 w 145"/>
                <a:gd name="T25" fmla="*/ 169 h 195"/>
                <a:gd name="T26" fmla="*/ 113 w 145"/>
                <a:gd name="T27" fmla="*/ 120 h 195"/>
                <a:gd name="T28" fmla="*/ 73 w 145"/>
                <a:gd name="T29" fmla="*/ 73 h 195"/>
                <a:gd name="T30" fmla="*/ 34 w 145"/>
                <a:gd name="T31" fmla="*/ 121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5" h="195">
                  <a:moveTo>
                    <a:pt x="114" y="192"/>
                  </a:moveTo>
                  <a:cubicBezTo>
                    <a:pt x="114" y="172"/>
                    <a:pt x="114" y="172"/>
                    <a:pt x="114" y="172"/>
                  </a:cubicBezTo>
                  <a:cubicBezTo>
                    <a:pt x="106" y="184"/>
                    <a:pt x="89" y="195"/>
                    <a:pt x="65" y="195"/>
                  </a:cubicBezTo>
                  <a:cubicBezTo>
                    <a:pt x="27" y="195"/>
                    <a:pt x="0" y="165"/>
                    <a:pt x="0" y="121"/>
                  </a:cubicBezTo>
                  <a:cubicBezTo>
                    <a:pt x="0" y="78"/>
                    <a:pt x="25" y="46"/>
                    <a:pt x="66" y="46"/>
                  </a:cubicBezTo>
                  <a:cubicBezTo>
                    <a:pt x="88" y="46"/>
                    <a:pt x="104" y="57"/>
                    <a:pt x="112" y="69"/>
                  </a:cubicBezTo>
                  <a:cubicBezTo>
                    <a:pt x="112" y="59"/>
                    <a:pt x="112" y="50"/>
                    <a:pt x="112" y="41"/>
                  </a:cubicBezTo>
                  <a:cubicBezTo>
                    <a:pt x="112" y="0"/>
                    <a:pt x="112" y="0"/>
                    <a:pt x="112" y="0"/>
                  </a:cubicBezTo>
                  <a:cubicBezTo>
                    <a:pt x="145" y="0"/>
                    <a:pt x="145" y="0"/>
                    <a:pt x="145" y="0"/>
                  </a:cubicBezTo>
                  <a:cubicBezTo>
                    <a:pt x="145" y="192"/>
                    <a:pt x="145" y="192"/>
                    <a:pt x="145" y="192"/>
                  </a:cubicBezTo>
                  <a:lnTo>
                    <a:pt x="114" y="192"/>
                  </a:lnTo>
                  <a:close/>
                  <a:moveTo>
                    <a:pt x="34" y="121"/>
                  </a:moveTo>
                  <a:cubicBezTo>
                    <a:pt x="34" y="148"/>
                    <a:pt x="48" y="169"/>
                    <a:pt x="72" y="169"/>
                  </a:cubicBezTo>
                  <a:cubicBezTo>
                    <a:pt x="98" y="169"/>
                    <a:pt x="113" y="148"/>
                    <a:pt x="113" y="120"/>
                  </a:cubicBezTo>
                  <a:cubicBezTo>
                    <a:pt x="113" y="93"/>
                    <a:pt x="96" y="73"/>
                    <a:pt x="73" y="73"/>
                  </a:cubicBezTo>
                  <a:cubicBezTo>
                    <a:pt x="48" y="73"/>
                    <a:pt x="34" y="95"/>
                    <a:pt x="34"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8">
              <a:extLst>
                <a:ext uri="{FF2B5EF4-FFF2-40B4-BE49-F238E27FC236}">
                  <a16:creationId xmlns:a16="http://schemas.microsoft.com/office/drawing/2014/main" id="{C294DF12-B642-4FBE-A4BF-5A1D3DA8A305}"/>
                </a:ext>
              </a:extLst>
            </p:cNvPr>
            <p:cNvSpPr>
              <a:spLocks/>
            </p:cNvSpPr>
            <p:nvPr userDrawn="1"/>
          </p:nvSpPr>
          <p:spPr bwMode="auto">
            <a:xfrm>
              <a:off x="1375" y="1115"/>
              <a:ext cx="125" cy="250"/>
            </a:xfrm>
            <a:custGeom>
              <a:avLst/>
              <a:gdLst>
                <a:gd name="T0" fmla="*/ 30 w 72"/>
                <a:gd name="T1" fmla="*/ 3 h 145"/>
                <a:gd name="T2" fmla="*/ 30 w 72"/>
                <a:gd name="T3" fmla="*/ 13 h 145"/>
                <a:gd name="T4" fmla="*/ 30 w 72"/>
                <a:gd name="T5" fmla="*/ 23 h 145"/>
                <a:gd name="T6" fmla="*/ 64 w 72"/>
                <a:gd name="T7" fmla="*/ 0 h 145"/>
                <a:gd name="T8" fmla="*/ 72 w 72"/>
                <a:gd name="T9" fmla="*/ 1 h 145"/>
                <a:gd name="T10" fmla="*/ 72 w 72"/>
                <a:gd name="T11" fmla="*/ 32 h 145"/>
                <a:gd name="T12" fmla="*/ 63 w 72"/>
                <a:gd name="T13" fmla="*/ 31 h 145"/>
                <a:gd name="T14" fmla="*/ 33 w 72"/>
                <a:gd name="T15" fmla="*/ 78 h 145"/>
                <a:gd name="T16" fmla="*/ 33 w 72"/>
                <a:gd name="T17" fmla="*/ 145 h 145"/>
                <a:gd name="T18" fmla="*/ 0 w 72"/>
                <a:gd name="T19" fmla="*/ 145 h 145"/>
                <a:gd name="T20" fmla="*/ 0 w 72"/>
                <a:gd name="T21" fmla="*/ 29 h 145"/>
                <a:gd name="T22" fmla="*/ 0 w 72"/>
                <a:gd name="T23" fmla="*/ 3 h 145"/>
                <a:gd name="T24" fmla="*/ 30 w 72"/>
                <a:gd name="T25" fmla="*/ 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 h="145">
                  <a:moveTo>
                    <a:pt x="30" y="3"/>
                  </a:moveTo>
                  <a:cubicBezTo>
                    <a:pt x="30" y="13"/>
                    <a:pt x="30" y="13"/>
                    <a:pt x="30" y="13"/>
                  </a:cubicBezTo>
                  <a:cubicBezTo>
                    <a:pt x="30" y="16"/>
                    <a:pt x="30" y="20"/>
                    <a:pt x="30" y="23"/>
                  </a:cubicBezTo>
                  <a:cubicBezTo>
                    <a:pt x="35" y="8"/>
                    <a:pt x="48" y="0"/>
                    <a:pt x="64" y="0"/>
                  </a:cubicBezTo>
                  <a:cubicBezTo>
                    <a:pt x="68" y="0"/>
                    <a:pt x="70" y="1"/>
                    <a:pt x="72" y="1"/>
                  </a:cubicBezTo>
                  <a:cubicBezTo>
                    <a:pt x="72" y="32"/>
                    <a:pt x="72" y="32"/>
                    <a:pt x="72" y="32"/>
                  </a:cubicBezTo>
                  <a:cubicBezTo>
                    <a:pt x="70" y="31"/>
                    <a:pt x="66" y="31"/>
                    <a:pt x="63" y="31"/>
                  </a:cubicBezTo>
                  <a:cubicBezTo>
                    <a:pt x="37" y="31"/>
                    <a:pt x="33" y="49"/>
                    <a:pt x="33" y="78"/>
                  </a:cubicBezTo>
                  <a:cubicBezTo>
                    <a:pt x="33" y="145"/>
                    <a:pt x="33" y="145"/>
                    <a:pt x="33" y="145"/>
                  </a:cubicBezTo>
                  <a:cubicBezTo>
                    <a:pt x="0" y="145"/>
                    <a:pt x="0" y="145"/>
                    <a:pt x="0" y="145"/>
                  </a:cubicBezTo>
                  <a:cubicBezTo>
                    <a:pt x="0" y="29"/>
                    <a:pt x="0" y="29"/>
                    <a:pt x="0" y="29"/>
                  </a:cubicBezTo>
                  <a:cubicBezTo>
                    <a:pt x="0" y="20"/>
                    <a:pt x="0" y="12"/>
                    <a:pt x="0" y="3"/>
                  </a:cubicBezTo>
                  <a:lnTo>
                    <a:pt x="3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9">
              <a:extLst>
                <a:ext uri="{FF2B5EF4-FFF2-40B4-BE49-F238E27FC236}">
                  <a16:creationId xmlns:a16="http://schemas.microsoft.com/office/drawing/2014/main" id="{309B3001-7DC5-4886-A949-055E5812553D}"/>
                </a:ext>
              </a:extLst>
            </p:cNvPr>
            <p:cNvSpPr>
              <a:spLocks noEditPoints="1"/>
            </p:cNvSpPr>
            <p:nvPr userDrawn="1"/>
          </p:nvSpPr>
          <p:spPr bwMode="auto">
            <a:xfrm>
              <a:off x="1505" y="1113"/>
              <a:ext cx="254" cy="259"/>
            </a:xfrm>
            <a:custGeom>
              <a:avLst/>
              <a:gdLst>
                <a:gd name="T0" fmla="*/ 147 w 147"/>
                <a:gd name="T1" fmla="*/ 75 h 150"/>
                <a:gd name="T2" fmla="*/ 73 w 147"/>
                <a:gd name="T3" fmla="*/ 150 h 150"/>
                <a:gd name="T4" fmla="*/ 0 w 147"/>
                <a:gd name="T5" fmla="*/ 75 h 150"/>
                <a:gd name="T6" fmla="*/ 73 w 147"/>
                <a:gd name="T7" fmla="*/ 0 h 150"/>
                <a:gd name="T8" fmla="*/ 147 w 147"/>
                <a:gd name="T9" fmla="*/ 75 h 150"/>
                <a:gd name="T10" fmla="*/ 33 w 147"/>
                <a:gd name="T11" fmla="*/ 75 h 150"/>
                <a:gd name="T12" fmla="*/ 73 w 147"/>
                <a:gd name="T13" fmla="*/ 123 h 150"/>
                <a:gd name="T14" fmla="*/ 112 w 147"/>
                <a:gd name="T15" fmla="*/ 75 h 150"/>
                <a:gd name="T16" fmla="*/ 73 w 147"/>
                <a:gd name="T17" fmla="*/ 27 h 150"/>
                <a:gd name="T18" fmla="*/ 33 w 147"/>
                <a:gd name="T19" fmla="*/ 75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7" h="150">
                  <a:moveTo>
                    <a:pt x="147" y="75"/>
                  </a:moveTo>
                  <a:cubicBezTo>
                    <a:pt x="147" y="119"/>
                    <a:pt x="118" y="150"/>
                    <a:pt x="73" y="150"/>
                  </a:cubicBezTo>
                  <a:cubicBezTo>
                    <a:pt x="27" y="150"/>
                    <a:pt x="0" y="119"/>
                    <a:pt x="0" y="75"/>
                  </a:cubicBezTo>
                  <a:cubicBezTo>
                    <a:pt x="0" y="31"/>
                    <a:pt x="29" y="0"/>
                    <a:pt x="73" y="0"/>
                  </a:cubicBezTo>
                  <a:cubicBezTo>
                    <a:pt x="118" y="0"/>
                    <a:pt x="147" y="31"/>
                    <a:pt x="147" y="75"/>
                  </a:cubicBezTo>
                  <a:close/>
                  <a:moveTo>
                    <a:pt x="33" y="75"/>
                  </a:moveTo>
                  <a:cubicBezTo>
                    <a:pt x="33" y="104"/>
                    <a:pt x="48" y="123"/>
                    <a:pt x="73" y="123"/>
                  </a:cubicBezTo>
                  <a:cubicBezTo>
                    <a:pt x="98" y="123"/>
                    <a:pt x="112" y="104"/>
                    <a:pt x="112" y="75"/>
                  </a:cubicBezTo>
                  <a:cubicBezTo>
                    <a:pt x="112" y="47"/>
                    <a:pt x="97" y="27"/>
                    <a:pt x="73" y="27"/>
                  </a:cubicBezTo>
                  <a:cubicBezTo>
                    <a:pt x="48" y="27"/>
                    <a:pt x="33" y="47"/>
                    <a:pt x="33"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0">
              <a:extLst>
                <a:ext uri="{FF2B5EF4-FFF2-40B4-BE49-F238E27FC236}">
                  <a16:creationId xmlns:a16="http://schemas.microsoft.com/office/drawing/2014/main" id="{0D08063B-AE83-4F77-9A55-86EC7F38879A}"/>
                </a:ext>
              </a:extLst>
            </p:cNvPr>
            <p:cNvSpPr>
              <a:spLocks noEditPoints="1"/>
            </p:cNvSpPr>
            <p:nvPr userDrawn="1"/>
          </p:nvSpPr>
          <p:spPr bwMode="auto">
            <a:xfrm>
              <a:off x="853" y="259"/>
              <a:ext cx="624" cy="624"/>
            </a:xfrm>
            <a:custGeom>
              <a:avLst/>
              <a:gdLst>
                <a:gd name="T0" fmla="*/ 180 w 361"/>
                <a:gd name="T1" fmla="*/ 0 h 361"/>
                <a:gd name="T2" fmla="*/ 9 w 361"/>
                <a:gd name="T3" fmla="*/ 0 h 361"/>
                <a:gd name="T4" fmla="*/ 0 w 361"/>
                <a:gd name="T5" fmla="*/ 10 h 361"/>
                <a:gd name="T6" fmla="*/ 9 w 361"/>
                <a:gd name="T7" fmla="*/ 19 h 361"/>
                <a:gd name="T8" fmla="*/ 171 w 361"/>
                <a:gd name="T9" fmla="*/ 181 h 361"/>
                <a:gd name="T10" fmla="*/ 9 w 361"/>
                <a:gd name="T11" fmla="*/ 343 h 361"/>
                <a:gd name="T12" fmla="*/ 0 w 361"/>
                <a:gd name="T13" fmla="*/ 352 h 361"/>
                <a:gd name="T14" fmla="*/ 9 w 361"/>
                <a:gd name="T15" fmla="*/ 361 h 361"/>
                <a:gd name="T16" fmla="*/ 180 w 361"/>
                <a:gd name="T17" fmla="*/ 361 h 361"/>
                <a:gd name="T18" fmla="*/ 361 w 361"/>
                <a:gd name="T19" fmla="*/ 181 h 361"/>
                <a:gd name="T20" fmla="*/ 180 w 361"/>
                <a:gd name="T21" fmla="*/ 0 h 361"/>
                <a:gd name="T22" fmla="*/ 150 w 361"/>
                <a:gd name="T23" fmla="*/ 341 h 361"/>
                <a:gd name="T24" fmla="*/ 247 w 361"/>
                <a:gd name="T25" fmla="*/ 181 h 361"/>
                <a:gd name="T26" fmla="*/ 150 w 361"/>
                <a:gd name="T27" fmla="*/ 21 h 361"/>
                <a:gd name="T28" fmla="*/ 285 w 361"/>
                <a:gd name="T29" fmla="*/ 181 h 361"/>
                <a:gd name="T30" fmla="*/ 150 w 361"/>
                <a:gd name="T31" fmla="*/ 341 h 361"/>
                <a:gd name="T32" fmla="*/ 189 w 361"/>
                <a:gd name="T33" fmla="*/ 181 h 361"/>
                <a:gd name="T34" fmla="*/ 93 w 361"/>
                <a:gd name="T35" fmla="*/ 21 h 361"/>
                <a:gd name="T36" fmla="*/ 228 w 361"/>
                <a:gd name="T37" fmla="*/ 181 h 361"/>
                <a:gd name="T38" fmla="*/ 93 w 361"/>
                <a:gd name="T39" fmla="*/ 341 h 361"/>
                <a:gd name="T40" fmla="*/ 189 w 361"/>
                <a:gd name="T41" fmla="*/ 181 h 361"/>
                <a:gd name="T42" fmla="*/ 207 w 361"/>
                <a:gd name="T43" fmla="*/ 341 h 361"/>
                <a:gd name="T44" fmla="*/ 304 w 361"/>
                <a:gd name="T45" fmla="*/ 181 h 361"/>
                <a:gd name="T46" fmla="*/ 207 w 361"/>
                <a:gd name="T47" fmla="*/ 21 h 361"/>
                <a:gd name="T48" fmla="*/ 342 w 361"/>
                <a:gd name="T49" fmla="*/ 181 h 361"/>
                <a:gd name="T50" fmla="*/ 207 w 361"/>
                <a:gd name="T51" fmla="*/ 34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1" h="361">
                  <a:moveTo>
                    <a:pt x="180" y="0"/>
                  </a:moveTo>
                  <a:cubicBezTo>
                    <a:pt x="9" y="0"/>
                    <a:pt x="9" y="0"/>
                    <a:pt x="9" y="0"/>
                  </a:cubicBezTo>
                  <a:cubicBezTo>
                    <a:pt x="4" y="0"/>
                    <a:pt x="0" y="5"/>
                    <a:pt x="0" y="10"/>
                  </a:cubicBezTo>
                  <a:cubicBezTo>
                    <a:pt x="0" y="15"/>
                    <a:pt x="4" y="19"/>
                    <a:pt x="9" y="19"/>
                  </a:cubicBezTo>
                  <a:cubicBezTo>
                    <a:pt x="98" y="19"/>
                    <a:pt x="171" y="92"/>
                    <a:pt x="171" y="181"/>
                  </a:cubicBezTo>
                  <a:cubicBezTo>
                    <a:pt x="171" y="270"/>
                    <a:pt x="98" y="343"/>
                    <a:pt x="9" y="343"/>
                  </a:cubicBezTo>
                  <a:cubicBezTo>
                    <a:pt x="4" y="343"/>
                    <a:pt x="0" y="347"/>
                    <a:pt x="0" y="352"/>
                  </a:cubicBezTo>
                  <a:cubicBezTo>
                    <a:pt x="0" y="357"/>
                    <a:pt x="4" y="361"/>
                    <a:pt x="9" y="361"/>
                  </a:cubicBezTo>
                  <a:cubicBezTo>
                    <a:pt x="180" y="361"/>
                    <a:pt x="180" y="361"/>
                    <a:pt x="180" y="361"/>
                  </a:cubicBezTo>
                  <a:cubicBezTo>
                    <a:pt x="280" y="361"/>
                    <a:pt x="361" y="280"/>
                    <a:pt x="361" y="181"/>
                  </a:cubicBezTo>
                  <a:cubicBezTo>
                    <a:pt x="361" y="81"/>
                    <a:pt x="280" y="0"/>
                    <a:pt x="180" y="0"/>
                  </a:cubicBezTo>
                  <a:close/>
                  <a:moveTo>
                    <a:pt x="150" y="341"/>
                  </a:moveTo>
                  <a:cubicBezTo>
                    <a:pt x="207" y="310"/>
                    <a:pt x="247" y="250"/>
                    <a:pt x="247" y="181"/>
                  </a:cubicBezTo>
                  <a:cubicBezTo>
                    <a:pt x="247" y="112"/>
                    <a:pt x="207" y="51"/>
                    <a:pt x="150" y="21"/>
                  </a:cubicBezTo>
                  <a:cubicBezTo>
                    <a:pt x="227" y="34"/>
                    <a:pt x="285" y="101"/>
                    <a:pt x="285" y="181"/>
                  </a:cubicBezTo>
                  <a:cubicBezTo>
                    <a:pt x="285" y="261"/>
                    <a:pt x="227" y="328"/>
                    <a:pt x="150" y="341"/>
                  </a:cubicBezTo>
                  <a:close/>
                  <a:moveTo>
                    <a:pt x="189" y="181"/>
                  </a:moveTo>
                  <a:cubicBezTo>
                    <a:pt x="189" y="112"/>
                    <a:pt x="150" y="51"/>
                    <a:pt x="93" y="21"/>
                  </a:cubicBezTo>
                  <a:cubicBezTo>
                    <a:pt x="170" y="34"/>
                    <a:pt x="228" y="101"/>
                    <a:pt x="228" y="181"/>
                  </a:cubicBezTo>
                  <a:cubicBezTo>
                    <a:pt x="228" y="261"/>
                    <a:pt x="170" y="328"/>
                    <a:pt x="93" y="341"/>
                  </a:cubicBezTo>
                  <a:cubicBezTo>
                    <a:pt x="150" y="310"/>
                    <a:pt x="189" y="250"/>
                    <a:pt x="189" y="181"/>
                  </a:cubicBezTo>
                  <a:close/>
                  <a:moveTo>
                    <a:pt x="207" y="341"/>
                  </a:moveTo>
                  <a:cubicBezTo>
                    <a:pt x="264" y="310"/>
                    <a:pt x="304" y="250"/>
                    <a:pt x="304" y="181"/>
                  </a:cubicBezTo>
                  <a:cubicBezTo>
                    <a:pt x="304" y="112"/>
                    <a:pt x="264" y="51"/>
                    <a:pt x="207" y="21"/>
                  </a:cubicBezTo>
                  <a:cubicBezTo>
                    <a:pt x="284" y="34"/>
                    <a:pt x="342" y="101"/>
                    <a:pt x="342" y="181"/>
                  </a:cubicBezTo>
                  <a:cubicBezTo>
                    <a:pt x="342" y="261"/>
                    <a:pt x="284" y="328"/>
                    <a:pt x="207" y="3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3741998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reserve="1">
  <p:cSld name="Title slide Rolle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48577-BB97-4339-AFBC-79259DF8A1FA}"/>
              </a:ext>
            </a:extLst>
          </p:cNvPr>
          <p:cNvSpPr>
            <a:spLocks noGrp="1"/>
          </p:cNvSpPr>
          <p:nvPr>
            <p:ph type="ctrTitle"/>
          </p:nvPr>
        </p:nvSpPr>
        <p:spPr>
          <a:xfrm>
            <a:off x="897173" y="2602523"/>
            <a:ext cx="10355713" cy="2109520"/>
          </a:xfrm>
        </p:spPr>
        <p:txBody>
          <a:bodyPr anchor="t"/>
          <a:lstStyle>
            <a:lvl1pPr algn="l">
              <a:defRPr sz="6200" b="0">
                <a:solidFill>
                  <a:schemeClr val="bg1"/>
                </a:solidFill>
                <a:latin typeface="+mj-lt"/>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67929D3-3819-47A5-BE6C-9D26ED26F12B}"/>
              </a:ext>
            </a:extLst>
          </p:cNvPr>
          <p:cNvSpPr>
            <a:spLocks noGrp="1"/>
          </p:cNvSpPr>
          <p:nvPr>
            <p:ph type="subTitle" idx="1"/>
          </p:nvPr>
        </p:nvSpPr>
        <p:spPr>
          <a:xfrm>
            <a:off x="479425" y="5694110"/>
            <a:ext cx="11233150" cy="720000"/>
          </a:xfrm>
        </p:spPr>
        <p:txBody>
          <a:bodyPr anchor="b"/>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grpSp>
        <p:nvGrpSpPr>
          <p:cNvPr id="8" name="Group 4">
            <a:extLst>
              <a:ext uri="{FF2B5EF4-FFF2-40B4-BE49-F238E27FC236}">
                <a16:creationId xmlns:a16="http://schemas.microsoft.com/office/drawing/2014/main" id="{99CE317A-20B7-43B9-A332-9C49C9D36DF3}"/>
              </a:ext>
            </a:extLst>
          </p:cNvPr>
          <p:cNvGrpSpPr>
            <a:grpSpLocks noChangeAspect="1"/>
          </p:cNvGrpSpPr>
          <p:nvPr userDrawn="1"/>
        </p:nvGrpSpPr>
        <p:grpSpPr bwMode="auto">
          <a:xfrm>
            <a:off x="479423" y="476494"/>
            <a:ext cx="957847" cy="957042"/>
            <a:chOff x="569" y="259"/>
            <a:chExt cx="1190" cy="1189"/>
          </a:xfrm>
          <a:solidFill>
            <a:schemeClr val="bg1"/>
          </a:solidFill>
        </p:grpSpPr>
        <p:sp>
          <p:nvSpPr>
            <p:cNvPr id="10" name="Freeform 5">
              <a:extLst>
                <a:ext uri="{FF2B5EF4-FFF2-40B4-BE49-F238E27FC236}">
                  <a16:creationId xmlns:a16="http://schemas.microsoft.com/office/drawing/2014/main" id="{7448FBCD-A7A6-486F-A1DE-9A75F5F936CA}"/>
                </a:ext>
              </a:extLst>
            </p:cNvPr>
            <p:cNvSpPr>
              <a:spLocks/>
            </p:cNvSpPr>
            <p:nvPr userDrawn="1"/>
          </p:nvSpPr>
          <p:spPr bwMode="auto">
            <a:xfrm>
              <a:off x="569" y="1033"/>
              <a:ext cx="261" cy="332"/>
            </a:xfrm>
            <a:custGeom>
              <a:avLst/>
              <a:gdLst>
                <a:gd name="T0" fmla="*/ 59 w 261"/>
                <a:gd name="T1" fmla="*/ 187 h 332"/>
                <a:gd name="T2" fmla="*/ 59 w 261"/>
                <a:gd name="T3" fmla="*/ 332 h 332"/>
                <a:gd name="T4" fmla="*/ 0 w 261"/>
                <a:gd name="T5" fmla="*/ 332 h 332"/>
                <a:gd name="T6" fmla="*/ 0 w 261"/>
                <a:gd name="T7" fmla="*/ 0 h 332"/>
                <a:gd name="T8" fmla="*/ 59 w 261"/>
                <a:gd name="T9" fmla="*/ 0 h 332"/>
                <a:gd name="T10" fmla="*/ 59 w 261"/>
                <a:gd name="T11" fmla="*/ 135 h 332"/>
                <a:gd name="T12" fmla="*/ 202 w 261"/>
                <a:gd name="T13" fmla="*/ 135 h 332"/>
                <a:gd name="T14" fmla="*/ 202 w 261"/>
                <a:gd name="T15" fmla="*/ 0 h 332"/>
                <a:gd name="T16" fmla="*/ 261 w 261"/>
                <a:gd name="T17" fmla="*/ 0 h 332"/>
                <a:gd name="T18" fmla="*/ 261 w 261"/>
                <a:gd name="T19" fmla="*/ 332 h 332"/>
                <a:gd name="T20" fmla="*/ 202 w 261"/>
                <a:gd name="T21" fmla="*/ 332 h 332"/>
                <a:gd name="T22" fmla="*/ 202 w 261"/>
                <a:gd name="T23" fmla="*/ 187 h 332"/>
                <a:gd name="T24" fmla="*/ 59 w 261"/>
                <a:gd name="T25" fmla="*/ 187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332">
                  <a:moveTo>
                    <a:pt x="59" y="187"/>
                  </a:moveTo>
                  <a:lnTo>
                    <a:pt x="59" y="332"/>
                  </a:lnTo>
                  <a:lnTo>
                    <a:pt x="0" y="332"/>
                  </a:lnTo>
                  <a:lnTo>
                    <a:pt x="0" y="0"/>
                  </a:lnTo>
                  <a:lnTo>
                    <a:pt x="59" y="0"/>
                  </a:lnTo>
                  <a:lnTo>
                    <a:pt x="59" y="135"/>
                  </a:lnTo>
                  <a:lnTo>
                    <a:pt x="202" y="135"/>
                  </a:lnTo>
                  <a:lnTo>
                    <a:pt x="202" y="0"/>
                  </a:lnTo>
                  <a:lnTo>
                    <a:pt x="261" y="0"/>
                  </a:lnTo>
                  <a:lnTo>
                    <a:pt x="261" y="332"/>
                  </a:lnTo>
                  <a:lnTo>
                    <a:pt x="202" y="332"/>
                  </a:lnTo>
                  <a:lnTo>
                    <a:pt x="202" y="187"/>
                  </a:lnTo>
                  <a:lnTo>
                    <a:pt x="5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Freeform 6">
              <a:extLst>
                <a:ext uri="{FF2B5EF4-FFF2-40B4-BE49-F238E27FC236}">
                  <a16:creationId xmlns:a16="http://schemas.microsoft.com/office/drawing/2014/main" id="{208B472F-E4D2-42C7-83FA-77AC2B6D3FCD}"/>
                </a:ext>
              </a:extLst>
            </p:cNvPr>
            <p:cNvSpPr>
              <a:spLocks/>
            </p:cNvSpPr>
            <p:nvPr userDrawn="1"/>
          </p:nvSpPr>
          <p:spPr bwMode="auto">
            <a:xfrm>
              <a:off x="853" y="1122"/>
              <a:ext cx="242" cy="326"/>
            </a:xfrm>
            <a:custGeom>
              <a:avLst/>
              <a:gdLst>
                <a:gd name="T0" fmla="*/ 31 w 140"/>
                <a:gd name="T1" fmla="*/ 189 h 189"/>
                <a:gd name="T2" fmla="*/ 53 w 140"/>
                <a:gd name="T3" fmla="*/ 137 h 189"/>
                <a:gd name="T4" fmla="*/ 0 w 140"/>
                <a:gd name="T5" fmla="*/ 0 h 189"/>
                <a:gd name="T6" fmla="*/ 36 w 140"/>
                <a:gd name="T7" fmla="*/ 0 h 189"/>
                <a:gd name="T8" fmla="*/ 70 w 140"/>
                <a:gd name="T9" fmla="*/ 101 h 189"/>
                <a:gd name="T10" fmla="*/ 104 w 140"/>
                <a:gd name="T11" fmla="*/ 0 h 189"/>
                <a:gd name="T12" fmla="*/ 140 w 140"/>
                <a:gd name="T13" fmla="*/ 0 h 189"/>
                <a:gd name="T14" fmla="*/ 64 w 140"/>
                <a:gd name="T15" fmla="*/ 189 h 189"/>
                <a:gd name="T16" fmla="*/ 31 w 140"/>
                <a:gd name="T1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189">
                  <a:moveTo>
                    <a:pt x="31" y="189"/>
                  </a:moveTo>
                  <a:cubicBezTo>
                    <a:pt x="53" y="137"/>
                    <a:pt x="53" y="137"/>
                    <a:pt x="53" y="137"/>
                  </a:cubicBezTo>
                  <a:cubicBezTo>
                    <a:pt x="37" y="94"/>
                    <a:pt x="17" y="44"/>
                    <a:pt x="0" y="0"/>
                  </a:cubicBezTo>
                  <a:cubicBezTo>
                    <a:pt x="36" y="0"/>
                    <a:pt x="36" y="0"/>
                    <a:pt x="36" y="0"/>
                  </a:cubicBezTo>
                  <a:cubicBezTo>
                    <a:pt x="51" y="45"/>
                    <a:pt x="60" y="73"/>
                    <a:pt x="70" y="101"/>
                  </a:cubicBezTo>
                  <a:cubicBezTo>
                    <a:pt x="79" y="77"/>
                    <a:pt x="93" y="33"/>
                    <a:pt x="104" y="0"/>
                  </a:cubicBezTo>
                  <a:cubicBezTo>
                    <a:pt x="140" y="0"/>
                    <a:pt x="140" y="0"/>
                    <a:pt x="140" y="0"/>
                  </a:cubicBezTo>
                  <a:cubicBezTo>
                    <a:pt x="115" y="62"/>
                    <a:pt x="90" y="125"/>
                    <a:pt x="64" y="189"/>
                  </a:cubicBezTo>
                  <a:lnTo>
                    <a:pt x="31"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7">
              <a:extLst>
                <a:ext uri="{FF2B5EF4-FFF2-40B4-BE49-F238E27FC236}">
                  <a16:creationId xmlns:a16="http://schemas.microsoft.com/office/drawing/2014/main" id="{FC5FE646-B0E1-411F-9DAF-6F9B1ECCD41B}"/>
                </a:ext>
              </a:extLst>
            </p:cNvPr>
            <p:cNvSpPr>
              <a:spLocks noEditPoints="1"/>
            </p:cNvSpPr>
            <p:nvPr userDrawn="1"/>
          </p:nvSpPr>
          <p:spPr bwMode="auto">
            <a:xfrm>
              <a:off x="1088" y="1033"/>
              <a:ext cx="251" cy="337"/>
            </a:xfrm>
            <a:custGeom>
              <a:avLst/>
              <a:gdLst>
                <a:gd name="T0" fmla="*/ 114 w 145"/>
                <a:gd name="T1" fmla="*/ 192 h 195"/>
                <a:gd name="T2" fmla="*/ 114 w 145"/>
                <a:gd name="T3" fmla="*/ 172 h 195"/>
                <a:gd name="T4" fmla="*/ 65 w 145"/>
                <a:gd name="T5" fmla="*/ 195 h 195"/>
                <a:gd name="T6" fmla="*/ 0 w 145"/>
                <a:gd name="T7" fmla="*/ 121 h 195"/>
                <a:gd name="T8" fmla="*/ 66 w 145"/>
                <a:gd name="T9" fmla="*/ 46 h 195"/>
                <a:gd name="T10" fmla="*/ 112 w 145"/>
                <a:gd name="T11" fmla="*/ 69 h 195"/>
                <a:gd name="T12" fmla="*/ 112 w 145"/>
                <a:gd name="T13" fmla="*/ 41 h 195"/>
                <a:gd name="T14" fmla="*/ 112 w 145"/>
                <a:gd name="T15" fmla="*/ 0 h 195"/>
                <a:gd name="T16" fmla="*/ 145 w 145"/>
                <a:gd name="T17" fmla="*/ 0 h 195"/>
                <a:gd name="T18" fmla="*/ 145 w 145"/>
                <a:gd name="T19" fmla="*/ 192 h 195"/>
                <a:gd name="T20" fmla="*/ 114 w 145"/>
                <a:gd name="T21" fmla="*/ 192 h 195"/>
                <a:gd name="T22" fmla="*/ 34 w 145"/>
                <a:gd name="T23" fmla="*/ 121 h 195"/>
                <a:gd name="T24" fmla="*/ 72 w 145"/>
                <a:gd name="T25" fmla="*/ 169 h 195"/>
                <a:gd name="T26" fmla="*/ 113 w 145"/>
                <a:gd name="T27" fmla="*/ 120 h 195"/>
                <a:gd name="T28" fmla="*/ 73 w 145"/>
                <a:gd name="T29" fmla="*/ 73 h 195"/>
                <a:gd name="T30" fmla="*/ 34 w 145"/>
                <a:gd name="T31" fmla="*/ 121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5" h="195">
                  <a:moveTo>
                    <a:pt x="114" y="192"/>
                  </a:moveTo>
                  <a:cubicBezTo>
                    <a:pt x="114" y="172"/>
                    <a:pt x="114" y="172"/>
                    <a:pt x="114" y="172"/>
                  </a:cubicBezTo>
                  <a:cubicBezTo>
                    <a:pt x="106" y="184"/>
                    <a:pt x="89" y="195"/>
                    <a:pt x="65" y="195"/>
                  </a:cubicBezTo>
                  <a:cubicBezTo>
                    <a:pt x="27" y="195"/>
                    <a:pt x="0" y="165"/>
                    <a:pt x="0" y="121"/>
                  </a:cubicBezTo>
                  <a:cubicBezTo>
                    <a:pt x="0" y="78"/>
                    <a:pt x="25" y="46"/>
                    <a:pt x="66" y="46"/>
                  </a:cubicBezTo>
                  <a:cubicBezTo>
                    <a:pt x="88" y="46"/>
                    <a:pt x="104" y="57"/>
                    <a:pt x="112" y="69"/>
                  </a:cubicBezTo>
                  <a:cubicBezTo>
                    <a:pt x="112" y="59"/>
                    <a:pt x="112" y="50"/>
                    <a:pt x="112" y="41"/>
                  </a:cubicBezTo>
                  <a:cubicBezTo>
                    <a:pt x="112" y="0"/>
                    <a:pt x="112" y="0"/>
                    <a:pt x="112" y="0"/>
                  </a:cubicBezTo>
                  <a:cubicBezTo>
                    <a:pt x="145" y="0"/>
                    <a:pt x="145" y="0"/>
                    <a:pt x="145" y="0"/>
                  </a:cubicBezTo>
                  <a:cubicBezTo>
                    <a:pt x="145" y="192"/>
                    <a:pt x="145" y="192"/>
                    <a:pt x="145" y="192"/>
                  </a:cubicBezTo>
                  <a:lnTo>
                    <a:pt x="114" y="192"/>
                  </a:lnTo>
                  <a:close/>
                  <a:moveTo>
                    <a:pt x="34" y="121"/>
                  </a:moveTo>
                  <a:cubicBezTo>
                    <a:pt x="34" y="148"/>
                    <a:pt x="48" y="169"/>
                    <a:pt x="72" y="169"/>
                  </a:cubicBezTo>
                  <a:cubicBezTo>
                    <a:pt x="98" y="169"/>
                    <a:pt x="113" y="148"/>
                    <a:pt x="113" y="120"/>
                  </a:cubicBezTo>
                  <a:cubicBezTo>
                    <a:pt x="113" y="93"/>
                    <a:pt x="96" y="73"/>
                    <a:pt x="73" y="73"/>
                  </a:cubicBezTo>
                  <a:cubicBezTo>
                    <a:pt x="48" y="73"/>
                    <a:pt x="34" y="95"/>
                    <a:pt x="34"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8">
              <a:extLst>
                <a:ext uri="{FF2B5EF4-FFF2-40B4-BE49-F238E27FC236}">
                  <a16:creationId xmlns:a16="http://schemas.microsoft.com/office/drawing/2014/main" id="{C294DF12-B642-4FBE-A4BF-5A1D3DA8A305}"/>
                </a:ext>
              </a:extLst>
            </p:cNvPr>
            <p:cNvSpPr>
              <a:spLocks/>
            </p:cNvSpPr>
            <p:nvPr userDrawn="1"/>
          </p:nvSpPr>
          <p:spPr bwMode="auto">
            <a:xfrm>
              <a:off x="1375" y="1115"/>
              <a:ext cx="125" cy="250"/>
            </a:xfrm>
            <a:custGeom>
              <a:avLst/>
              <a:gdLst>
                <a:gd name="T0" fmla="*/ 30 w 72"/>
                <a:gd name="T1" fmla="*/ 3 h 145"/>
                <a:gd name="T2" fmla="*/ 30 w 72"/>
                <a:gd name="T3" fmla="*/ 13 h 145"/>
                <a:gd name="T4" fmla="*/ 30 w 72"/>
                <a:gd name="T5" fmla="*/ 23 h 145"/>
                <a:gd name="T6" fmla="*/ 64 w 72"/>
                <a:gd name="T7" fmla="*/ 0 h 145"/>
                <a:gd name="T8" fmla="*/ 72 w 72"/>
                <a:gd name="T9" fmla="*/ 1 h 145"/>
                <a:gd name="T10" fmla="*/ 72 w 72"/>
                <a:gd name="T11" fmla="*/ 32 h 145"/>
                <a:gd name="T12" fmla="*/ 63 w 72"/>
                <a:gd name="T13" fmla="*/ 31 h 145"/>
                <a:gd name="T14" fmla="*/ 33 w 72"/>
                <a:gd name="T15" fmla="*/ 78 h 145"/>
                <a:gd name="T16" fmla="*/ 33 w 72"/>
                <a:gd name="T17" fmla="*/ 145 h 145"/>
                <a:gd name="T18" fmla="*/ 0 w 72"/>
                <a:gd name="T19" fmla="*/ 145 h 145"/>
                <a:gd name="T20" fmla="*/ 0 w 72"/>
                <a:gd name="T21" fmla="*/ 29 h 145"/>
                <a:gd name="T22" fmla="*/ 0 w 72"/>
                <a:gd name="T23" fmla="*/ 3 h 145"/>
                <a:gd name="T24" fmla="*/ 30 w 72"/>
                <a:gd name="T25" fmla="*/ 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 h="145">
                  <a:moveTo>
                    <a:pt x="30" y="3"/>
                  </a:moveTo>
                  <a:cubicBezTo>
                    <a:pt x="30" y="13"/>
                    <a:pt x="30" y="13"/>
                    <a:pt x="30" y="13"/>
                  </a:cubicBezTo>
                  <a:cubicBezTo>
                    <a:pt x="30" y="16"/>
                    <a:pt x="30" y="20"/>
                    <a:pt x="30" y="23"/>
                  </a:cubicBezTo>
                  <a:cubicBezTo>
                    <a:pt x="35" y="8"/>
                    <a:pt x="48" y="0"/>
                    <a:pt x="64" y="0"/>
                  </a:cubicBezTo>
                  <a:cubicBezTo>
                    <a:pt x="68" y="0"/>
                    <a:pt x="70" y="1"/>
                    <a:pt x="72" y="1"/>
                  </a:cubicBezTo>
                  <a:cubicBezTo>
                    <a:pt x="72" y="32"/>
                    <a:pt x="72" y="32"/>
                    <a:pt x="72" y="32"/>
                  </a:cubicBezTo>
                  <a:cubicBezTo>
                    <a:pt x="70" y="31"/>
                    <a:pt x="66" y="31"/>
                    <a:pt x="63" y="31"/>
                  </a:cubicBezTo>
                  <a:cubicBezTo>
                    <a:pt x="37" y="31"/>
                    <a:pt x="33" y="49"/>
                    <a:pt x="33" y="78"/>
                  </a:cubicBezTo>
                  <a:cubicBezTo>
                    <a:pt x="33" y="145"/>
                    <a:pt x="33" y="145"/>
                    <a:pt x="33" y="145"/>
                  </a:cubicBezTo>
                  <a:cubicBezTo>
                    <a:pt x="0" y="145"/>
                    <a:pt x="0" y="145"/>
                    <a:pt x="0" y="145"/>
                  </a:cubicBezTo>
                  <a:cubicBezTo>
                    <a:pt x="0" y="29"/>
                    <a:pt x="0" y="29"/>
                    <a:pt x="0" y="29"/>
                  </a:cubicBezTo>
                  <a:cubicBezTo>
                    <a:pt x="0" y="20"/>
                    <a:pt x="0" y="12"/>
                    <a:pt x="0" y="3"/>
                  </a:cubicBezTo>
                  <a:lnTo>
                    <a:pt x="3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9">
              <a:extLst>
                <a:ext uri="{FF2B5EF4-FFF2-40B4-BE49-F238E27FC236}">
                  <a16:creationId xmlns:a16="http://schemas.microsoft.com/office/drawing/2014/main" id="{309B3001-7DC5-4886-A949-055E5812553D}"/>
                </a:ext>
              </a:extLst>
            </p:cNvPr>
            <p:cNvSpPr>
              <a:spLocks noEditPoints="1"/>
            </p:cNvSpPr>
            <p:nvPr userDrawn="1"/>
          </p:nvSpPr>
          <p:spPr bwMode="auto">
            <a:xfrm>
              <a:off x="1505" y="1113"/>
              <a:ext cx="254" cy="259"/>
            </a:xfrm>
            <a:custGeom>
              <a:avLst/>
              <a:gdLst>
                <a:gd name="T0" fmla="*/ 147 w 147"/>
                <a:gd name="T1" fmla="*/ 75 h 150"/>
                <a:gd name="T2" fmla="*/ 73 w 147"/>
                <a:gd name="T3" fmla="*/ 150 h 150"/>
                <a:gd name="T4" fmla="*/ 0 w 147"/>
                <a:gd name="T5" fmla="*/ 75 h 150"/>
                <a:gd name="T6" fmla="*/ 73 w 147"/>
                <a:gd name="T7" fmla="*/ 0 h 150"/>
                <a:gd name="T8" fmla="*/ 147 w 147"/>
                <a:gd name="T9" fmla="*/ 75 h 150"/>
                <a:gd name="T10" fmla="*/ 33 w 147"/>
                <a:gd name="T11" fmla="*/ 75 h 150"/>
                <a:gd name="T12" fmla="*/ 73 w 147"/>
                <a:gd name="T13" fmla="*/ 123 h 150"/>
                <a:gd name="T14" fmla="*/ 112 w 147"/>
                <a:gd name="T15" fmla="*/ 75 h 150"/>
                <a:gd name="T16" fmla="*/ 73 w 147"/>
                <a:gd name="T17" fmla="*/ 27 h 150"/>
                <a:gd name="T18" fmla="*/ 33 w 147"/>
                <a:gd name="T19" fmla="*/ 75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7" h="150">
                  <a:moveTo>
                    <a:pt x="147" y="75"/>
                  </a:moveTo>
                  <a:cubicBezTo>
                    <a:pt x="147" y="119"/>
                    <a:pt x="118" y="150"/>
                    <a:pt x="73" y="150"/>
                  </a:cubicBezTo>
                  <a:cubicBezTo>
                    <a:pt x="27" y="150"/>
                    <a:pt x="0" y="119"/>
                    <a:pt x="0" y="75"/>
                  </a:cubicBezTo>
                  <a:cubicBezTo>
                    <a:pt x="0" y="31"/>
                    <a:pt x="29" y="0"/>
                    <a:pt x="73" y="0"/>
                  </a:cubicBezTo>
                  <a:cubicBezTo>
                    <a:pt x="118" y="0"/>
                    <a:pt x="147" y="31"/>
                    <a:pt x="147" y="75"/>
                  </a:cubicBezTo>
                  <a:close/>
                  <a:moveTo>
                    <a:pt x="33" y="75"/>
                  </a:moveTo>
                  <a:cubicBezTo>
                    <a:pt x="33" y="104"/>
                    <a:pt x="48" y="123"/>
                    <a:pt x="73" y="123"/>
                  </a:cubicBezTo>
                  <a:cubicBezTo>
                    <a:pt x="98" y="123"/>
                    <a:pt x="112" y="104"/>
                    <a:pt x="112" y="75"/>
                  </a:cubicBezTo>
                  <a:cubicBezTo>
                    <a:pt x="112" y="47"/>
                    <a:pt x="97" y="27"/>
                    <a:pt x="73" y="27"/>
                  </a:cubicBezTo>
                  <a:cubicBezTo>
                    <a:pt x="48" y="27"/>
                    <a:pt x="33" y="47"/>
                    <a:pt x="33"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0">
              <a:extLst>
                <a:ext uri="{FF2B5EF4-FFF2-40B4-BE49-F238E27FC236}">
                  <a16:creationId xmlns:a16="http://schemas.microsoft.com/office/drawing/2014/main" id="{0D08063B-AE83-4F77-9A55-86EC7F38879A}"/>
                </a:ext>
              </a:extLst>
            </p:cNvPr>
            <p:cNvSpPr>
              <a:spLocks noEditPoints="1"/>
            </p:cNvSpPr>
            <p:nvPr userDrawn="1"/>
          </p:nvSpPr>
          <p:spPr bwMode="auto">
            <a:xfrm>
              <a:off x="853" y="259"/>
              <a:ext cx="624" cy="624"/>
            </a:xfrm>
            <a:custGeom>
              <a:avLst/>
              <a:gdLst>
                <a:gd name="T0" fmla="*/ 180 w 361"/>
                <a:gd name="T1" fmla="*/ 0 h 361"/>
                <a:gd name="T2" fmla="*/ 9 w 361"/>
                <a:gd name="T3" fmla="*/ 0 h 361"/>
                <a:gd name="T4" fmla="*/ 0 w 361"/>
                <a:gd name="T5" fmla="*/ 10 h 361"/>
                <a:gd name="T6" fmla="*/ 9 w 361"/>
                <a:gd name="T7" fmla="*/ 19 h 361"/>
                <a:gd name="T8" fmla="*/ 171 w 361"/>
                <a:gd name="T9" fmla="*/ 181 h 361"/>
                <a:gd name="T10" fmla="*/ 9 w 361"/>
                <a:gd name="T11" fmla="*/ 343 h 361"/>
                <a:gd name="T12" fmla="*/ 0 w 361"/>
                <a:gd name="T13" fmla="*/ 352 h 361"/>
                <a:gd name="T14" fmla="*/ 9 w 361"/>
                <a:gd name="T15" fmla="*/ 361 h 361"/>
                <a:gd name="T16" fmla="*/ 180 w 361"/>
                <a:gd name="T17" fmla="*/ 361 h 361"/>
                <a:gd name="T18" fmla="*/ 361 w 361"/>
                <a:gd name="T19" fmla="*/ 181 h 361"/>
                <a:gd name="T20" fmla="*/ 180 w 361"/>
                <a:gd name="T21" fmla="*/ 0 h 361"/>
                <a:gd name="T22" fmla="*/ 150 w 361"/>
                <a:gd name="T23" fmla="*/ 341 h 361"/>
                <a:gd name="T24" fmla="*/ 247 w 361"/>
                <a:gd name="T25" fmla="*/ 181 h 361"/>
                <a:gd name="T26" fmla="*/ 150 w 361"/>
                <a:gd name="T27" fmla="*/ 21 h 361"/>
                <a:gd name="T28" fmla="*/ 285 w 361"/>
                <a:gd name="T29" fmla="*/ 181 h 361"/>
                <a:gd name="T30" fmla="*/ 150 w 361"/>
                <a:gd name="T31" fmla="*/ 341 h 361"/>
                <a:gd name="T32" fmla="*/ 189 w 361"/>
                <a:gd name="T33" fmla="*/ 181 h 361"/>
                <a:gd name="T34" fmla="*/ 93 w 361"/>
                <a:gd name="T35" fmla="*/ 21 h 361"/>
                <a:gd name="T36" fmla="*/ 228 w 361"/>
                <a:gd name="T37" fmla="*/ 181 h 361"/>
                <a:gd name="T38" fmla="*/ 93 w 361"/>
                <a:gd name="T39" fmla="*/ 341 h 361"/>
                <a:gd name="T40" fmla="*/ 189 w 361"/>
                <a:gd name="T41" fmla="*/ 181 h 361"/>
                <a:gd name="T42" fmla="*/ 207 w 361"/>
                <a:gd name="T43" fmla="*/ 341 h 361"/>
                <a:gd name="T44" fmla="*/ 304 w 361"/>
                <a:gd name="T45" fmla="*/ 181 h 361"/>
                <a:gd name="T46" fmla="*/ 207 w 361"/>
                <a:gd name="T47" fmla="*/ 21 h 361"/>
                <a:gd name="T48" fmla="*/ 342 w 361"/>
                <a:gd name="T49" fmla="*/ 181 h 361"/>
                <a:gd name="T50" fmla="*/ 207 w 361"/>
                <a:gd name="T51" fmla="*/ 34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1" h="361">
                  <a:moveTo>
                    <a:pt x="180" y="0"/>
                  </a:moveTo>
                  <a:cubicBezTo>
                    <a:pt x="9" y="0"/>
                    <a:pt x="9" y="0"/>
                    <a:pt x="9" y="0"/>
                  </a:cubicBezTo>
                  <a:cubicBezTo>
                    <a:pt x="4" y="0"/>
                    <a:pt x="0" y="5"/>
                    <a:pt x="0" y="10"/>
                  </a:cubicBezTo>
                  <a:cubicBezTo>
                    <a:pt x="0" y="15"/>
                    <a:pt x="4" y="19"/>
                    <a:pt x="9" y="19"/>
                  </a:cubicBezTo>
                  <a:cubicBezTo>
                    <a:pt x="98" y="19"/>
                    <a:pt x="171" y="92"/>
                    <a:pt x="171" y="181"/>
                  </a:cubicBezTo>
                  <a:cubicBezTo>
                    <a:pt x="171" y="270"/>
                    <a:pt x="98" y="343"/>
                    <a:pt x="9" y="343"/>
                  </a:cubicBezTo>
                  <a:cubicBezTo>
                    <a:pt x="4" y="343"/>
                    <a:pt x="0" y="347"/>
                    <a:pt x="0" y="352"/>
                  </a:cubicBezTo>
                  <a:cubicBezTo>
                    <a:pt x="0" y="357"/>
                    <a:pt x="4" y="361"/>
                    <a:pt x="9" y="361"/>
                  </a:cubicBezTo>
                  <a:cubicBezTo>
                    <a:pt x="180" y="361"/>
                    <a:pt x="180" y="361"/>
                    <a:pt x="180" y="361"/>
                  </a:cubicBezTo>
                  <a:cubicBezTo>
                    <a:pt x="280" y="361"/>
                    <a:pt x="361" y="280"/>
                    <a:pt x="361" y="181"/>
                  </a:cubicBezTo>
                  <a:cubicBezTo>
                    <a:pt x="361" y="81"/>
                    <a:pt x="280" y="0"/>
                    <a:pt x="180" y="0"/>
                  </a:cubicBezTo>
                  <a:close/>
                  <a:moveTo>
                    <a:pt x="150" y="341"/>
                  </a:moveTo>
                  <a:cubicBezTo>
                    <a:pt x="207" y="310"/>
                    <a:pt x="247" y="250"/>
                    <a:pt x="247" y="181"/>
                  </a:cubicBezTo>
                  <a:cubicBezTo>
                    <a:pt x="247" y="112"/>
                    <a:pt x="207" y="51"/>
                    <a:pt x="150" y="21"/>
                  </a:cubicBezTo>
                  <a:cubicBezTo>
                    <a:pt x="227" y="34"/>
                    <a:pt x="285" y="101"/>
                    <a:pt x="285" y="181"/>
                  </a:cubicBezTo>
                  <a:cubicBezTo>
                    <a:pt x="285" y="261"/>
                    <a:pt x="227" y="328"/>
                    <a:pt x="150" y="341"/>
                  </a:cubicBezTo>
                  <a:close/>
                  <a:moveTo>
                    <a:pt x="189" y="181"/>
                  </a:moveTo>
                  <a:cubicBezTo>
                    <a:pt x="189" y="112"/>
                    <a:pt x="150" y="51"/>
                    <a:pt x="93" y="21"/>
                  </a:cubicBezTo>
                  <a:cubicBezTo>
                    <a:pt x="170" y="34"/>
                    <a:pt x="228" y="101"/>
                    <a:pt x="228" y="181"/>
                  </a:cubicBezTo>
                  <a:cubicBezTo>
                    <a:pt x="228" y="261"/>
                    <a:pt x="170" y="328"/>
                    <a:pt x="93" y="341"/>
                  </a:cubicBezTo>
                  <a:cubicBezTo>
                    <a:pt x="150" y="310"/>
                    <a:pt x="189" y="250"/>
                    <a:pt x="189" y="181"/>
                  </a:cubicBezTo>
                  <a:close/>
                  <a:moveTo>
                    <a:pt x="207" y="341"/>
                  </a:moveTo>
                  <a:cubicBezTo>
                    <a:pt x="264" y="310"/>
                    <a:pt x="304" y="250"/>
                    <a:pt x="304" y="181"/>
                  </a:cubicBezTo>
                  <a:cubicBezTo>
                    <a:pt x="304" y="112"/>
                    <a:pt x="264" y="51"/>
                    <a:pt x="207" y="21"/>
                  </a:cubicBezTo>
                  <a:cubicBezTo>
                    <a:pt x="284" y="34"/>
                    <a:pt x="342" y="101"/>
                    <a:pt x="342" y="181"/>
                  </a:cubicBezTo>
                  <a:cubicBezTo>
                    <a:pt x="342" y="261"/>
                    <a:pt x="284" y="328"/>
                    <a:pt x="207" y="3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2268151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reserve="1">
  <p:cSld name="Title slide Extrus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48577-BB97-4339-AFBC-79259DF8A1FA}"/>
              </a:ext>
            </a:extLst>
          </p:cNvPr>
          <p:cNvSpPr>
            <a:spLocks noGrp="1"/>
          </p:cNvSpPr>
          <p:nvPr>
            <p:ph type="ctrTitle"/>
          </p:nvPr>
        </p:nvSpPr>
        <p:spPr>
          <a:xfrm>
            <a:off x="897173" y="2602523"/>
            <a:ext cx="10355713" cy="2109520"/>
          </a:xfrm>
        </p:spPr>
        <p:txBody>
          <a:bodyPr anchor="t"/>
          <a:lstStyle>
            <a:lvl1pPr algn="l">
              <a:defRPr sz="6200" b="0">
                <a:solidFill>
                  <a:schemeClr val="bg1"/>
                </a:solidFill>
                <a:latin typeface="+mj-lt"/>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67929D3-3819-47A5-BE6C-9D26ED26F12B}"/>
              </a:ext>
            </a:extLst>
          </p:cNvPr>
          <p:cNvSpPr>
            <a:spLocks noGrp="1"/>
          </p:cNvSpPr>
          <p:nvPr>
            <p:ph type="subTitle" idx="1"/>
          </p:nvPr>
        </p:nvSpPr>
        <p:spPr>
          <a:xfrm>
            <a:off x="479425" y="5694110"/>
            <a:ext cx="11233150" cy="720000"/>
          </a:xfrm>
        </p:spPr>
        <p:txBody>
          <a:bodyPr anchor="b"/>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grpSp>
        <p:nvGrpSpPr>
          <p:cNvPr id="8" name="Group 4">
            <a:extLst>
              <a:ext uri="{FF2B5EF4-FFF2-40B4-BE49-F238E27FC236}">
                <a16:creationId xmlns:a16="http://schemas.microsoft.com/office/drawing/2014/main" id="{99CE317A-20B7-43B9-A332-9C49C9D36DF3}"/>
              </a:ext>
            </a:extLst>
          </p:cNvPr>
          <p:cNvGrpSpPr>
            <a:grpSpLocks noChangeAspect="1"/>
          </p:cNvGrpSpPr>
          <p:nvPr userDrawn="1"/>
        </p:nvGrpSpPr>
        <p:grpSpPr bwMode="auto">
          <a:xfrm>
            <a:off x="479423" y="476494"/>
            <a:ext cx="957847" cy="957042"/>
            <a:chOff x="569" y="259"/>
            <a:chExt cx="1190" cy="1189"/>
          </a:xfrm>
          <a:solidFill>
            <a:schemeClr val="bg1"/>
          </a:solidFill>
        </p:grpSpPr>
        <p:sp>
          <p:nvSpPr>
            <p:cNvPr id="10" name="Freeform 5">
              <a:extLst>
                <a:ext uri="{FF2B5EF4-FFF2-40B4-BE49-F238E27FC236}">
                  <a16:creationId xmlns:a16="http://schemas.microsoft.com/office/drawing/2014/main" id="{7448FBCD-A7A6-486F-A1DE-9A75F5F936CA}"/>
                </a:ext>
              </a:extLst>
            </p:cNvPr>
            <p:cNvSpPr>
              <a:spLocks/>
            </p:cNvSpPr>
            <p:nvPr userDrawn="1"/>
          </p:nvSpPr>
          <p:spPr bwMode="auto">
            <a:xfrm>
              <a:off x="569" y="1033"/>
              <a:ext cx="261" cy="332"/>
            </a:xfrm>
            <a:custGeom>
              <a:avLst/>
              <a:gdLst>
                <a:gd name="T0" fmla="*/ 59 w 261"/>
                <a:gd name="T1" fmla="*/ 187 h 332"/>
                <a:gd name="T2" fmla="*/ 59 w 261"/>
                <a:gd name="T3" fmla="*/ 332 h 332"/>
                <a:gd name="T4" fmla="*/ 0 w 261"/>
                <a:gd name="T5" fmla="*/ 332 h 332"/>
                <a:gd name="T6" fmla="*/ 0 w 261"/>
                <a:gd name="T7" fmla="*/ 0 h 332"/>
                <a:gd name="T8" fmla="*/ 59 w 261"/>
                <a:gd name="T9" fmla="*/ 0 h 332"/>
                <a:gd name="T10" fmla="*/ 59 w 261"/>
                <a:gd name="T11" fmla="*/ 135 h 332"/>
                <a:gd name="T12" fmla="*/ 202 w 261"/>
                <a:gd name="T13" fmla="*/ 135 h 332"/>
                <a:gd name="T14" fmla="*/ 202 w 261"/>
                <a:gd name="T15" fmla="*/ 0 h 332"/>
                <a:gd name="T16" fmla="*/ 261 w 261"/>
                <a:gd name="T17" fmla="*/ 0 h 332"/>
                <a:gd name="T18" fmla="*/ 261 w 261"/>
                <a:gd name="T19" fmla="*/ 332 h 332"/>
                <a:gd name="T20" fmla="*/ 202 w 261"/>
                <a:gd name="T21" fmla="*/ 332 h 332"/>
                <a:gd name="T22" fmla="*/ 202 w 261"/>
                <a:gd name="T23" fmla="*/ 187 h 332"/>
                <a:gd name="T24" fmla="*/ 59 w 261"/>
                <a:gd name="T25" fmla="*/ 187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332">
                  <a:moveTo>
                    <a:pt x="59" y="187"/>
                  </a:moveTo>
                  <a:lnTo>
                    <a:pt x="59" y="332"/>
                  </a:lnTo>
                  <a:lnTo>
                    <a:pt x="0" y="332"/>
                  </a:lnTo>
                  <a:lnTo>
                    <a:pt x="0" y="0"/>
                  </a:lnTo>
                  <a:lnTo>
                    <a:pt x="59" y="0"/>
                  </a:lnTo>
                  <a:lnTo>
                    <a:pt x="59" y="135"/>
                  </a:lnTo>
                  <a:lnTo>
                    <a:pt x="202" y="135"/>
                  </a:lnTo>
                  <a:lnTo>
                    <a:pt x="202" y="0"/>
                  </a:lnTo>
                  <a:lnTo>
                    <a:pt x="261" y="0"/>
                  </a:lnTo>
                  <a:lnTo>
                    <a:pt x="261" y="332"/>
                  </a:lnTo>
                  <a:lnTo>
                    <a:pt x="202" y="332"/>
                  </a:lnTo>
                  <a:lnTo>
                    <a:pt x="202" y="187"/>
                  </a:lnTo>
                  <a:lnTo>
                    <a:pt x="5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Freeform 6">
              <a:extLst>
                <a:ext uri="{FF2B5EF4-FFF2-40B4-BE49-F238E27FC236}">
                  <a16:creationId xmlns:a16="http://schemas.microsoft.com/office/drawing/2014/main" id="{208B472F-E4D2-42C7-83FA-77AC2B6D3FCD}"/>
                </a:ext>
              </a:extLst>
            </p:cNvPr>
            <p:cNvSpPr>
              <a:spLocks/>
            </p:cNvSpPr>
            <p:nvPr userDrawn="1"/>
          </p:nvSpPr>
          <p:spPr bwMode="auto">
            <a:xfrm>
              <a:off x="853" y="1122"/>
              <a:ext cx="242" cy="326"/>
            </a:xfrm>
            <a:custGeom>
              <a:avLst/>
              <a:gdLst>
                <a:gd name="T0" fmla="*/ 31 w 140"/>
                <a:gd name="T1" fmla="*/ 189 h 189"/>
                <a:gd name="T2" fmla="*/ 53 w 140"/>
                <a:gd name="T3" fmla="*/ 137 h 189"/>
                <a:gd name="T4" fmla="*/ 0 w 140"/>
                <a:gd name="T5" fmla="*/ 0 h 189"/>
                <a:gd name="T6" fmla="*/ 36 w 140"/>
                <a:gd name="T7" fmla="*/ 0 h 189"/>
                <a:gd name="T8" fmla="*/ 70 w 140"/>
                <a:gd name="T9" fmla="*/ 101 h 189"/>
                <a:gd name="T10" fmla="*/ 104 w 140"/>
                <a:gd name="T11" fmla="*/ 0 h 189"/>
                <a:gd name="T12" fmla="*/ 140 w 140"/>
                <a:gd name="T13" fmla="*/ 0 h 189"/>
                <a:gd name="T14" fmla="*/ 64 w 140"/>
                <a:gd name="T15" fmla="*/ 189 h 189"/>
                <a:gd name="T16" fmla="*/ 31 w 140"/>
                <a:gd name="T1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189">
                  <a:moveTo>
                    <a:pt x="31" y="189"/>
                  </a:moveTo>
                  <a:cubicBezTo>
                    <a:pt x="53" y="137"/>
                    <a:pt x="53" y="137"/>
                    <a:pt x="53" y="137"/>
                  </a:cubicBezTo>
                  <a:cubicBezTo>
                    <a:pt x="37" y="94"/>
                    <a:pt x="17" y="44"/>
                    <a:pt x="0" y="0"/>
                  </a:cubicBezTo>
                  <a:cubicBezTo>
                    <a:pt x="36" y="0"/>
                    <a:pt x="36" y="0"/>
                    <a:pt x="36" y="0"/>
                  </a:cubicBezTo>
                  <a:cubicBezTo>
                    <a:pt x="51" y="45"/>
                    <a:pt x="60" y="73"/>
                    <a:pt x="70" y="101"/>
                  </a:cubicBezTo>
                  <a:cubicBezTo>
                    <a:pt x="79" y="77"/>
                    <a:pt x="93" y="33"/>
                    <a:pt x="104" y="0"/>
                  </a:cubicBezTo>
                  <a:cubicBezTo>
                    <a:pt x="140" y="0"/>
                    <a:pt x="140" y="0"/>
                    <a:pt x="140" y="0"/>
                  </a:cubicBezTo>
                  <a:cubicBezTo>
                    <a:pt x="115" y="62"/>
                    <a:pt x="90" y="125"/>
                    <a:pt x="64" y="189"/>
                  </a:cubicBezTo>
                  <a:lnTo>
                    <a:pt x="31"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7">
              <a:extLst>
                <a:ext uri="{FF2B5EF4-FFF2-40B4-BE49-F238E27FC236}">
                  <a16:creationId xmlns:a16="http://schemas.microsoft.com/office/drawing/2014/main" id="{FC5FE646-B0E1-411F-9DAF-6F9B1ECCD41B}"/>
                </a:ext>
              </a:extLst>
            </p:cNvPr>
            <p:cNvSpPr>
              <a:spLocks noEditPoints="1"/>
            </p:cNvSpPr>
            <p:nvPr userDrawn="1"/>
          </p:nvSpPr>
          <p:spPr bwMode="auto">
            <a:xfrm>
              <a:off x="1088" y="1033"/>
              <a:ext cx="251" cy="337"/>
            </a:xfrm>
            <a:custGeom>
              <a:avLst/>
              <a:gdLst>
                <a:gd name="T0" fmla="*/ 114 w 145"/>
                <a:gd name="T1" fmla="*/ 192 h 195"/>
                <a:gd name="T2" fmla="*/ 114 w 145"/>
                <a:gd name="T3" fmla="*/ 172 h 195"/>
                <a:gd name="T4" fmla="*/ 65 w 145"/>
                <a:gd name="T5" fmla="*/ 195 h 195"/>
                <a:gd name="T6" fmla="*/ 0 w 145"/>
                <a:gd name="T7" fmla="*/ 121 h 195"/>
                <a:gd name="T8" fmla="*/ 66 w 145"/>
                <a:gd name="T9" fmla="*/ 46 h 195"/>
                <a:gd name="T10" fmla="*/ 112 w 145"/>
                <a:gd name="T11" fmla="*/ 69 h 195"/>
                <a:gd name="T12" fmla="*/ 112 w 145"/>
                <a:gd name="T13" fmla="*/ 41 h 195"/>
                <a:gd name="T14" fmla="*/ 112 w 145"/>
                <a:gd name="T15" fmla="*/ 0 h 195"/>
                <a:gd name="T16" fmla="*/ 145 w 145"/>
                <a:gd name="T17" fmla="*/ 0 h 195"/>
                <a:gd name="T18" fmla="*/ 145 w 145"/>
                <a:gd name="T19" fmla="*/ 192 h 195"/>
                <a:gd name="T20" fmla="*/ 114 w 145"/>
                <a:gd name="T21" fmla="*/ 192 h 195"/>
                <a:gd name="T22" fmla="*/ 34 w 145"/>
                <a:gd name="T23" fmla="*/ 121 h 195"/>
                <a:gd name="T24" fmla="*/ 72 w 145"/>
                <a:gd name="T25" fmla="*/ 169 h 195"/>
                <a:gd name="T26" fmla="*/ 113 w 145"/>
                <a:gd name="T27" fmla="*/ 120 h 195"/>
                <a:gd name="T28" fmla="*/ 73 w 145"/>
                <a:gd name="T29" fmla="*/ 73 h 195"/>
                <a:gd name="T30" fmla="*/ 34 w 145"/>
                <a:gd name="T31" fmla="*/ 121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5" h="195">
                  <a:moveTo>
                    <a:pt x="114" y="192"/>
                  </a:moveTo>
                  <a:cubicBezTo>
                    <a:pt x="114" y="172"/>
                    <a:pt x="114" y="172"/>
                    <a:pt x="114" y="172"/>
                  </a:cubicBezTo>
                  <a:cubicBezTo>
                    <a:pt x="106" y="184"/>
                    <a:pt x="89" y="195"/>
                    <a:pt x="65" y="195"/>
                  </a:cubicBezTo>
                  <a:cubicBezTo>
                    <a:pt x="27" y="195"/>
                    <a:pt x="0" y="165"/>
                    <a:pt x="0" y="121"/>
                  </a:cubicBezTo>
                  <a:cubicBezTo>
                    <a:pt x="0" y="78"/>
                    <a:pt x="25" y="46"/>
                    <a:pt x="66" y="46"/>
                  </a:cubicBezTo>
                  <a:cubicBezTo>
                    <a:pt x="88" y="46"/>
                    <a:pt x="104" y="57"/>
                    <a:pt x="112" y="69"/>
                  </a:cubicBezTo>
                  <a:cubicBezTo>
                    <a:pt x="112" y="59"/>
                    <a:pt x="112" y="50"/>
                    <a:pt x="112" y="41"/>
                  </a:cubicBezTo>
                  <a:cubicBezTo>
                    <a:pt x="112" y="0"/>
                    <a:pt x="112" y="0"/>
                    <a:pt x="112" y="0"/>
                  </a:cubicBezTo>
                  <a:cubicBezTo>
                    <a:pt x="145" y="0"/>
                    <a:pt x="145" y="0"/>
                    <a:pt x="145" y="0"/>
                  </a:cubicBezTo>
                  <a:cubicBezTo>
                    <a:pt x="145" y="192"/>
                    <a:pt x="145" y="192"/>
                    <a:pt x="145" y="192"/>
                  </a:cubicBezTo>
                  <a:lnTo>
                    <a:pt x="114" y="192"/>
                  </a:lnTo>
                  <a:close/>
                  <a:moveTo>
                    <a:pt x="34" y="121"/>
                  </a:moveTo>
                  <a:cubicBezTo>
                    <a:pt x="34" y="148"/>
                    <a:pt x="48" y="169"/>
                    <a:pt x="72" y="169"/>
                  </a:cubicBezTo>
                  <a:cubicBezTo>
                    <a:pt x="98" y="169"/>
                    <a:pt x="113" y="148"/>
                    <a:pt x="113" y="120"/>
                  </a:cubicBezTo>
                  <a:cubicBezTo>
                    <a:pt x="113" y="93"/>
                    <a:pt x="96" y="73"/>
                    <a:pt x="73" y="73"/>
                  </a:cubicBezTo>
                  <a:cubicBezTo>
                    <a:pt x="48" y="73"/>
                    <a:pt x="34" y="95"/>
                    <a:pt x="34"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8">
              <a:extLst>
                <a:ext uri="{FF2B5EF4-FFF2-40B4-BE49-F238E27FC236}">
                  <a16:creationId xmlns:a16="http://schemas.microsoft.com/office/drawing/2014/main" id="{C294DF12-B642-4FBE-A4BF-5A1D3DA8A305}"/>
                </a:ext>
              </a:extLst>
            </p:cNvPr>
            <p:cNvSpPr>
              <a:spLocks/>
            </p:cNvSpPr>
            <p:nvPr userDrawn="1"/>
          </p:nvSpPr>
          <p:spPr bwMode="auto">
            <a:xfrm>
              <a:off x="1375" y="1115"/>
              <a:ext cx="125" cy="250"/>
            </a:xfrm>
            <a:custGeom>
              <a:avLst/>
              <a:gdLst>
                <a:gd name="T0" fmla="*/ 30 w 72"/>
                <a:gd name="T1" fmla="*/ 3 h 145"/>
                <a:gd name="T2" fmla="*/ 30 w 72"/>
                <a:gd name="T3" fmla="*/ 13 h 145"/>
                <a:gd name="T4" fmla="*/ 30 w 72"/>
                <a:gd name="T5" fmla="*/ 23 h 145"/>
                <a:gd name="T6" fmla="*/ 64 w 72"/>
                <a:gd name="T7" fmla="*/ 0 h 145"/>
                <a:gd name="T8" fmla="*/ 72 w 72"/>
                <a:gd name="T9" fmla="*/ 1 h 145"/>
                <a:gd name="T10" fmla="*/ 72 w 72"/>
                <a:gd name="T11" fmla="*/ 32 h 145"/>
                <a:gd name="T12" fmla="*/ 63 w 72"/>
                <a:gd name="T13" fmla="*/ 31 h 145"/>
                <a:gd name="T14" fmla="*/ 33 w 72"/>
                <a:gd name="T15" fmla="*/ 78 h 145"/>
                <a:gd name="T16" fmla="*/ 33 w 72"/>
                <a:gd name="T17" fmla="*/ 145 h 145"/>
                <a:gd name="T18" fmla="*/ 0 w 72"/>
                <a:gd name="T19" fmla="*/ 145 h 145"/>
                <a:gd name="T20" fmla="*/ 0 w 72"/>
                <a:gd name="T21" fmla="*/ 29 h 145"/>
                <a:gd name="T22" fmla="*/ 0 w 72"/>
                <a:gd name="T23" fmla="*/ 3 h 145"/>
                <a:gd name="T24" fmla="*/ 30 w 72"/>
                <a:gd name="T25" fmla="*/ 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 h="145">
                  <a:moveTo>
                    <a:pt x="30" y="3"/>
                  </a:moveTo>
                  <a:cubicBezTo>
                    <a:pt x="30" y="13"/>
                    <a:pt x="30" y="13"/>
                    <a:pt x="30" y="13"/>
                  </a:cubicBezTo>
                  <a:cubicBezTo>
                    <a:pt x="30" y="16"/>
                    <a:pt x="30" y="20"/>
                    <a:pt x="30" y="23"/>
                  </a:cubicBezTo>
                  <a:cubicBezTo>
                    <a:pt x="35" y="8"/>
                    <a:pt x="48" y="0"/>
                    <a:pt x="64" y="0"/>
                  </a:cubicBezTo>
                  <a:cubicBezTo>
                    <a:pt x="68" y="0"/>
                    <a:pt x="70" y="1"/>
                    <a:pt x="72" y="1"/>
                  </a:cubicBezTo>
                  <a:cubicBezTo>
                    <a:pt x="72" y="32"/>
                    <a:pt x="72" y="32"/>
                    <a:pt x="72" y="32"/>
                  </a:cubicBezTo>
                  <a:cubicBezTo>
                    <a:pt x="70" y="31"/>
                    <a:pt x="66" y="31"/>
                    <a:pt x="63" y="31"/>
                  </a:cubicBezTo>
                  <a:cubicBezTo>
                    <a:pt x="37" y="31"/>
                    <a:pt x="33" y="49"/>
                    <a:pt x="33" y="78"/>
                  </a:cubicBezTo>
                  <a:cubicBezTo>
                    <a:pt x="33" y="145"/>
                    <a:pt x="33" y="145"/>
                    <a:pt x="33" y="145"/>
                  </a:cubicBezTo>
                  <a:cubicBezTo>
                    <a:pt x="0" y="145"/>
                    <a:pt x="0" y="145"/>
                    <a:pt x="0" y="145"/>
                  </a:cubicBezTo>
                  <a:cubicBezTo>
                    <a:pt x="0" y="29"/>
                    <a:pt x="0" y="29"/>
                    <a:pt x="0" y="29"/>
                  </a:cubicBezTo>
                  <a:cubicBezTo>
                    <a:pt x="0" y="20"/>
                    <a:pt x="0" y="12"/>
                    <a:pt x="0" y="3"/>
                  </a:cubicBezTo>
                  <a:lnTo>
                    <a:pt x="3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9">
              <a:extLst>
                <a:ext uri="{FF2B5EF4-FFF2-40B4-BE49-F238E27FC236}">
                  <a16:creationId xmlns:a16="http://schemas.microsoft.com/office/drawing/2014/main" id="{309B3001-7DC5-4886-A949-055E5812553D}"/>
                </a:ext>
              </a:extLst>
            </p:cNvPr>
            <p:cNvSpPr>
              <a:spLocks noEditPoints="1"/>
            </p:cNvSpPr>
            <p:nvPr userDrawn="1"/>
          </p:nvSpPr>
          <p:spPr bwMode="auto">
            <a:xfrm>
              <a:off x="1505" y="1113"/>
              <a:ext cx="254" cy="259"/>
            </a:xfrm>
            <a:custGeom>
              <a:avLst/>
              <a:gdLst>
                <a:gd name="T0" fmla="*/ 147 w 147"/>
                <a:gd name="T1" fmla="*/ 75 h 150"/>
                <a:gd name="T2" fmla="*/ 73 w 147"/>
                <a:gd name="T3" fmla="*/ 150 h 150"/>
                <a:gd name="T4" fmla="*/ 0 w 147"/>
                <a:gd name="T5" fmla="*/ 75 h 150"/>
                <a:gd name="T6" fmla="*/ 73 w 147"/>
                <a:gd name="T7" fmla="*/ 0 h 150"/>
                <a:gd name="T8" fmla="*/ 147 w 147"/>
                <a:gd name="T9" fmla="*/ 75 h 150"/>
                <a:gd name="T10" fmla="*/ 33 w 147"/>
                <a:gd name="T11" fmla="*/ 75 h 150"/>
                <a:gd name="T12" fmla="*/ 73 w 147"/>
                <a:gd name="T13" fmla="*/ 123 h 150"/>
                <a:gd name="T14" fmla="*/ 112 w 147"/>
                <a:gd name="T15" fmla="*/ 75 h 150"/>
                <a:gd name="T16" fmla="*/ 73 w 147"/>
                <a:gd name="T17" fmla="*/ 27 h 150"/>
                <a:gd name="T18" fmla="*/ 33 w 147"/>
                <a:gd name="T19" fmla="*/ 75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7" h="150">
                  <a:moveTo>
                    <a:pt x="147" y="75"/>
                  </a:moveTo>
                  <a:cubicBezTo>
                    <a:pt x="147" y="119"/>
                    <a:pt x="118" y="150"/>
                    <a:pt x="73" y="150"/>
                  </a:cubicBezTo>
                  <a:cubicBezTo>
                    <a:pt x="27" y="150"/>
                    <a:pt x="0" y="119"/>
                    <a:pt x="0" y="75"/>
                  </a:cubicBezTo>
                  <a:cubicBezTo>
                    <a:pt x="0" y="31"/>
                    <a:pt x="29" y="0"/>
                    <a:pt x="73" y="0"/>
                  </a:cubicBezTo>
                  <a:cubicBezTo>
                    <a:pt x="118" y="0"/>
                    <a:pt x="147" y="31"/>
                    <a:pt x="147" y="75"/>
                  </a:cubicBezTo>
                  <a:close/>
                  <a:moveTo>
                    <a:pt x="33" y="75"/>
                  </a:moveTo>
                  <a:cubicBezTo>
                    <a:pt x="33" y="104"/>
                    <a:pt x="48" y="123"/>
                    <a:pt x="73" y="123"/>
                  </a:cubicBezTo>
                  <a:cubicBezTo>
                    <a:pt x="98" y="123"/>
                    <a:pt x="112" y="104"/>
                    <a:pt x="112" y="75"/>
                  </a:cubicBezTo>
                  <a:cubicBezTo>
                    <a:pt x="112" y="47"/>
                    <a:pt x="97" y="27"/>
                    <a:pt x="73" y="27"/>
                  </a:cubicBezTo>
                  <a:cubicBezTo>
                    <a:pt x="48" y="27"/>
                    <a:pt x="33" y="47"/>
                    <a:pt x="33"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0">
              <a:extLst>
                <a:ext uri="{FF2B5EF4-FFF2-40B4-BE49-F238E27FC236}">
                  <a16:creationId xmlns:a16="http://schemas.microsoft.com/office/drawing/2014/main" id="{0D08063B-AE83-4F77-9A55-86EC7F38879A}"/>
                </a:ext>
              </a:extLst>
            </p:cNvPr>
            <p:cNvSpPr>
              <a:spLocks noEditPoints="1"/>
            </p:cNvSpPr>
            <p:nvPr userDrawn="1"/>
          </p:nvSpPr>
          <p:spPr bwMode="auto">
            <a:xfrm>
              <a:off x="853" y="259"/>
              <a:ext cx="624" cy="624"/>
            </a:xfrm>
            <a:custGeom>
              <a:avLst/>
              <a:gdLst>
                <a:gd name="T0" fmla="*/ 180 w 361"/>
                <a:gd name="T1" fmla="*/ 0 h 361"/>
                <a:gd name="T2" fmla="*/ 9 w 361"/>
                <a:gd name="T3" fmla="*/ 0 h 361"/>
                <a:gd name="T4" fmla="*/ 0 w 361"/>
                <a:gd name="T5" fmla="*/ 10 h 361"/>
                <a:gd name="T6" fmla="*/ 9 w 361"/>
                <a:gd name="T7" fmla="*/ 19 h 361"/>
                <a:gd name="T8" fmla="*/ 171 w 361"/>
                <a:gd name="T9" fmla="*/ 181 h 361"/>
                <a:gd name="T10" fmla="*/ 9 w 361"/>
                <a:gd name="T11" fmla="*/ 343 h 361"/>
                <a:gd name="T12" fmla="*/ 0 w 361"/>
                <a:gd name="T13" fmla="*/ 352 h 361"/>
                <a:gd name="T14" fmla="*/ 9 w 361"/>
                <a:gd name="T15" fmla="*/ 361 h 361"/>
                <a:gd name="T16" fmla="*/ 180 w 361"/>
                <a:gd name="T17" fmla="*/ 361 h 361"/>
                <a:gd name="T18" fmla="*/ 361 w 361"/>
                <a:gd name="T19" fmla="*/ 181 h 361"/>
                <a:gd name="T20" fmla="*/ 180 w 361"/>
                <a:gd name="T21" fmla="*/ 0 h 361"/>
                <a:gd name="T22" fmla="*/ 150 w 361"/>
                <a:gd name="T23" fmla="*/ 341 h 361"/>
                <a:gd name="T24" fmla="*/ 247 w 361"/>
                <a:gd name="T25" fmla="*/ 181 h 361"/>
                <a:gd name="T26" fmla="*/ 150 w 361"/>
                <a:gd name="T27" fmla="*/ 21 h 361"/>
                <a:gd name="T28" fmla="*/ 285 w 361"/>
                <a:gd name="T29" fmla="*/ 181 h 361"/>
                <a:gd name="T30" fmla="*/ 150 w 361"/>
                <a:gd name="T31" fmla="*/ 341 h 361"/>
                <a:gd name="T32" fmla="*/ 189 w 361"/>
                <a:gd name="T33" fmla="*/ 181 h 361"/>
                <a:gd name="T34" fmla="*/ 93 w 361"/>
                <a:gd name="T35" fmla="*/ 21 h 361"/>
                <a:gd name="T36" fmla="*/ 228 w 361"/>
                <a:gd name="T37" fmla="*/ 181 h 361"/>
                <a:gd name="T38" fmla="*/ 93 w 361"/>
                <a:gd name="T39" fmla="*/ 341 h 361"/>
                <a:gd name="T40" fmla="*/ 189 w 361"/>
                <a:gd name="T41" fmla="*/ 181 h 361"/>
                <a:gd name="T42" fmla="*/ 207 w 361"/>
                <a:gd name="T43" fmla="*/ 341 h 361"/>
                <a:gd name="T44" fmla="*/ 304 w 361"/>
                <a:gd name="T45" fmla="*/ 181 h 361"/>
                <a:gd name="T46" fmla="*/ 207 w 361"/>
                <a:gd name="T47" fmla="*/ 21 h 361"/>
                <a:gd name="T48" fmla="*/ 342 w 361"/>
                <a:gd name="T49" fmla="*/ 181 h 361"/>
                <a:gd name="T50" fmla="*/ 207 w 361"/>
                <a:gd name="T51" fmla="*/ 34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1" h="361">
                  <a:moveTo>
                    <a:pt x="180" y="0"/>
                  </a:moveTo>
                  <a:cubicBezTo>
                    <a:pt x="9" y="0"/>
                    <a:pt x="9" y="0"/>
                    <a:pt x="9" y="0"/>
                  </a:cubicBezTo>
                  <a:cubicBezTo>
                    <a:pt x="4" y="0"/>
                    <a:pt x="0" y="5"/>
                    <a:pt x="0" y="10"/>
                  </a:cubicBezTo>
                  <a:cubicBezTo>
                    <a:pt x="0" y="15"/>
                    <a:pt x="4" y="19"/>
                    <a:pt x="9" y="19"/>
                  </a:cubicBezTo>
                  <a:cubicBezTo>
                    <a:pt x="98" y="19"/>
                    <a:pt x="171" y="92"/>
                    <a:pt x="171" y="181"/>
                  </a:cubicBezTo>
                  <a:cubicBezTo>
                    <a:pt x="171" y="270"/>
                    <a:pt x="98" y="343"/>
                    <a:pt x="9" y="343"/>
                  </a:cubicBezTo>
                  <a:cubicBezTo>
                    <a:pt x="4" y="343"/>
                    <a:pt x="0" y="347"/>
                    <a:pt x="0" y="352"/>
                  </a:cubicBezTo>
                  <a:cubicBezTo>
                    <a:pt x="0" y="357"/>
                    <a:pt x="4" y="361"/>
                    <a:pt x="9" y="361"/>
                  </a:cubicBezTo>
                  <a:cubicBezTo>
                    <a:pt x="180" y="361"/>
                    <a:pt x="180" y="361"/>
                    <a:pt x="180" y="361"/>
                  </a:cubicBezTo>
                  <a:cubicBezTo>
                    <a:pt x="280" y="361"/>
                    <a:pt x="361" y="280"/>
                    <a:pt x="361" y="181"/>
                  </a:cubicBezTo>
                  <a:cubicBezTo>
                    <a:pt x="361" y="81"/>
                    <a:pt x="280" y="0"/>
                    <a:pt x="180" y="0"/>
                  </a:cubicBezTo>
                  <a:close/>
                  <a:moveTo>
                    <a:pt x="150" y="341"/>
                  </a:moveTo>
                  <a:cubicBezTo>
                    <a:pt x="207" y="310"/>
                    <a:pt x="247" y="250"/>
                    <a:pt x="247" y="181"/>
                  </a:cubicBezTo>
                  <a:cubicBezTo>
                    <a:pt x="247" y="112"/>
                    <a:pt x="207" y="51"/>
                    <a:pt x="150" y="21"/>
                  </a:cubicBezTo>
                  <a:cubicBezTo>
                    <a:pt x="227" y="34"/>
                    <a:pt x="285" y="101"/>
                    <a:pt x="285" y="181"/>
                  </a:cubicBezTo>
                  <a:cubicBezTo>
                    <a:pt x="285" y="261"/>
                    <a:pt x="227" y="328"/>
                    <a:pt x="150" y="341"/>
                  </a:cubicBezTo>
                  <a:close/>
                  <a:moveTo>
                    <a:pt x="189" y="181"/>
                  </a:moveTo>
                  <a:cubicBezTo>
                    <a:pt x="189" y="112"/>
                    <a:pt x="150" y="51"/>
                    <a:pt x="93" y="21"/>
                  </a:cubicBezTo>
                  <a:cubicBezTo>
                    <a:pt x="170" y="34"/>
                    <a:pt x="228" y="101"/>
                    <a:pt x="228" y="181"/>
                  </a:cubicBezTo>
                  <a:cubicBezTo>
                    <a:pt x="228" y="261"/>
                    <a:pt x="170" y="328"/>
                    <a:pt x="93" y="341"/>
                  </a:cubicBezTo>
                  <a:cubicBezTo>
                    <a:pt x="150" y="310"/>
                    <a:pt x="189" y="250"/>
                    <a:pt x="189" y="181"/>
                  </a:cubicBezTo>
                  <a:close/>
                  <a:moveTo>
                    <a:pt x="207" y="341"/>
                  </a:moveTo>
                  <a:cubicBezTo>
                    <a:pt x="264" y="310"/>
                    <a:pt x="304" y="250"/>
                    <a:pt x="304" y="181"/>
                  </a:cubicBezTo>
                  <a:cubicBezTo>
                    <a:pt x="304" y="112"/>
                    <a:pt x="264" y="51"/>
                    <a:pt x="207" y="21"/>
                  </a:cubicBezTo>
                  <a:cubicBezTo>
                    <a:pt x="284" y="34"/>
                    <a:pt x="342" y="101"/>
                    <a:pt x="342" y="181"/>
                  </a:cubicBezTo>
                  <a:cubicBezTo>
                    <a:pt x="342" y="261"/>
                    <a:pt x="284" y="328"/>
                    <a:pt x="207" y="3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25841667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 preserve="1">
  <p:cSld name="Title slide Blu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48577-BB97-4339-AFBC-79259DF8A1FA}"/>
              </a:ext>
            </a:extLst>
          </p:cNvPr>
          <p:cNvSpPr>
            <a:spLocks noGrp="1"/>
          </p:cNvSpPr>
          <p:nvPr>
            <p:ph type="ctrTitle"/>
          </p:nvPr>
        </p:nvSpPr>
        <p:spPr>
          <a:xfrm>
            <a:off x="897173" y="2602523"/>
            <a:ext cx="10355713" cy="2109520"/>
          </a:xfrm>
        </p:spPr>
        <p:txBody>
          <a:bodyPr anchor="t"/>
          <a:lstStyle>
            <a:lvl1pPr algn="l">
              <a:defRPr sz="6200" b="0">
                <a:solidFill>
                  <a:schemeClr val="bg1"/>
                </a:solidFill>
                <a:latin typeface="+mj-lt"/>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67929D3-3819-47A5-BE6C-9D26ED26F12B}"/>
              </a:ext>
            </a:extLst>
          </p:cNvPr>
          <p:cNvSpPr>
            <a:spLocks noGrp="1"/>
          </p:cNvSpPr>
          <p:nvPr>
            <p:ph type="subTitle" idx="1"/>
          </p:nvPr>
        </p:nvSpPr>
        <p:spPr>
          <a:xfrm>
            <a:off x="479425" y="5694110"/>
            <a:ext cx="11233150" cy="720000"/>
          </a:xfrm>
        </p:spPr>
        <p:txBody>
          <a:bodyPr anchor="b"/>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grpSp>
        <p:nvGrpSpPr>
          <p:cNvPr id="8" name="Group 4">
            <a:extLst>
              <a:ext uri="{FF2B5EF4-FFF2-40B4-BE49-F238E27FC236}">
                <a16:creationId xmlns:a16="http://schemas.microsoft.com/office/drawing/2014/main" id="{99CE317A-20B7-43B9-A332-9C49C9D36DF3}"/>
              </a:ext>
            </a:extLst>
          </p:cNvPr>
          <p:cNvGrpSpPr>
            <a:grpSpLocks noChangeAspect="1"/>
          </p:cNvGrpSpPr>
          <p:nvPr userDrawn="1"/>
        </p:nvGrpSpPr>
        <p:grpSpPr bwMode="auto">
          <a:xfrm>
            <a:off x="479423" y="476494"/>
            <a:ext cx="957847" cy="957042"/>
            <a:chOff x="569" y="259"/>
            <a:chExt cx="1190" cy="1189"/>
          </a:xfrm>
          <a:solidFill>
            <a:schemeClr val="bg1"/>
          </a:solidFill>
        </p:grpSpPr>
        <p:sp>
          <p:nvSpPr>
            <p:cNvPr id="10" name="Freeform 5">
              <a:extLst>
                <a:ext uri="{FF2B5EF4-FFF2-40B4-BE49-F238E27FC236}">
                  <a16:creationId xmlns:a16="http://schemas.microsoft.com/office/drawing/2014/main" id="{7448FBCD-A7A6-486F-A1DE-9A75F5F936CA}"/>
                </a:ext>
              </a:extLst>
            </p:cNvPr>
            <p:cNvSpPr>
              <a:spLocks/>
            </p:cNvSpPr>
            <p:nvPr userDrawn="1"/>
          </p:nvSpPr>
          <p:spPr bwMode="auto">
            <a:xfrm>
              <a:off x="569" y="1033"/>
              <a:ext cx="261" cy="332"/>
            </a:xfrm>
            <a:custGeom>
              <a:avLst/>
              <a:gdLst>
                <a:gd name="T0" fmla="*/ 59 w 261"/>
                <a:gd name="T1" fmla="*/ 187 h 332"/>
                <a:gd name="T2" fmla="*/ 59 w 261"/>
                <a:gd name="T3" fmla="*/ 332 h 332"/>
                <a:gd name="T4" fmla="*/ 0 w 261"/>
                <a:gd name="T5" fmla="*/ 332 h 332"/>
                <a:gd name="T6" fmla="*/ 0 w 261"/>
                <a:gd name="T7" fmla="*/ 0 h 332"/>
                <a:gd name="T8" fmla="*/ 59 w 261"/>
                <a:gd name="T9" fmla="*/ 0 h 332"/>
                <a:gd name="T10" fmla="*/ 59 w 261"/>
                <a:gd name="T11" fmla="*/ 135 h 332"/>
                <a:gd name="T12" fmla="*/ 202 w 261"/>
                <a:gd name="T13" fmla="*/ 135 h 332"/>
                <a:gd name="T14" fmla="*/ 202 w 261"/>
                <a:gd name="T15" fmla="*/ 0 h 332"/>
                <a:gd name="T16" fmla="*/ 261 w 261"/>
                <a:gd name="T17" fmla="*/ 0 h 332"/>
                <a:gd name="T18" fmla="*/ 261 w 261"/>
                <a:gd name="T19" fmla="*/ 332 h 332"/>
                <a:gd name="T20" fmla="*/ 202 w 261"/>
                <a:gd name="T21" fmla="*/ 332 h 332"/>
                <a:gd name="T22" fmla="*/ 202 w 261"/>
                <a:gd name="T23" fmla="*/ 187 h 332"/>
                <a:gd name="T24" fmla="*/ 59 w 261"/>
                <a:gd name="T25" fmla="*/ 187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332">
                  <a:moveTo>
                    <a:pt x="59" y="187"/>
                  </a:moveTo>
                  <a:lnTo>
                    <a:pt x="59" y="332"/>
                  </a:lnTo>
                  <a:lnTo>
                    <a:pt x="0" y="332"/>
                  </a:lnTo>
                  <a:lnTo>
                    <a:pt x="0" y="0"/>
                  </a:lnTo>
                  <a:lnTo>
                    <a:pt x="59" y="0"/>
                  </a:lnTo>
                  <a:lnTo>
                    <a:pt x="59" y="135"/>
                  </a:lnTo>
                  <a:lnTo>
                    <a:pt x="202" y="135"/>
                  </a:lnTo>
                  <a:lnTo>
                    <a:pt x="202" y="0"/>
                  </a:lnTo>
                  <a:lnTo>
                    <a:pt x="261" y="0"/>
                  </a:lnTo>
                  <a:lnTo>
                    <a:pt x="261" y="332"/>
                  </a:lnTo>
                  <a:lnTo>
                    <a:pt x="202" y="332"/>
                  </a:lnTo>
                  <a:lnTo>
                    <a:pt x="202" y="187"/>
                  </a:lnTo>
                  <a:lnTo>
                    <a:pt x="5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Freeform 6">
              <a:extLst>
                <a:ext uri="{FF2B5EF4-FFF2-40B4-BE49-F238E27FC236}">
                  <a16:creationId xmlns:a16="http://schemas.microsoft.com/office/drawing/2014/main" id="{208B472F-E4D2-42C7-83FA-77AC2B6D3FCD}"/>
                </a:ext>
              </a:extLst>
            </p:cNvPr>
            <p:cNvSpPr>
              <a:spLocks/>
            </p:cNvSpPr>
            <p:nvPr userDrawn="1"/>
          </p:nvSpPr>
          <p:spPr bwMode="auto">
            <a:xfrm>
              <a:off x="853" y="1122"/>
              <a:ext cx="242" cy="326"/>
            </a:xfrm>
            <a:custGeom>
              <a:avLst/>
              <a:gdLst>
                <a:gd name="T0" fmla="*/ 31 w 140"/>
                <a:gd name="T1" fmla="*/ 189 h 189"/>
                <a:gd name="T2" fmla="*/ 53 w 140"/>
                <a:gd name="T3" fmla="*/ 137 h 189"/>
                <a:gd name="T4" fmla="*/ 0 w 140"/>
                <a:gd name="T5" fmla="*/ 0 h 189"/>
                <a:gd name="T6" fmla="*/ 36 w 140"/>
                <a:gd name="T7" fmla="*/ 0 h 189"/>
                <a:gd name="T8" fmla="*/ 70 w 140"/>
                <a:gd name="T9" fmla="*/ 101 h 189"/>
                <a:gd name="T10" fmla="*/ 104 w 140"/>
                <a:gd name="T11" fmla="*/ 0 h 189"/>
                <a:gd name="T12" fmla="*/ 140 w 140"/>
                <a:gd name="T13" fmla="*/ 0 h 189"/>
                <a:gd name="T14" fmla="*/ 64 w 140"/>
                <a:gd name="T15" fmla="*/ 189 h 189"/>
                <a:gd name="T16" fmla="*/ 31 w 140"/>
                <a:gd name="T1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189">
                  <a:moveTo>
                    <a:pt x="31" y="189"/>
                  </a:moveTo>
                  <a:cubicBezTo>
                    <a:pt x="53" y="137"/>
                    <a:pt x="53" y="137"/>
                    <a:pt x="53" y="137"/>
                  </a:cubicBezTo>
                  <a:cubicBezTo>
                    <a:pt x="37" y="94"/>
                    <a:pt x="17" y="44"/>
                    <a:pt x="0" y="0"/>
                  </a:cubicBezTo>
                  <a:cubicBezTo>
                    <a:pt x="36" y="0"/>
                    <a:pt x="36" y="0"/>
                    <a:pt x="36" y="0"/>
                  </a:cubicBezTo>
                  <a:cubicBezTo>
                    <a:pt x="51" y="45"/>
                    <a:pt x="60" y="73"/>
                    <a:pt x="70" y="101"/>
                  </a:cubicBezTo>
                  <a:cubicBezTo>
                    <a:pt x="79" y="77"/>
                    <a:pt x="93" y="33"/>
                    <a:pt x="104" y="0"/>
                  </a:cubicBezTo>
                  <a:cubicBezTo>
                    <a:pt x="140" y="0"/>
                    <a:pt x="140" y="0"/>
                    <a:pt x="140" y="0"/>
                  </a:cubicBezTo>
                  <a:cubicBezTo>
                    <a:pt x="115" y="62"/>
                    <a:pt x="90" y="125"/>
                    <a:pt x="64" y="189"/>
                  </a:cubicBezTo>
                  <a:lnTo>
                    <a:pt x="31"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7">
              <a:extLst>
                <a:ext uri="{FF2B5EF4-FFF2-40B4-BE49-F238E27FC236}">
                  <a16:creationId xmlns:a16="http://schemas.microsoft.com/office/drawing/2014/main" id="{FC5FE646-B0E1-411F-9DAF-6F9B1ECCD41B}"/>
                </a:ext>
              </a:extLst>
            </p:cNvPr>
            <p:cNvSpPr>
              <a:spLocks noEditPoints="1"/>
            </p:cNvSpPr>
            <p:nvPr userDrawn="1"/>
          </p:nvSpPr>
          <p:spPr bwMode="auto">
            <a:xfrm>
              <a:off x="1088" y="1033"/>
              <a:ext cx="251" cy="337"/>
            </a:xfrm>
            <a:custGeom>
              <a:avLst/>
              <a:gdLst>
                <a:gd name="T0" fmla="*/ 114 w 145"/>
                <a:gd name="T1" fmla="*/ 192 h 195"/>
                <a:gd name="T2" fmla="*/ 114 w 145"/>
                <a:gd name="T3" fmla="*/ 172 h 195"/>
                <a:gd name="T4" fmla="*/ 65 w 145"/>
                <a:gd name="T5" fmla="*/ 195 h 195"/>
                <a:gd name="T6" fmla="*/ 0 w 145"/>
                <a:gd name="T7" fmla="*/ 121 h 195"/>
                <a:gd name="T8" fmla="*/ 66 w 145"/>
                <a:gd name="T9" fmla="*/ 46 h 195"/>
                <a:gd name="T10" fmla="*/ 112 w 145"/>
                <a:gd name="T11" fmla="*/ 69 h 195"/>
                <a:gd name="T12" fmla="*/ 112 w 145"/>
                <a:gd name="T13" fmla="*/ 41 h 195"/>
                <a:gd name="T14" fmla="*/ 112 w 145"/>
                <a:gd name="T15" fmla="*/ 0 h 195"/>
                <a:gd name="T16" fmla="*/ 145 w 145"/>
                <a:gd name="T17" fmla="*/ 0 h 195"/>
                <a:gd name="T18" fmla="*/ 145 w 145"/>
                <a:gd name="T19" fmla="*/ 192 h 195"/>
                <a:gd name="T20" fmla="*/ 114 w 145"/>
                <a:gd name="T21" fmla="*/ 192 h 195"/>
                <a:gd name="T22" fmla="*/ 34 w 145"/>
                <a:gd name="T23" fmla="*/ 121 h 195"/>
                <a:gd name="T24" fmla="*/ 72 w 145"/>
                <a:gd name="T25" fmla="*/ 169 h 195"/>
                <a:gd name="T26" fmla="*/ 113 w 145"/>
                <a:gd name="T27" fmla="*/ 120 h 195"/>
                <a:gd name="T28" fmla="*/ 73 w 145"/>
                <a:gd name="T29" fmla="*/ 73 h 195"/>
                <a:gd name="T30" fmla="*/ 34 w 145"/>
                <a:gd name="T31" fmla="*/ 121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5" h="195">
                  <a:moveTo>
                    <a:pt x="114" y="192"/>
                  </a:moveTo>
                  <a:cubicBezTo>
                    <a:pt x="114" y="172"/>
                    <a:pt x="114" y="172"/>
                    <a:pt x="114" y="172"/>
                  </a:cubicBezTo>
                  <a:cubicBezTo>
                    <a:pt x="106" y="184"/>
                    <a:pt x="89" y="195"/>
                    <a:pt x="65" y="195"/>
                  </a:cubicBezTo>
                  <a:cubicBezTo>
                    <a:pt x="27" y="195"/>
                    <a:pt x="0" y="165"/>
                    <a:pt x="0" y="121"/>
                  </a:cubicBezTo>
                  <a:cubicBezTo>
                    <a:pt x="0" y="78"/>
                    <a:pt x="25" y="46"/>
                    <a:pt x="66" y="46"/>
                  </a:cubicBezTo>
                  <a:cubicBezTo>
                    <a:pt x="88" y="46"/>
                    <a:pt x="104" y="57"/>
                    <a:pt x="112" y="69"/>
                  </a:cubicBezTo>
                  <a:cubicBezTo>
                    <a:pt x="112" y="59"/>
                    <a:pt x="112" y="50"/>
                    <a:pt x="112" y="41"/>
                  </a:cubicBezTo>
                  <a:cubicBezTo>
                    <a:pt x="112" y="0"/>
                    <a:pt x="112" y="0"/>
                    <a:pt x="112" y="0"/>
                  </a:cubicBezTo>
                  <a:cubicBezTo>
                    <a:pt x="145" y="0"/>
                    <a:pt x="145" y="0"/>
                    <a:pt x="145" y="0"/>
                  </a:cubicBezTo>
                  <a:cubicBezTo>
                    <a:pt x="145" y="192"/>
                    <a:pt x="145" y="192"/>
                    <a:pt x="145" y="192"/>
                  </a:cubicBezTo>
                  <a:lnTo>
                    <a:pt x="114" y="192"/>
                  </a:lnTo>
                  <a:close/>
                  <a:moveTo>
                    <a:pt x="34" y="121"/>
                  </a:moveTo>
                  <a:cubicBezTo>
                    <a:pt x="34" y="148"/>
                    <a:pt x="48" y="169"/>
                    <a:pt x="72" y="169"/>
                  </a:cubicBezTo>
                  <a:cubicBezTo>
                    <a:pt x="98" y="169"/>
                    <a:pt x="113" y="148"/>
                    <a:pt x="113" y="120"/>
                  </a:cubicBezTo>
                  <a:cubicBezTo>
                    <a:pt x="113" y="93"/>
                    <a:pt x="96" y="73"/>
                    <a:pt x="73" y="73"/>
                  </a:cubicBezTo>
                  <a:cubicBezTo>
                    <a:pt x="48" y="73"/>
                    <a:pt x="34" y="95"/>
                    <a:pt x="34"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8">
              <a:extLst>
                <a:ext uri="{FF2B5EF4-FFF2-40B4-BE49-F238E27FC236}">
                  <a16:creationId xmlns:a16="http://schemas.microsoft.com/office/drawing/2014/main" id="{C294DF12-B642-4FBE-A4BF-5A1D3DA8A305}"/>
                </a:ext>
              </a:extLst>
            </p:cNvPr>
            <p:cNvSpPr>
              <a:spLocks/>
            </p:cNvSpPr>
            <p:nvPr userDrawn="1"/>
          </p:nvSpPr>
          <p:spPr bwMode="auto">
            <a:xfrm>
              <a:off x="1375" y="1115"/>
              <a:ext cx="125" cy="250"/>
            </a:xfrm>
            <a:custGeom>
              <a:avLst/>
              <a:gdLst>
                <a:gd name="T0" fmla="*/ 30 w 72"/>
                <a:gd name="T1" fmla="*/ 3 h 145"/>
                <a:gd name="T2" fmla="*/ 30 w 72"/>
                <a:gd name="T3" fmla="*/ 13 h 145"/>
                <a:gd name="T4" fmla="*/ 30 w 72"/>
                <a:gd name="T5" fmla="*/ 23 h 145"/>
                <a:gd name="T6" fmla="*/ 64 w 72"/>
                <a:gd name="T7" fmla="*/ 0 h 145"/>
                <a:gd name="T8" fmla="*/ 72 w 72"/>
                <a:gd name="T9" fmla="*/ 1 h 145"/>
                <a:gd name="T10" fmla="*/ 72 w 72"/>
                <a:gd name="T11" fmla="*/ 32 h 145"/>
                <a:gd name="T12" fmla="*/ 63 w 72"/>
                <a:gd name="T13" fmla="*/ 31 h 145"/>
                <a:gd name="T14" fmla="*/ 33 w 72"/>
                <a:gd name="T15" fmla="*/ 78 h 145"/>
                <a:gd name="T16" fmla="*/ 33 w 72"/>
                <a:gd name="T17" fmla="*/ 145 h 145"/>
                <a:gd name="T18" fmla="*/ 0 w 72"/>
                <a:gd name="T19" fmla="*/ 145 h 145"/>
                <a:gd name="T20" fmla="*/ 0 w 72"/>
                <a:gd name="T21" fmla="*/ 29 h 145"/>
                <a:gd name="T22" fmla="*/ 0 w 72"/>
                <a:gd name="T23" fmla="*/ 3 h 145"/>
                <a:gd name="T24" fmla="*/ 30 w 72"/>
                <a:gd name="T25" fmla="*/ 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 h="145">
                  <a:moveTo>
                    <a:pt x="30" y="3"/>
                  </a:moveTo>
                  <a:cubicBezTo>
                    <a:pt x="30" y="13"/>
                    <a:pt x="30" y="13"/>
                    <a:pt x="30" y="13"/>
                  </a:cubicBezTo>
                  <a:cubicBezTo>
                    <a:pt x="30" y="16"/>
                    <a:pt x="30" y="20"/>
                    <a:pt x="30" y="23"/>
                  </a:cubicBezTo>
                  <a:cubicBezTo>
                    <a:pt x="35" y="8"/>
                    <a:pt x="48" y="0"/>
                    <a:pt x="64" y="0"/>
                  </a:cubicBezTo>
                  <a:cubicBezTo>
                    <a:pt x="68" y="0"/>
                    <a:pt x="70" y="1"/>
                    <a:pt x="72" y="1"/>
                  </a:cubicBezTo>
                  <a:cubicBezTo>
                    <a:pt x="72" y="32"/>
                    <a:pt x="72" y="32"/>
                    <a:pt x="72" y="32"/>
                  </a:cubicBezTo>
                  <a:cubicBezTo>
                    <a:pt x="70" y="31"/>
                    <a:pt x="66" y="31"/>
                    <a:pt x="63" y="31"/>
                  </a:cubicBezTo>
                  <a:cubicBezTo>
                    <a:pt x="37" y="31"/>
                    <a:pt x="33" y="49"/>
                    <a:pt x="33" y="78"/>
                  </a:cubicBezTo>
                  <a:cubicBezTo>
                    <a:pt x="33" y="145"/>
                    <a:pt x="33" y="145"/>
                    <a:pt x="33" y="145"/>
                  </a:cubicBezTo>
                  <a:cubicBezTo>
                    <a:pt x="0" y="145"/>
                    <a:pt x="0" y="145"/>
                    <a:pt x="0" y="145"/>
                  </a:cubicBezTo>
                  <a:cubicBezTo>
                    <a:pt x="0" y="29"/>
                    <a:pt x="0" y="29"/>
                    <a:pt x="0" y="29"/>
                  </a:cubicBezTo>
                  <a:cubicBezTo>
                    <a:pt x="0" y="20"/>
                    <a:pt x="0" y="12"/>
                    <a:pt x="0" y="3"/>
                  </a:cubicBezTo>
                  <a:lnTo>
                    <a:pt x="3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9">
              <a:extLst>
                <a:ext uri="{FF2B5EF4-FFF2-40B4-BE49-F238E27FC236}">
                  <a16:creationId xmlns:a16="http://schemas.microsoft.com/office/drawing/2014/main" id="{309B3001-7DC5-4886-A949-055E5812553D}"/>
                </a:ext>
              </a:extLst>
            </p:cNvPr>
            <p:cNvSpPr>
              <a:spLocks noEditPoints="1"/>
            </p:cNvSpPr>
            <p:nvPr userDrawn="1"/>
          </p:nvSpPr>
          <p:spPr bwMode="auto">
            <a:xfrm>
              <a:off x="1505" y="1113"/>
              <a:ext cx="254" cy="259"/>
            </a:xfrm>
            <a:custGeom>
              <a:avLst/>
              <a:gdLst>
                <a:gd name="T0" fmla="*/ 147 w 147"/>
                <a:gd name="T1" fmla="*/ 75 h 150"/>
                <a:gd name="T2" fmla="*/ 73 w 147"/>
                <a:gd name="T3" fmla="*/ 150 h 150"/>
                <a:gd name="T4" fmla="*/ 0 w 147"/>
                <a:gd name="T5" fmla="*/ 75 h 150"/>
                <a:gd name="T6" fmla="*/ 73 w 147"/>
                <a:gd name="T7" fmla="*/ 0 h 150"/>
                <a:gd name="T8" fmla="*/ 147 w 147"/>
                <a:gd name="T9" fmla="*/ 75 h 150"/>
                <a:gd name="T10" fmla="*/ 33 w 147"/>
                <a:gd name="T11" fmla="*/ 75 h 150"/>
                <a:gd name="T12" fmla="*/ 73 w 147"/>
                <a:gd name="T13" fmla="*/ 123 h 150"/>
                <a:gd name="T14" fmla="*/ 112 w 147"/>
                <a:gd name="T15" fmla="*/ 75 h 150"/>
                <a:gd name="T16" fmla="*/ 73 w 147"/>
                <a:gd name="T17" fmla="*/ 27 h 150"/>
                <a:gd name="T18" fmla="*/ 33 w 147"/>
                <a:gd name="T19" fmla="*/ 75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7" h="150">
                  <a:moveTo>
                    <a:pt x="147" y="75"/>
                  </a:moveTo>
                  <a:cubicBezTo>
                    <a:pt x="147" y="119"/>
                    <a:pt x="118" y="150"/>
                    <a:pt x="73" y="150"/>
                  </a:cubicBezTo>
                  <a:cubicBezTo>
                    <a:pt x="27" y="150"/>
                    <a:pt x="0" y="119"/>
                    <a:pt x="0" y="75"/>
                  </a:cubicBezTo>
                  <a:cubicBezTo>
                    <a:pt x="0" y="31"/>
                    <a:pt x="29" y="0"/>
                    <a:pt x="73" y="0"/>
                  </a:cubicBezTo>
                  <a:cubicBezTo>
                    <a:pt x="118" y="0"/>
                    <a:pt x="147" y="31"/>
                    <a:pt x="147" y="75"/>
                  </a:cubicBezTo>
                  <a:close/>
                  <a:moveTo>
                    <a:pt x="33" y="75"/>
                  </a:moveTo>
                  <a:cubicBezTo>
                    <a:pt x="33" y="104"/>
                    <a:pt x="48" y="123"/>
                    <a:pt x="73" y="123"/>
                  </a:cubicBezTo>
                  <a:cubicBezTo>
                    <a:pt x="98" y="123"/>
                    <a:pt x="112" y="104"/>
                    <a:pt x="112" y="75"/>
                  </a:cubicBezTo>
                  <a:cubicBezTo>
                    <a:pt x="112" y="47"/>
                    <a:pt x="97" y="27"/>
                    <a:pt x="73" y="27"/>
                  </a:cubicBezTo>
                  <a:cubicBezTo>
                    <a:pt x="48" y="27"/>
                    <a:pt x="33" y="47"/>
                    <a:pt x="33"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0">
              <a:extLst>
                <a:ext uri="{FF2B5EF4-FFF2-40B4-BE49-F238E27FC236}">
                  <a16:creationId xmlns:a16="http://schemas.microsoft.com/office/drawing/2014/main" id="{0D08063B-AE83-4F77-9A55-86EC7F38879A}"/>
                </a:ext>
              </a:extLst>
            </p:cNvPr>
            <p:cNvSpPr>
              <a:spLocks noEditPoints="1"/>
            </p:cNvSpPr>
            <p:nvPr userDrawn="1"/>
          </p:nvSpPr>
          <p:spPr bwMode="auto">
            <a:xfrm>
              <a:off x="853" y="259"/>
              <a:ext cx="624" cy="624"/>
            </a:xfrm>
            <a:custGeom>
              <a:avLst/>
              <a:gdLst>
                <a:gd name="T0" fmla="*/ 180 w 361"/>
                <a:gd name="T1" fmla="*/ 0 h 361"/>
                <a:gd name="T2" fmla="*/ 9 w 361"/>
                <a:gd name="T3" fmla="*/ 0 h 361"/>
                <a:gd name="T4" fmla="*/ 0 w 361"/>
                <a:gd name="T5" fmla="*/ 10 h 361"/>
                <a:gd name="T6" fmla="*/ 9 w 361"/>
                <a:gd name="T7" fmla="*/ 19 h 361"/>
                <a:gd name="T8" fmla="*/ 171 w 361"/>
                <a:gd name="T9" fmla="*/ 181 h 361"/>
                <a:gd name="T10" fmla="*/ 9 w 361"/>
                <a:gd name="T11" fmla="*/ 343 h 361"/>
                <a:gd name="T12" fmla="*/ 0 w 361"/>
                <a:gd name="T13" fmla="*/ 352 h 361"/>
                <a:gd name="T14" fmla="*/ 9 w 361"/>
                <a:gd name="T15" fmla="*/ 361 h 361"/>
                <a:gd name="T16" fmla="*/ 180 w 361"/>
                <a:gd name="T17" fmla="*/ 361 h 361"/>
                <a:gd name="T18" fmla="*/ 361 w 361"/>
                <a:gd name="T19" fmla="*/ 181 h 361"/>
                <a:gd name="T20" fmla="*/ 180 w 361"/>
                <a:gd name="T21" fmla="*/ 0 h 361"/>
                <a:gd name="T22" fmla="*/ 150 w 361"/>
                <a:gd name="T23" fmla="*/ 341 h 361"/>
                <a:gd name="T24" fmla="*/ 247 w 361"/>
                <a:gd name="T25" fmla="*/ 181 h 361"/>
                <a:gd name="T26" fmla="*/ 150 w 361"/>
                <a:gd name="T27" fmla="*/ 21 h 361"/>
                <a:gd name="T28" fmla="*/ 285 w 361"/>
                <a:gd name="T29" fmla="*/ 181 h 361"/>
                <a:gd name="T30" fmla="*/ 150 w 361"/>
                <a:gd name="T31" fmla="*/ 341 h 361"/>
                <a:gd name="T32" fmla="*/ 189 w 361"/>
                <a:gd name="T33" fmla="*/ 181 h 361"/>
                <a:gd name="T34" fmla="*/ 93 w 361"/>
                <a:gd name="T35" fmla="*/ 21 h 361"/>
                <a:gd name="T36" fmla="*/ 228 w 361"/>
                <a:gd name="T37" fmla="*/ 181 h 361"/>
                <a:gd name="T38" fmla="*/ 93 w 361"/>
                <a:gd name="T39" fmla="*/ 341 h 361"/>
                <a:gd name="T40" fmla="*/ 189 w 361"/>
                <a:gd name="T41" fmla="*/ 181 h 361"/>
                <a:gd name="T42" fmla="*/ 207 w 361"/>
                <a:gd name="T43" fmla="*/ 341 h 361"/>
                <a:gd name="T44" fmla="*/ 304 w 361"/>
                <a:gd name="T45" fmla="*/ 181 h 361"/>
                <a:gd name="T46" fmla="*/ 207 w 361"/>
                <a:gd name="T47" fmla="*/ 21 h 361"/>
                <a:gd name="T48" fmla="*/ 342 w 361"/>
                <a:gd name="T49" fmla="*/ 181 h 361"/>
                <a:gd name="T50" fmla="*/ 207 w 361"/>
                <a:gd name="T51" fmla="*/ 34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1" h="361">
                  <a:moveTo>
                    <a:pt x="180" y="0"/>
                  </a:moveTo>
                  <a:cubicBezTo>
                    <a:pt x="9" y="0"/>
                    <a:pt x="9" y="0"/>
                    <a:pt x="9" y="0"/>
                  </a:cubicBezTo>
                  <a:cubicBezTo>
                    <a:pt x="4" y="0"/>
                    <a:pt x="0" y="5"/>
                    <a:pt x="0" y="10"/>
                  </a:cubicBezTo>
                  <a:cubicBezTo>
                    <a:pt x="0" y="15"/>
                    <a:pt x="4" y="19"/>
                    <a:pt x="9" y="19"/>
                  </a:cubicBezTo>
                  <a:cubicBezTo>
                    <a:pt x="98" y="19"/>
                    <a:pt x="171" y="92"/>
                    <a:pt x="171" y="181"/>
                  </a:cubicBezTo>
                  <a:cubicBezTo>
                    <a:pt x="171" y="270"/>
                    <a:pt x="98" y="343"/>
                    <a:pt x="9" y="343"/>
                  </a:cubicBezTo>
                  <a:cubicBezTo>
                    <a:pt x="4" y="343"/>
                    <a:pt x="0" y="347"/>
                    <a:pt x="0" y="352"/>
                  </a:cubicBezTo>
                  <a:cubicBezTo>
                    <a:pt x="0" y="357"/>
                    <a:pt x="4" y="361"/>
                    <a:pt x="9" y="361"/>
                  </a:cubicBezTo>
                  <a:cubicBezTo>
                    <a:pt x="180" y="361"/>
                    <a:pt x="180" y="361"/>
                    <a:pt x="180" y="361"/>
                  </a:cubicBezTo>
                  <a:cubicBezTo>
                    <a:pt x="280" y="361"/>
                    <a:pt x="361" y="280"/>
                    <a:pt x="361" y="181"/>
                  </a:cubicBezTo>
                  <a:cubicBezTo>
                    <a:pt x="361" y="81"/>
                    <a:pt x="280" y="0"/>
                    <a:pt x="180" y="0"/>
                  </a:cubicBezTo>
                  <a:close/>
                  <a:moveTo>
                    <a:pt x="150" y="341"/>
                  </a:moveTo>
                  <a:cubicBezTo>
                    <a:pt x="207" y="310"/>
                    <a:pt x="247" y="250"/>
                    <a:pt x="247" y="181"/>
                  </a:cubicBezTo>
                  <a:cubicBezTo>
                    <a:pt x="247" y="112"/>
                    <a:pt x="207" y="51"/>
                    <a:pt x="150" y="21"/>
                  </a:cubicBezTo>
                  <a:cubicBezTo>
                    <a:pt x="227" y="34"/>
                    <a:pt x="285" y="101"/>
                    <a:pt x="285" y="181"/>
                  </a:cubicBezTo>
                  <a:cubicBezTo>
                    <a:pt x="285" y="261"/>
                    <a:pt x="227" y="328"/>
                    <a:pt x="150" y="341"/>
                  </a:cubicBezTo>
                  <a:close/>
                  <a:moveTo>
                    <a:pt x="189" y="181"/>
                  </a:moveTo>
                  <a:cubicBezTo>
                    <a:pt x="189" y="112"/>
                    <a:pt x="150" y="51"/>
                    <a:pt x="93" y="21"/>
                  </a:cubicBezTo>
                  <a:cubicBezTo>
                    <a:pt x="170" y="34"/>
                    <a:pt x="228" y="101"/>
                    <a:pt x="228" y="181"/>
                  </a:cubicBezTo>
                  <a:cubicBezTo>
                    <a:pt x="228" y="261"/>
                    <a:pt x="170" y="328"/>
                    <a:pt x="93" y="341"/>
                  </a:cubicBezTo>
                  <a:cubicBezTo>
                    <a:pt x="150" y="310"/>
                    <a:pt x="189" y="250"/>
                    <a:pt x="189" y="181"/>
                  </a:cubicBezTo>
                  <a:close/>
                  <a:moveTo>
                    <a:pt x="207" y="341"/>
                  </a:moveTo>
                  <a:cubicBezTo>
                    <a:pt x="264" y="310"/>
                    <a:pt x="304" y="250"/>
                    <a:pt x="304" y="181"/>
                  </a:cubicBezTo>
                  <a:cubicBezTo>
                    <a:pt x="304" y="112"/>
                    <a:pt x="264" y="51"/>
                    <a:pt x="207" y="21"/>
                  </a:cubicBezTo>
                  <a:cubicBezTo>
                    <a:pt x="284" y="34"/>
                    <a:pt x="342" y="101"/>
                    <a:pt x="342" y="181"/>
                  </a:cubicBezTo>
                  <a:cubicBezTo>
                    <a:pt x="342" y="261"/>
                    <a:pt x="284" y="328"/>
                    <a:pt x="207" y="3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28485661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itle" preserve="1">
  <p:cSld name="Title slide Light Blue">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48577-BB97-4339-AFBC-79259DF8A1FA}"/>
              </a:ext>
            </a:extLst>
          </p:cNvPr>
          <p:cNvSpPr>
            <a:spLocks noGrp="1"/>
          </p:cNvSpPr>
          <p:nvPr>
            <p:ph type="ctrTitle"/>
          </p:nvPr>
        </p:nvSpPr>
        <p:spPr>
          <a:xfrm>
            <a:off x="897173" y="2602523"/>
            <a:ext cx="10355713" cy="2109520"/>
          </a:xfrm>
        </p:spPr>
        <p:txBody>
          <a:bodyPr anchor="t"/>
          <a:lstStyle>
            <a:lvl1pPr algn="l">
              <a:defRPr sz="6200" b="0">
                <a:solidFill>
                  <a:schemeClr val="bg1"/>
                </a:solidFill>
                <a:latin typeface="+mj-lt"/>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67929D3-3819-47A5-BE6C-9D26ED26F12B}"/>
              </a:ext>
            </a:extLst>
          </p:cNvPr>
          <p:cNvSpPr>
            <a:spLocks noGrp="1"/>
          </p:cNvSpPr>
          <p:nvPr>
            <p:ph type="subTitle" idx="1"/>
          </p:nvPr>
        </p:nvSpPr>
        <p:spPr>
          <a:xfrm>
            <a:off x="479425" y="5694110"/>
            <a:ext cx="11233150" cy="720000"/>
          </a:xfrm>
        </p:spPr>
        <p:txBody>
          <a:bodyPr anchor="b"/>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grpSp>
        <p:nvGrpSpPr>
          <p:cNvPr id="8" name="Group 4">
            <a:extLst>
              <a:ext uri="{FF2B5EF4-FFF2-40B4-BE49-F238E27FC236}">
                <a16:creationId xmlns:a16="http://schemas.microsoft.com/office/drawing/2014/main" id="{99CE317A-20B7-43B9-A332-9C49C9D36DF3}"/>
              </a:ext>
            </a:extLst>
          </p:cNvPr>
          <p:cNvGrpSpPr>
            <a:grpSpLocks noChangeAspect="1"/>
          </p:cNvGrpSpPr>
          <p:nvPr userDrawn="1"/>
        </p:nvGrpSpPr>
        <p:grpSpPr bwMode="auto">
          <a:xfrm>
            <a:off x="479423" y="476494"/>
            <a:ext cx="957847" cy="957042"/>
            <a:chOff x="569" y="259"/>
            <a:chExt cx="1190" cy="1189"/>
          </a:xfrm>
          <a:solidFill>
            <a:schemeClr val="bg1"/>
          </a:solidFill>
        </p:grpSpPr>
        <p:sp>
          <p:nvSpPr>
            <p:cNvPr id="10" name="Freeform 5">
              <a:extLst>
                <a:ext uri="{FF2B5EF4-FFF2-40B4-BE49-F238E27FC236}">
                  <a16:creationId xmlns:a16="http://schemas.microsoft.com/office/drawing/2014/main" id="{7448FBCD-A7A6-486F-A1DE-9A75F5F936CA}"/>
                </a:ext>
              </a:extLst>
            </p:cNvPr>
            <p:cNvSpPr>
              <a:spLocks/>
            </p:cNvSpPr>
            <p:nvPr userDrawn="1"/>
          </p:nvSpPr>
          <p:spPr bwMode="auto">
            <a:xfrm>
              <a:off x="569" y="1033"/>
              <a:ext cx="261" cy="332"/>
            </a:xfrm>
            <a:custGeom>
              <a:avLst/>
              <a:gdLst>
                <a:gd name="T0" fmla="*/ 59 w 261"/>
                <a:gd name="T1" fmla="*/ 187 h 332"/>
                <a:gd name="T2" fmla="*/ 59 w 261"/>
                <a:gd name="T3" fmla="*/ 332 h 332"/>
                <a:gd name="T4" fmla="*/ 0 w 261"/>
                <a:gd name="T5" fmla="*/ 332 h 332"/>
                <a:gd name="T6" fmla="*/ 0 w 261"/>
                <a:gd name="T7" fmla="*/ 0 h 332"/>
                <a:gd name="T8" fmla="*/ 59 w 261"/>
                <a:gd name="T9" fmla="*/ 0 h 332"/>
                <a:gd name="T10" fmla="*/ 59 w 261"/>
                <a:gd name="T11" fmla="*/ 135 h 332"/>
                <a:gd name="T12" fmla="*/ 202 w 261"/>
                <a:gd name="T13" fmla="*/ 135 h 332"/>
                <a:gd name="T14" fmla="*/ 202 w 261"/>
                <a:gd name="T15" fmla="*/ 0 h 332"/>
                <a:gd name="T16" fmla="*/ 261 w 261"/>
                <a:gd name="T17" fmla="*/ 0 h 332"/>
                <a:gd name="T18" fmla="*/ 261 w 261"/>
                <a:gd name="T19" fmla="*/ 332 h 332"/>
                <a:gd name="T20" fmla="*/ 202 w 261"/>
                <a:gd name="T21" fmla="*/ 332 h 332"/>
                <a:gd name="T22" fmla="*/ 202 w 261"/>
                <a:gd name="T23" fmla="*/ 187 h 332"/>
                <a:gd name="T24" fmla="*/ 59 w 261"/>
                <a:gd name="T25" fmla="*/ 187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332">
                  <a:moveTo>
                    <a:pt x="59" y="187"/>
                  </a:moveTo>
                  <a:lnTo>
                    <a:pt x="59" y="332"/>
                  </a:lnTo>
                  <a:lnTo>
                    <a:pt x="0" y="332"/>
                  </a:lnTo>
                  <a:lnTo>
                    <a:pt x="0" y="0"/>
                  </a:lnTo>
                  <a:lnTo>
                    <a:pt x="59" y="0"/>
                  </a:lnTo>
                  <a:lnTo>
                    <a:pt x="59" y="135"/>
                  </a:lnTo>
                  <a:lnTo>
                    <a:pt x="202" y="135"/>
                  </a:lnTo>
                  <a:lnTo>
                    <a:pt x="202" y="0"/>
                  </a:lnTo>
                  <a:lnTo>
                    <a:pt x="261" y="0"/>
                  </a:lnTo>
                  <a:lnTo>
                    <a:pt x="261" y="332"/>
                  </a:lnTo>
                  <a:lnTo>
                    <a:pt x="202" y="332"/>
                  </a:lnTo>
                  <a:lnTo>
                    <a:pt x="202" y="187"/>
                  </a:lnTo>
                  <a:lnTo>
                    <a:pt x="5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Freeform 6">
              <a:extLst>
                <a:ext uri="{FF2B5EF4-FFF2-40B4-BE49-F238E27FC236}">
                  <a16:creationId xmlns:a16="http://schemas.microsoft.com/office/drawing/2014/main" id="{208B472F-E4D2-42C7-83FA-77AC2B6D3FCD}"/>
                </a:ext>
              </a:extLst>
            </p:cNvPr>
            <p:cNvSpPr>
              <a:spLocks/>
            </p:cNvSpPr>
            <p:nvPr userDrawn="1"/>
          </p:nvSpPr>
          <p:spPr bwMode="auto">
            <a:xfrm>
              <a:off x="853" y="1122"/>
              <a:ext cx="242" cy="326"/>
            </a:xfrm>
            <a:custGeom>
              <a:avLst/>
              <a:gdLst>
                <a:gd name="T0" fmla="*/ 31 w 140"/>
                <a:gd name="T1" fmla="*/ 189 h 189"/>
                <a:gd name="T2" fmla="*/ 53 w 140"/>
                <a:gd name="T3" fmla="*/ 137 h 189"/>
                <a:gd name="T4" fmla="*/ 0 w 140"/>
                <a:gd name="T5" fmla="*/ 0 h 189"/>
                <a:gd name="T6" fmla="*/ 36 w 140"/>
                <a:gd name="T7" fmla="*/ 0 h 189"/>
                <a:gd name="T8" fmla="*/ 70 w 140"/>
                <a:gd name="T9" fmla="*/ 101 h 189"/>
                <a:gd name="T10" fmla="*/ 104 w 140"/>
                <a:gd name="T11" fmla="*/ 0 h 189"/>
                <a:gd name="T12" fmla="*/ 140 w 140"/>
                <a:gd name="T13" fmla="*/ 0 h 189"/>
                <a:gd name="T14" fmla="*/ 64 w 140"/>
                <a:gd name="T15" fmla="*/ 189 h 189"/>
                <a:gd name="T16" fmla="*/ 31 w 140"/>
                <a:gd name="T1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189">
                  <a:moveTo>
                    <a:pt x="31" y="189"/>
                  </a:moveTo>
                  <a:cubicBezTo>
                    <a:pt x="53" y="137"/>
                    <a:pt x="53" y="137"/>
                    <a:pt x="53" y="137"/>
                  </a:cubicBezTo>
                  <a:cubicBezTo>
                    <a:pt x="37" y="94"/>
                    <a:pt x="17" y="44"/>
                    <a:pt x="0" y="0"/>
                  </a:cubicBezTo>
                  <a:cubicBezTo>
                    <a:pt x="36" y="0"/>
                    <a:pt x="36" y="0"/>
                    <a:pt x="36" y="0"/>
                  </a:cubicBezTo>
                  <a:cubicBezTo>
                    <a:pt x="51" y="45"/>
                    <a:pt x="60" y="73"/>
                    <a:pt x="70" y="101"/>
                  </a:cubicBezTo>
                  <a:cubicBezTo>
                    <a:pt x="79" y="77"/>
                    <a:pt x="93" y="33"/>
                    <a:pt x="104" y="0"/>
                  </a:cubicBezTo>
                  <a:cubicBezTo>
                    <a:pt x="140" y="0"/>
                    <a:pt x="140" y="0"/>
                    <a:pt x="140" y="0"/>
                  </a:cubicBezTo>
                  <a:cubicBezTo>
                    <a:pt x="115" y="62"/>
                    <a:pt x="90" y="125"/>
                    <a:pt x="64" y="189"/>
                  </a:cubicBezTo>
                  <a:lnTo>
                    <a:pt x="31"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7">
              <a:extLst>
                <a:ext uri="{FF2B5EF4-FFF2-40B4-BE49-F238E27FC236}">
                  <a16:creationId xmlns:a16="http://schemas.microsoft.com/office/drawing/2014/main" id="{FC5FE646-B0E1-411F-9DAF-6F9B1ECCD41B}"/>
                </a:ext>
              </a:extLst>
            </p:cNvPr>
            <p:cNvSpPr>
              <a:spLocks noEditPoints="1"/>
            </p:cNvSpPr>
            <p:nvPr userDrawn="1"/>
          </p:nvSpPr>
          <p:spPr bwMode="auto">
            <a:xfrm>
              <a:off x="1088" y="1033"/>
              <a:ext cx="251" cy="337"/>
            </a:xfrm>
            <a:custGeom>
              <a:avLst/>
              <a:gdLst>
                <a:gd name="T0" fmla="*/ 114 w 145"/>
                <a:gd name="T1" fmla="*/ 192 h 195"/>
                <a:gd name="T2" fmla="*/ 114 w 145"/>
                <a:gd name="T3" fmla="*/ 172 h 195"/>
                <a:gd name="T4" fmla="*/ 65 w 145"/>
                <a:gd name="T5" fmla="*/ 195 h 195"/>
                <a:gd name="T6" fmla="*/ 0 w 145"/>
                <a:gd name="T7" fmla="*/ 121 h 195"/>
                <a:gd name="T8" fmla="*/ 66 w 145"/>
                <a:gd name="T9" fmla="*/ 46 h 195"/>
                <a:gd name="T10" fmla="*/ 112 w 145"/>
                <a:gd name="T11" fmla="*/ 69 h 195"/>
                <a:gd name="T12" fmla="*/ 112 w 145"/>
                <a:gd name="T13" fmla="*/ 41 h 195"/>
                <a:gd name="T14" fmla="*/ 112 w 145"/>
                <a:gd name="T15" fmla="*/ 0 h 195"/>
                <a:gd name="T16" fmla="*/ 145 w 145"/>
                <a:gd name="T17" fmla="*/ 0 h 195"/>
                <a:gd name="T18" fmla="*/ 145 w 145"/>
                <a:gd name="T19" fmla="*/ 192 h 195"/>
                <a:gd name="T20" fmla="*/ 114 w 145"/>
                <a:gd name="T21" fmla="*/ 192 h 195"/>
                <a:gd name="T22" fmla="*/ 34 w 145"/>
                <a:gd name="T23" fmla="*/ 121 h 195"/>
                <a:gd name="T24" fmla="*/ 72 w 145"/>
                <a:gd name="T25" fmla="*/ 169 h 195"/>
                <a:gd name="T26" fmla="*/ 113 w 145"/>
                <a:gd name="T27" fmla="*/ 120 h 195"/>
                <a:gd name="T28" fmla="*/ 73 w 145"/>
                <a:gd name="T29" fmla="*/ 73 h 195"/>
                <a:gd name="T30" fmla="*/ 34 w 145"/>
                <a:gd name="T31" fmla="*/ 121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5" h="195">
                  <a:moveTo>
                    <a:pt x="114" y="192"/>
                  </a:moveTo>
                  <a:cubicBezTo>
                    <a:pt x="114" y="172"/>
                    <a:pt x="114" y="172"/>
                    <a:pt x="114" y="172"/>
                  </a:cubicBezTo>
                  <a:cubicBezTo>
                    <a:pt x="106" y="184"/>
                    <a:pt x="89" y="195"/>
                    <a:pt x="65" y="195"/>
                  </a:cubicBezTo>
                  <a:cubicBezTo>
                    <a:pt x="27" y="195"/>
                    <a:pt x="0" y="165"/>
                    <a:pt x="0" y="121"/>
                  </a:cubicBezTo>
                  <a:cubicBezTo>
                    <a:pt x="0" y="78"/>
                    <a:pt x="25" y="46"/>
                    <a:pt x="66" y="46"/>
                  </a:cubicBezTo>
                  <a:cubicBezTo>
                    <a:pt x="88" y="46"/>
                    <a:pt x="104" y="57"/>
                    <a:pt x="112" y="69"/>
                  </a:cubicBezTo>
                  <a:cubicBezTo>
                    <a:pt x="112" y="59"/>
                    <a:pt x="112" y="50"/>
                    <a:pt x="112" y="41"/>
                  </a:cubicBezTo>
                  <a:cubicBezTo>
                    <a:pt x="112" y="0"/>
                    <a:pt x="112" y="0"/>
                    <a:pt x="112" y="0"/>
                  </a:cubicBezTo>
                  <a:cubicBezTo>
                    <a:pt x="145" y="0"/>
                    <a:pt x="145" y="0"/>
                    <a:pt x="145" y="0"/>
                  </a:cubicBezTo>
                  <a:cubicBezTo>
                    <a:pt x="145" y="192"/>
                    <a:pt x="145" y="192"/>
                    <a:pt x="145" y="192"/>
                  </a:cubicBezTo>
                  <a:lnTo>
                    <a:pt x="114" y="192"/>
                  </a:lnTo>
                  <a:close/>
                  <a:moveTo>
                    <a:pt x="34" y="121"/>
                  </a:moveTo>
                  <a:cubicBezTo>
                    <a:pt x="34" y="148"/>
                    <a:pt x="48" y="169"/>
                    <a:pt x="72" y="169"/>
                  </a:cubicBezTo>
                  <a:cubicBezTo>
                    <a:pt x="98" y="169"/>
                    <a:pt x="113" y="148"/>
                    <a:pt x="113" y="120"/>
                  </a:cubicBezTo>
                  <a:cubicBezTo>
                    <a:pt x="113" y="93"/>
                    <a:pt x="96" y="73"/>
                    <a:pt x="73" y="73"/>
                  </a:cubicBezTo>
                  <a:cubicBezTo>
                    <a:pt x="48" y="73"/>
                    <a:pt x="34" y="95"/>
                    <a:pt x="34"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8">
              <a:extLst>
                <a:ext uri="{FF2B5EF4-FFF2-40B4-BE49-F238E27FC236}">
                  <a16:creationId xmlns:a16="http://schemas.microsoft.com/office/drawing/2014/main" id="{C294DF12-B642-4FBE-A4BF-5A1D3DA8A305}"/>
                </a:ext>
              </a:extLst>
            </p:cNvPr>
            <p:cNvSpPr>
              <a:spLocks/>
            </p:cNvSpPr>
            <p:nvPr userDrawn="1"/>
          </p:nvSpPr>
          <p:spPr bwMode="auto">
            <a:xfrm>
              <a:off x="1375" y="1115"/>
              <a:ext cx="125" cy="250"/>
            </a:xfrm>
            <a:custGeom>
              <a:avLst/>
              <a:gdLst>
                <a:gd name="T0" fmla="*/ 30 w 72"/>
                <a:gd name="T1" fmla="*/ 3 h 145"/>
                <a:gd name="T2" fmla="*/ 30 w 72"/>
                <a:gd name="T3" fmla="*/ 13 h 145"/>
                <a:gd name="T4" fmla="*/ 30 w 72"/>
                <a:gd name="T5" fmla="*/ 23 h 145"/>
                <a:gd name="T6" fmla="*/ 64 w 72"/>
                <a:gd name="T7" fmla="*/ 0 h 145"/>
                <a:gd name="T8" fmla="*/ 72 w 72"/>
                <a:gd name="T9" fmla="*/ 1 h 145"/>
                <a:gd name="T10" fmla="*/ 72 w 72"/>
                <a:gd name="T11" fmla="*/ 32 h 145"/>
                <a:gd name="T12" fmla="*/ 63 w 72"/>
                <a:gd name="T13" fmla="*/ 31 h 145"/>
                <a:gd name="T14" fmla="*/ 33 w 72"/>
                <a:gd name="T15" fmla="*/ 78 h 145"/>
                <a:gd name="T16" fmla="*/ 33 w 72"/>
                <a:gd name="T17" fmla="*/ 145 h 145"/>
                <a:gd name="T18" fmla="*/ 0 w 72"/>
                <a:gd name="T19" fmla="*/ 145 h 145"/>
                <a:gd name="T20" fmla="*/ 0 w 72"/>
                <a:gd name="T21" fmla="*/ 29 h 145"/>
                <a:gd name="T22" fmla="*/ 0 w 72"/>
                <a:gd name="T23" fmla="*/ 3 h 145"/>
                <a:gd name="T24" fmla="*/ 30 w 72"/>
                <a:gd name="T25" fmla="*/ 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 h="145">
                  <a:moveTo>
                    <a:pt x="30" y="3"/>
                  </a:moveTo>
                  <a:cubicBezTo>
                    <a:pt x="30" y="13"/>
                    <a:pt x="30" y="13"/>
                    <a:pt x="30" y="13"/>
                  </a:cubicBezTo>
                  <a:cubicBezTo>
                    <a:pt x="30" y="16"/>
                    <a:pt x="30" y="20"/>
                    <a:pt x="30" y="23"/>
                  </a:cubicBezTo>
                  <a:cubicBezTo>
                    <a:pt x="35" y="8"/>
                    <a:pt x="48" y="0"/>
                    <a:pt x="64" y="0"/>
                  </a:cubicBezTo>
                  <a:cubicBezTo>
                    <a:pt x="68" y="0"/>
                    <a:pt x="70" y="1"/>
                    <a:pt x="72" y="1"/>
                  </a:cubicBezTo>
                  <a:cubicBezTo>
                    <a:pt x="72" y="32"/>
                    <a:pt x="72" y="32"/>
                    <a:pt x="72" y="32"/>
                  </a:cubicBezTo>
                  <a:cubicBezTo>
                    <a:pt x="70" y="31"/>
                    <a:pt x="66" y="31"/>
                    <a:pt x="63" y="31"/>
                  </a:cubicBezTo>
                  <a:cubicBezTo>
                    <a:pt x="37" y="31"/>
                    <a:pt x="33" y="49"/>
                    <a:pt x="33" y="78"/>
                  </a:cubicBezTo>
                  <a:cubicBezTo>
                    <a:pt x="33" y="145"/>
                    <a:pt x="33" y="145"/>
                    <a:pt x="33" y="145"/>
                  </a:cubicBezTo>
                  <a:cubicBezTo>
                    <a:pt x="0" y="145"/>
                    <a:pt x="0" y="145"/>
                    <a:pt x="0" y="145"/>
                  </a:cubicBezTo>
                  <a:cubicBezTo>
                    <a:pt x="0" y="29"/>
                    <a:pt x="0" y="29"/>
                    <a:pt x="0" y="29"/>
                  </a:cubicBezTo>
                  <a:cubicBezTo>
                    <a:pt x="0" y="20"/>
                    <a:pt x="0" y="12"/>
                    <a:pt x="0" y="3"/>
                  </a:cubicBezTo>
                  <a:lnTo>
                    <a:pt x="3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9">
              <a:extLst>
                <a:ext uri="{FF2B5EF4-FFF2-40B4-BE49-F238E27FC236}">
                  <a16:creationId xmlns:a16="http://schemas.microsoft.com/office/drawing/2014/main" id="{309B3001-7DC5-4886-A949-055E5812553D}"/>
                </a:ext>
              </a:extLst>
            </p:cNvPr>
            <p:cNvSpPr>
              <a:spLocks noEditPoints="1"/>
            </p:cNvSpPr>
            <p:nvPr userDrawn="1"/>
          </p:nvSpPr>
          <p:spPr bwMode="auto">
            <a:xfrm>
              <a:off x="1505" y="1113"/>
              <a:ext cx="254" cy="259"/>
            </a:xfrm>
            <a:custGeom>
              <a:avLst/>
              <a:gdLst>
                <a:gd name="T0" fmla="*/ 147 w 147"/>
                <a:gd name="T1" fmla="*/ 75 h 150"/>
                <a:gd name="T2" fmla="*/ 73 w 147"/>
                <a:gd name="T3" fmla="*/ 150 h 150"/>
                <a:gd name="T4" fmla="*/ 0 w 147"/>
                <a:gd name="T5" fmla="*/ 75 h 150"/>
                <a:gd name="T6" fmla="*/ 73 w 147"/>
                <a:gd name="T7" fmla="*/ 0 h 150"/>
                <a:gd name="T8" fmla="*/ 147 w 147"/>
                <a:gd name="T9" fmla="*/ 75 h 150"/>
                <a:gd name="T10" fmla="*/ 33 w 147"/>
                <a:gd name="T11" fmla="*/ 75 h 150"/>
                <a:gd name="T12" fmla="*/ 73 w 147"/>
                <a:gd name="T13" fmla="*/ 123 h 150"/>
                <a:gd name="T14" fmla="*/ 112 w 147"/>
                <a:gd name="T15" fmla="*/ 75 h 150"/>
                <a:gd name="T16" fmla="*/ 73 w 147"/>
                <a:gd name="T17" fmla="*/ 27 h 150"/>
                <a:gd name="T18" fmla="*/ 33 w 147"/>
                <a:gd name="T19" fmla="*/ 75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7" h="150">
                  <a:moveTo>
                    <a:pt x="147" y="75"/>
                  </a:moveTo>
                  <a:cubicBezTo>
                    <a:pt x="147" y="119"/>
                    <a:pt x="118" y="150"/>
                    <a:pt x="73" y="150"/>
                  </a:cubicBezTo>
                  <a:cubicBezTo>
                    <a:pt x="27" y="150"/>
                    <a:pt x="0" y="119"/>
                    <a:pt x="0" y="75"/>
                  </a:cubicBezTo>
                  <a:cubicBezTo>
                    <a:pt x="0" y="31"/>
                    <a:pt x="29" y="0"/>
                    <a:pt x="73" y="0"/>
                  </a:cubicBezTo>
                  <a:cubicBezTo>
                    <a:pt x="118" y="0"/>
                    <a:pt x="147" y="31"/>
                    <a:pt x="147" y="75"/>
                  </a:cubicBezTo>
                  <a:close/>
                  <a:moveTo>
                    <a:pt x="33" y="75"/>
                  </a:moveTo>
                  <a:cubicBezTo>
                    <a:pt x="33" y="104"/>
                    <a:pt x="48" y="123"/>
                    <a:pt x="73" y="123"/>
                  </a:cubicBezTo>
                  <a:cubicBezTo>
                    <a:pt x="98" y="123"/>
                    <a:pt x="112" y="104"/>
                    <a:pt x="112" y="75"/>
                  </a:cubicBezTo>
                  <a:cubicBezTo>
                    <a:pt x="112" y="47"/>
                    <a:pt x="97" y="27"/>
                    <a:pt x="73" y="27"/>
                  </a:cubicBezTo>
                  <a:cubicBezTo>
                    <a:pt x="48" y="27"/>
                    <a:pt x="33" y="47"/>
                    <a:pt x="33"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0">
              <a:extLst>
                <a:ext uri="{FF2B5EF4-FFF2-40B4-BE49-F238E27FC236}">
                  <a16:creationId xmlns:a16="http://schemas.microsoft.com/office/drawing/2014/main" id="{0D08063B-AE83-4F77-9A55-86EC7F38879A}"/>
                </a:ext>
              </a:extLst>
            </p:cNvPr>
            <p:cNvSpPr>
              <a:spLocks noEditPoints="1"/>
            </p:cNvSpPr>
            <p:nvPr userDrawn="1"/>
          </p:nvSpPr>
          <p:spPr bwMode="auto">
            <a:xfrm>
              <a:off x="853" y="259"/>
              <a:ext cx="624" cy="624"/>
            </a:xfrm>
            <a:custGeom>
              <a:avLst/>
              <a:gdLst>
                <a:gd name="T0" fmla="*/ 180 w 361"/>
                <a:gd name="T1" fmla="*/ 0 h 361"/>
                <a:gd name="T2" fmla="*/ 9 w 361"/>
                <a:gd name="T3" fmla="*/ 0 h 361"/>
                <a:gd name="T4" fmla="*/ 0 w 361"/>
                <a:gd name="T5" fmla="*/ 10 h 361"/>
                <a:gd name="T6" fmla="*/ 9 w 361"/>
                <a:gd name="T7" fmla="*/ 19 h 361"/>
                <a:gd name="T8" fmla="*/ 171 w 361"/>
                <a:gd name="T9" fmla="*/ 181 h 361"/>
                <a:gd name="T10" fmla="*/ 9 w 361"/>
                <a:gd name="T11" fmla="*/ 343 h 361"/>
                <a:gd name="T12" fmla="*/ 0 w 361"/>
                <a:gd name="T13" fmla="*/ 352 h 361"/>
                <a:gd name="T14" fmla="*/ 9 w 361"/>
                <a:gd name="T15" fmla="*/ 361 h 361"/>
                <a:gd name="T16" fmla="*/ 180 w 361"/>
                <a:gd name="T17" fmla="*/ 361 h 361"/>
                <a:gd name="T18" fmla="*/ 361 w 361"/>
                <a:gd name="T19" fmla="*/ 181 h 361"/>
                <a:gd name="T20" fmla="*/ 180 w 361"/>
                <a:gd name="T21" fmla="*/ 0 h 361"/>
                <a:gd name="T22" fmla="*/ 150 w 361"/>
                <a:gd name="T23" fmla="*/ 341 h 361"/>
                <a:gd name="T24" fmla="*/ 247 w 361"/>
                <a:gd name="T25" fmla="*/ 181 h 361"/>
                <a:gd name="T26" fmla="*/ 150 w 361"/>
                <a:gd name="T27" fmla="*/ 21 h 361"/>
                <a:gd name="T28" fmla="*/ 285 w 361"/>
                <a:gd name="T29" fmla="*/ 181 h 361"/>
                <a:gd name="T30" fmla="*/ 150 w 361"/>
                <a:gd name="T31" fmla="*/ 341 h 361"/>
                <a:gd name="T32" fmla="*/ 189 w 361"/>
                <a:gd name="T33" fmla="*/ 181 h 361"/>
                <a:gd name="T34" fmla="*/ 93 w 361"/>
                <a:gd name="T35" fmla="*/ 21 h 361"/>
                <a:gd name="T36" fmla="*/ 228 w 361"/>
                <a:gd name="T37" fmla="*/ 181 h 361"/>
                <a:gd name="T38" fmla="*/ 93 w 361"/>
                <a:gd name="T39" fmla="*/ 341 h 361"/>
                <a:gd name="T40" fmla="*/ 189 w 361"/>
                <a:gd name="T41" fmla="*/ 181 h 361"/>
                <a:gd name="T42" fmla="*/ 207 w 361"/>
                <a:gd name="T43" fmla="*/ 341 h 361"/>
                <a:gd name="T44" fmla="*/ 304 w 361"/>
                <a:gd name="T45" fmla="*/ 181 h 361"/>
                <a:gd name="T46" fmla="*/ 207 w 361"/>
                <a:gd name="T47" fmla="*/ 21 h 361"/>
                <a:gd name="T48" fmla="*/ 342 w 361"/>
                <a:gd name="T49" fmla="*/ 181 h 361"/>
                <a:gd name="T50" fmla="*/ 207 w 361"/>
                <a:gd name="T51" fmla="*/ 34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1" h="361">
                  <a:moveTo>
                    <a:pt x="180" y="0"/>
                  </a:moveTo>
                  <a:cubicBezTo>
                    <a:pt x="9" y="0"/>
                    <a:pt x="9" y="0"/>
                    <a:pt x="9" y="0"/>
                  </a:cubicBezTo>
                  <a:cubicBezTo>
                    <a:pt x="4" y="0"/>
                    <a:pt x="0" y="5"/>
                    <a:pt x="0" y="10"/>
                  </a:cubicBezTo>
                  <a:cubicBezTo>
                    <a:pt x="0" y="15"/>
                    <a:pt x="4" y="19"/>
                    <a:pt x="9" y="19"/>
                  </a:cubicBezTo>
                  <a:cubicBezTo>
                    <a:pt x="98" y="19"/>
                    <a:pt x="171" y="92"/>
                    <a:pt x="171" y="181"/>
                  </a:cubicBezTo>
                  <a:cubicBezTo>
                    <a:pt x="171" y="270"/>
                    <a:pt x="98" y="343"/>
                    <a:pt x="9" y="343"/>
                  </a:cubicBezTo>
                  <a:cubicBezTo>
                    <a:pt x="4" y="343"/>
                    <a:pt x="0" y="347"/>
                    <a:pt x="0" y="352"/>
                  </a:cubicBezTo>
                  <a:cubicBezTo>
                    <a:pt x="0" y="357"/>
                    <a:pt x="4" y="361"/>
                    <a:pt x="9" y="361"/>
                  </a:cubicBezTo>
                  <a:cubicBezTo>
                    <a:pt x="180" y="361"/>
                    <a:pt x="180" y="361"/>
                    <a:pt x="180" y="361"/>
                  </a:cubicBezTo>
                  <a:cubicBezTo>
                    <a:pt x="280" y="361"/>
                    <a:pt x="361" y="280"/>
                    <a:pt x="361" y="181"/>
                  </a:cubicBezTo>
                  <a:cubicBezTo>
                    <a:pt x="361" y="81"/>
                    <a:pt x="280" y="0"/>
                    <a:pt x="180" y="0"/>
                  </a:cubicBezTo>
                  <a:close/>
                  <a:moveTo>
                    <a:pt x="150" y="341"/>
                  </a:moveTo>
                  <a:cubicBezTo>
                    <a:pt x="207" y="310"/>
                    <a:pt x="247" y="250"/>
                    <a:pt x="247" y="181"/>
                  </a:cubicBezTo>
                  <a:cubicBezTo>
                    <a:pt x="247" y="112"/>
                    <a:pt x="207" y="51"/>
                    <a:pt x="150" y="21"/>
                  </a:cubicBezTo>
                  <a:cubicBezTo>
                    <a:pt x="227" y="34"/>
                    <a:pt x="285" y="101"/>
                    <a:pt x="285" y="181"/>
                  </a:cubicBezTo>
                  <a:cubicBezTo>
                    <a:pt x="285" y="261"/>
                    <a:pt x="227" y="328"/>
                    <a:pt x="150" y="341"/>
                  </a:cubicBezTo>
                  <a:close/>
                  <a:moveTo>
                    <a:pt x="189" y="181"/>
                  </a:moveTo>
                  <a:cubicBezTo>
                    <a:pt x="189" y="112"/>
                    <a:pt x="150" y="51"/>
                    <a:pt x="93" y="21"/>
                  </a:cubicBezTo>
                  <a:cubicBezTo>
                    <a:pt x="170" y="34"/>
                    <a:pt x="228" y="101"/>
                    <a:pt x="228" y="181"/>
                  </a:cubicBezTo>
                  <a:cubicBezTo>
                    <a:pt x="228" y="261"/>
                    <a:pt x="170" y="328"/>
                    <a:pt x="93" y="341"/>
                  </a:cubicBezTo>
                  <a:cubicBezTo>
                    <a:pt x="150" y="310"/>
                    <a:pt x="189" y="250"/>
                    <a:pt x="189" y="181"/>
                  </a:cubicBezTo>
                  <a:close/>
                  <a:moveTo>
                    <a:pt x="207" y="341"/>
                  </a:moveTo>
                  <a:cubicBezTo>
                    <a:pt x="264" y="310"/>
                    <a:pt x="304" y="250"/>
                    <a:pt x="304" y="181"/>
                  </a:cubicBezTo>
                  <a:cubicBezTo>
                    <a:pt x="304" y="112"/>
                    <a:pt x="264" y="51"/>
                    <a:pt x="207" y="21"/>
                  </a:cubicBezTo>
                  <a:cubicBezTo>
                    <a:pt x="284" y="34"/>
                    <a:pt x="342" y="101"/>
                    <a:pt x="342" y="181"/>
                  </a:cubicBezTo>
                  <a:cubicBezTo>
                    <a:pt x="342" y="261"/>
                    <a:pt x="284" y="328"/>
                    <a:pt x="207" y="3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6135919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itle" preserve="1">
  <p:cSld name="Title slide Aluminium">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48577-BB97-4339-AFBC-79259DF8A1FA}"/>
              </a:ext>
            </a:extLst>
          </p:cNvPr>
          <p:cNvSpPr>
            <a:spLocks noGrp="1"/>
          </p:cNvSpPr>
          <p:nvPr>
            <p:ph type="ctrTitle"/>
          </p:nvPr>
        </p:nvSpPr>
        <p:spPr>
          <a:xfrm>
            <a:off x="897173" y="2602523"/>
            <a:ext cx="10355713" cy="2109520"/>
          </a:xfrm>
        </p:spPr>
        <p:txBody>
          <a:bodyPr anchor="t"/>
          <a:lstStyle>
            <a:lvl1pPr algn="l">
              <a:defRPr sz="6200" b="0">
                <a:solidFill>
                  <a:schemeClr val="bg1"/>
                </a:solidFill>
                <a:latin typeface="+mj-lt"/>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67929D3-3819-47A5-BE6C-9D26ED26F12B}"/>
              </a:ext>
            </a:extLst>
          </p:cNvPr>
          <p:cNvSpPr>
            <a:spLocks noGrp="1"/>
          </p:cNvSpPr>
          <p:nvPr>
            <p:ph type="subTitle" idx="1"/>
          </p:nvPr>
        </p:nvSpPr>
        <p:spPr>
          <a:xfrm>
            <a:off x="479425" y="5694110"/>
            <a:ext cx="11233150" cy="720000"/>
          </a:xfrm>
        </p:spPr>
        <p:txBody>
          <a:bodyPr anchor="b"/>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grpSp>
        <p:nvGrpSpPr>
          <p:cNvPr id="8" name="Group 4">
            <a:extLst>
              <a:ext uri="{FF2B5EF4-FFF2-40B4-BE49-F238E27FC236}">
                <a16:creationId xmlns:a16="http://schemas.microsoft.com/office/drawing/2014/main" id="{99CE317A-20B7-43B9-A332-9C49C9D36DF3}"/>
              </a:ext>
            </a:extLst>
          </p:cNvPr>
          <p:cNvGrpSpPr>
            <a:grpSpLocks noChangeAspect="1"/>
          </p:cNvGrpSpPr>
          <p:nvPr userDrawn="1"/>
        </p:nvGrpSpPr>
        <p:grpSpPr bwMode="auto">
          <a:xfrm>
            <a:off x="479423" y="476494"/>
            <a:ext cx="957847" cy="957042"/>
            <a:chOff x="569" y="259"/>
            <a:chExt cx="1190" cy="1189"/>
          </a:xfrm>
          <a:solidFill>
            <a:schemeClr val="bg1"/>
          </a:solidFill>
        </p:grpSpPr>
        <p:sp>
          <p:nvSpPr>
            <p:cNvPr id="10" name="Freeform 5">
              <a:extLst>
                <a:ext uri="{FF2B5EF4-FFF2-40B4-BE49-F238E27FC236}">
                  <a16:creationId xmlns:a16="http://schemas.microsoft.com/office/drawing/2014/main" id="{7448FBCD-A7A6-486F-A1DE-9A75F5F936CA}"/>
                </a:ext>
              </a:extLst>
            </p:cNvPr>
            <p:cNvSpPr>
              <a:spLocks/>
            </p:cNvSpPr>
            <p:nvPr userDrawn="1"/>
          </p:nvSpPr>
          <p:spPr bwMode="auto">
            <a:xfrm>
              <a:off x="569" y="1033"/>
              <a:ext cx="261" cy="332"/>
            </a:xfrm>
            <a:custGeom>
              <a:avLst/>
              <a:gdLst>
                <a:gd name="T0" fmla="*/ 59 w 261"/>
                <a:gd name="T1" fmla="*/ 187 h 332"/>
                <a:gd name="T2" fmla="*/ 59 w 261"/>
                <a:gd name="T3" fmla="*/ 332 h 332"/>
                <a:gd name="T4" fmla="*/ 0 w 261"/>
                <a:gd name="T5" fmla="*/ 332 h 332"/>
                <a:gd name="T6" fmla="*/ 0 w 261"/>
                <a:gd name="T7" fmla="*/ 0 h 332"/>
                <a:gd name="T8" fmla="*/ 59 w 261"/>
                <a:gd name="T9" fmla="*/ 0 h 332"/>
                <a:gd name="T10" fmla="*/ 59 w 261"/>
                <a:gd name="T11" fmla="*/ 135 h 332"/>
                <a:gd name="T12" fmla="*/ 202 w 261"/>
                <a:gd name="T13" fmla="*/ 135 h 332"/>
                <a:gd name="T14" fmla="*/ 202 w 261"/>
                <a:gd name="T15" fmla="*/ 0 h 332"/>
                <a:gd name="T16" fmla="*/ 261 w 261"/>
                <a:gd name="T17" fmla="*/ 0 h 332"/>
                <a:gd name="T18" fmla="*/ 261 w 261"/>
                <a:gd name="T19" fmla="*/ 332 h 332"/>
                <a:gd name="T20" fmla="*/ 202 w 261"/>
                <a:gd name="T21" fmla="*/ 332 h 332"/>
                <a:gd name="T22" fmla="*/ 202 w 261"/>
                <a:gd name="T23" fmla="*/ 187 h 332"/>
                <a:gd name="T24" fmla="*/ 59 w 261"/>
                <a:gd name="T25" fmla="*/ 187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332">
                  <a:moveTo>
                    <a:pt x="59" y="187"/>
                  </a:moveTo>
                  <a:lnTo>
                    <a:pt x="59" y="332"/>
                  </a:lnTo>
                  <a:lnTo>
                    <a:pt x="0" y="332"/>
                  </a:lnTo>
                  <a:lnTo>
                    <a:pt x="0" y="0"/>
                  </a:lnTo>
                  <a:lnTo>
                    <a:pt x="59" y="0"/>
                  </a:lnTo>
                  <a:lnTo>
                    <a:pt x="59" y="135"/>
                  </a:lnTo>
                  <a:lnTo>
                    <a:pt x="202" y="135"/>
                  </a:lnTo>
                  <a:lnTo>
                    <a:pt x="202" y="0"/>
                  </a:lnTo>
                  <a:lnTo>
                    <a:pt x="261" y="0"/>
                  </a:lnTo>
                  <a:lnTo>
                    <a:pt x="261" y="332"/>
                  </a:lnTo>
                  <a:lnTo>
                    <a:pt x="202" y="332"/>
                  </a:lnTo>
                  <a:lnTo>
                    <a:pt x="202" y="187"/>
                  </a:lnTo>
                  <a:lnTo>
                    <a:pt x="5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Freeform 6">
              <a:extLst>
                <a:ext uri="{FF2B5EF4-FFF2-40B4-BE49-F238E27FC236}">
                  <a16:creationId xmlns:a16="http://schemas.microsoft.com/office/drawing/2014/main" id="{208B472F-E4D2-42C7-83FA-77AC2B6D3FCD}"/>
                </a:ext>
              </a:extLst>
            </p:cNvPr>
            <p:cNvSpPr>
              <a:spLocks/>
            </p:cNvSpPr>
            <p:nvPr userDrawn="1"/>
          </p:nvSpPr>
          <p:spPr bwMode="auto">
            <a:xfrm>
              <a:off x="853" y="1122"/>
              <a:ext cx="242" cy="326"/>
            </a:xfrm>
            <a:custGeom>
              <a:avLst/>
              <a:gdLst>
                <a:gd name="T0" fmla="*/ 31 w 140"/>
                <a:gd name="T1" fmla="*/ 189 h 189"/>
                <a:gd name="T2" fmla="*/ 53 w 140"/>
                <a:gd name="T3" fmla="*/ 137 h 189"/>
                <a:gd name="T4" fmla="*/ 0 w 140"/>
                <a:gd name="T5" fmla="*/ 0 h 189"/>
                <a:gd name="T6" fmla="*/ 36 w 140"/>
                <a:gd name="T7" fmla="*/ 0 h 189"/>
                <a:gd name="T8" fmla="*/ 70 w 140"/>
                <a:gd name="T9" fmla="*/ 101 h 189"/>
                <a:gd name="T10" fmla="*/ 104 w 140"/>
                <a:gd name="T11" fmla="*/ 0 h 189"/>
                <a:gd name="T12" fmla="*/ 140 w 140"/>
                <a:gd name="T13" fmla="*/ 0 h 189"/>
                <a:gd name="T14" fmla="*/ 64 w 140"/>
                <a:gd name="T15" fmla="*/ 189 h 189"/>
                <a:gd name="T16" fmla="*/ 31 w 140"/>
                <a:gd name="T1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189">
                  <a:moveTo>
                    <a:pt x="31" y="189"/>
                  </a:moveTo>
                  <a:cubicBezTo>
                    <a:pt x="53" y="137"/>
                    <a:pt x="53" y="137"/>
                    <a:pt x="53" y="137"/>
                  </a:cubicBezTo>
                  <a:cubicBezTo>
                    <a:pt x="37" y="94"/>
                    <a:pt x="17" y="44"/>
                    <a:pt x="0" y="0"/>
                  </a:cubicBezTo>
                  <a:cubicBezTo>
                    <a:pt x="36" y="0"/>
                    <a:pt x="36" y="0"/>
                    <a:pt x="36" y="0"/>
                  </a:cubicBezTo>
                  <a:cubicBezTo>
                    <a:pt x="51" y="45"/>
                    <a:pt x="60" y="73"/>
                    <a:pt x="70" y="101"/>
                  </a:cubicBezTo>
                  <a:cubicBezTo>
                    <a:pt x="79" y="77"/>
                    <a:pt x="93" y="33"/>
                    <a:pt x="104" y="0"/>
                  </a:cubicBezTo>
                  <a:cubicBezTo>
                    <a:pt x="140" y="0"/>
                    <a:pt x="140" y="0"/>
                    <a:pt x="140" y="0"/>
                  </a:cubicBezTo>
                  <a:cubicBezTo>
                    <a:pt x="115" y="62"/>
                    <a:pt x="90" y="125"/>
                    <a:pt x="64" y="189"/>
                  </a:cubicBezTo>
                  <a:lnTo>
                    <a:pt x="31"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7">
              <a:extLst>
                <a:ext uri="{FF2B5EF4-FFF2-40B4-BE49-F238E27FC236}">
                  <a16:creationId xmlns:a16="http://schemas.microsoft.com/office/drawing/2014/main" id="{FC5FE646-B0E1-411F-9DAF-6F9B1ECCD41B}"/>
                </a:ext>
              </a:extLst>
            </p:cNvPr>
            <p:cNvSpPr>
              <a:spLocks noEditPoints="1"/>
            </p:cNvSpPr>
            <p:nvPr userDrawn="1"/>
          </p:nvSpPr>
          <p:spPr bwMode="auto">
            <a:xfrm>
              <a:off x="1088" y="1033"/>
              <a:ext cx="251" cy="337"/>
            </a:xfrm>
            <a:custGeom>
              <a:avLst/>
              <a:gdLst>
                <a:gd name="T0" fmla="*/ 114 w 145"/>
                <a:gd name="T1" fmla="*/ 192 h 195"/>
                <a:gd name="T2" fmla="*/ 114 w 145"/>
                <a:gd name="T3" fmla="*/ 172 h 195"/>
                <a:gd name="T4" fmla="*/ 65 w 145"/>
                <a:gd name="T5" fmla="*/ 195 h 195"/>
                <a:gd name="T6" fmla="*/ 0 w 145"/>
                <a:gd name="T7" fmla="*/ 121 h 195"/>
                <a:gd name="T8" fmla="*/ 66 w 145"/>
                <a:gd name="T9" fmla="*/ 46 h 195"/>
                <a:gd name="T10" fmla="*/ 112 w 145"/>
                <a:gd name="T11" fmla="*/ 69 h 195"/>
                <a:gd name="T12" fmla="*/ 112 w 145"/>
                <a:gd name="T13" fmla="*/ 41 h 195"/>
                <a:gd name="T14" fmla="*/ 112 w 145"/>
                <a:gd name="T15" fmla="*/ 0 h 195"/>
                <a:gd name="T16" fmla="*/ 145 w 145"/>
                <a:gd name="T17" fmla="*/ 0 h 195"/>
                <a:gd name="T18" fmla="*/ 145 w 145"/>
                <a:gd name="T19" fmla="*/ 192 h 195"/>
                <a:gd name="T20" fmla="*/ 114 w 145"/>
                <a:gd name="T21" fmla="*/ 192 h 195"/>
                <a:gd name="T22" fmla="*/ 34 w 145"/>
                <a:gd name="T23" fmla="*/ 121 h 195"/>
                <a:gd name="T24" fmla="*/ 72 w 145"/>
                <a:gd name="T25" fmla="*/ 169 h 195"/>
                <a:gd name="T26" fmla="*/ 113 w 145"/>
                <a:gd name="T27" fmla="*/ 120 h 195"/>
                <a:gd name="T28" fmla="*/ 73 w 145"/>
                <a:gd name="T29" fmla="*/ 73 h 195"/>
                <a:gd name="T30" fmla="*/ 34 w 145"/>
                <a:gd name="T31" fmla="*/ 121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5" h="195">
                  <a:moveTo>
                    <a:pt x="114" y="192"/>
                  </a:moveTo>
                  <a:cubicBezTo>
                    <a:pt x="114" y="172"/>
                    <a:pt x="114" y="172"/>
                    <a:pt x="114" y="172"/>
                  </a:cubicBezTo>
                  <a:cubicBezTo>
                    <a:pt x="106" y="184"/>
                    <a:pt x="89" y="195"/>
                    <a:pt x="65" y="195"/>
                  </a:cubicBezTo>
                  <a:cubicBezTo>
                    <a:pt x="27" y="195"/>
                    <a:pt x="0" y="165"/>
                    <a:pt x="0" y="121"/>
                  </a:cubicBezTo>
                  <a:cubicBezTo>
                    <a:pt x="0" y="78"/>
                    <a:pt x="25" y="46"/>
                    <a:pt x="66" y="46"/>
                  </a:cubicBezTo>
                  <a:cubicBezTo>
                    <a:pt x="88" y="46"/>
                    <a:pt x="104" y="57"/>
                    <a:pt x="112" y="69"/>
                  </a:cubicBezTo>
                  <a:cubicBezTo>
                    <a:pt x="112" y="59"/>
                    <a:pt x="112" y="50"/>
                    <a:pt x="112" y="41"/>
                  </a:cubicBezTo>
                  <a:cubicBezTo>
                    <a:pt x="112" y="0"/>
                    <a:pt x="112" y="0"/>
                    <a:pt x="112" y="0"/>
                  </a:cubicBezTo>
                  <a:cubicBezTo>
                    <a:pt x="145" y="0"/>
                    <a:pt x="145" y="0"/>
                    <a:pt x="145" y="0"/>
                  </a:cubicBezTo>
                  <a:cubicBezTo>
                    <a:pt x="145" y="192"/>
                    <a:pt x="145" y="192"/>
                    <a:pt x="145" y="192"/>
                  </a:cubicBezTo>
                  <a:lnTo>
                    <a:pt x="114" y="192"/>
                  </a:lnTo>
                  <a:close/>
                  <a:moveTo>
                    <a:pt x="34" y="121"/>
                  </a:moveTo>
                  <a:cubicBezTo>
                    <a:pt x="34" y="148"/>
                    <a:pt x="48" y="169"/>
                    <a:pt x="72" y="169"/>
                  </a:cubicBezTo>
                  <a:cubicBezTo>
                    <a:pt x="98" y="169"/>
                    <a:pt x="113" y="148"/>
                    <a:pt x="113" y="120"/>
                  </a:cubicBezTo>
                  <a:cubicBezTo>
                    <a:pt x="113" y="93"/>
                    <a:pt x="96" y="73"/>
                    <a:pt x="73" y="73"/>
                  </a:cubicBezTo>
                  <a:cubicBezTo>
                    <a:pt x="48" y="73"/>
                    <a:pt x="34" y="95"/>
                    <a:pt x="34"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8">
              <a:extLst>
                <a:ext uri="{FF2B5EF4-FFF2-40B4-BE49-F238E27FC236}">
                  <a16:creationId xmlns:a16="http://schemas.microsoft.com/office/drawing/2014/main" id="{C294DF12-B642-4FBE-A4BF-5A1D3DA8A305}"/>
                </a:ext>
              </a:extLst>
            </p:cNvPr>
            <p:cNvSpPr>
              <a:spLocks/>
            </p:cNvSpPr>
            <p:nvPr userDrawn="1"/>
          </p:nvSpPr>
          <p:spPr bwMode="auto">
            <a:xfrm>
              <a:off x="1375" y="1115"/>
              <a:ext cx="125" cy="250"/>
            </a:xfrm>
            <a:custGeom>
              <a:avLst/>
              <a:gdLst>
                <a:gd name="T0" fmla="*/ 30 w 72"/>
                <a:gd name="T1" fmla="*/ 3 h 145"/>
                <a:gd name="T2" fmla="*/ 30 w 72"/>
                <a:gd name="T3" fmla="*/ 13 h 145"/>
                <a:gd name="T4" fmla="*/ 30 w 72"/>
                <a:gd name="T5" fmla="*/ 23 h 145"/>
                <a:gd name="T6" fmla="*/ 64 w 72"/>
                <a:gd name="T7" fmla="*/ 0 h 145"/>
                <a:gd name="T8" fmla="*/ 72 w 72"/>
                <a:gd name="T9" fmla="*/ 1 h 145"/>
                <a:gd name="T10" fmla="*/ 72 w 72"/>
                <a:gd name="T11" fmla="*/ 32 h 145"/>
                <a:gd name="T12" fmla="*/ 63 w 72"/>
                <a:gd name="T13" fmla="*/ 31 h 145"/>
                <a:gd name="T14" fmla="*/ 33 w 72"/>
                <a:gd name="T15" fmla="*/ 78 h 145"/>
                <a:gd name="T16" fmla="*/ 33 w 72"/>
                <a:gd name="T17" fmla="*/ 145 h 145"/>
                <a:gd name="T18" fmla="*/ 0 w 72"/>
                <a:gd name="T19" fmla="*/ 145 h 145"/>
                <a:gd name="T20" fmla="*/ 0 w 72"/>
                <a:gd name="T21" fmla="*/ 29 h 145"/>
                <a:gd name="T22" fmla="*/ 0 w 72"/>
                <a:gd name="T23" fmla="*/ 3 h 145"/>
                <a:gd name="T24" fmla="*/ 30 w 72"/>
                <a:gd name="T25" fmla="*/ 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 h="145">
                  <a:moveTo>
                    <a:pt x="30" y="3"/>
                  </a:moveTo>
                  <a:cubicBezTo>
                    <a:pt x="30" y="13"/>
                    <a:pt x="30" y="13"/>
                    <a:pt x="30" y="13"/>
                  </a:cubicBezTo>
                  <a:cubicBezTo>
                    <a:pt x="30" y="16"/>
                    <a:pt x="30" y="20"/>
                    <a:pt x="30" y="23"/>
                  </a:cubicBezTo>
                  <a:cubicBezTo>
                    <a:pt x="35" y="8"/>
                    <a:pt x="48" y="0"/>
                    <a:pt x="64" y="0"/>
                  </a:cubicBezTo>
                  <a:cubicBezTo>
                    <a:pt x="68" y="0"/>
                    <a:pt x="70" y="1"/>
                    <a:pt x="72" y="1"/>
                  </a:cubicBezTo>
                  <a:cubicBezTo>
                    <a:pt x="72" y="32"/>
                    <a:pt x="72" y="32"/>
                    <a:pt x="72" y="32"/>
                  </a:cubicBezTo>
                  <a:cubicBezTo>
                    <a:pt x="70" y="31"/>
                    <a:pt x="66" y="31"/>
                    <a:pt x="63" y="31"/>
                  </a:cubicBezTo>
                  <a:cubicBezTo>
                    <a:pt x="37" y="31"/>
                    <a:pt x="33" y="49"/>
                    <a:pt x="33" y="78"/>
                  </a:cubicBezTo>
                  <a:cubicBezTo>
                    <a:pt x="33" y="145"/>
                    <a:pt x="33" y="145"/>
                    <a:pt x="33" y="145"/>
                  </a:cubicBezTo>
                  <a:cubicBezTo>
                    <a:pt x="0" y="145"/>
                    <a:pt x="0" y="145"/>
                    <a:pt x="0" y="145"/>
                  </a:cubicBezTo>
                  <a:cubicBezTo>
                    <a:pt x="0" y="29"/>
                    <a:pt x="0" y="29"/>
                    <a:pt x="0" y="29"/>
                  </a:cubicBezTo>
                  <a:cubicBezTo>
                    <a:pt x="0" y="20"/>
                    <a:pt x="0" y="12"/>
                    <a:pt x="0" y="3"/>
                  </a:cubicBezTo>
                  <a:lnTo>
                    <a:pt x="3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9">
              <a:extLst>
                <a:ext uri="{FF2B5EF4-FFF2-40B4-BE49-F238E27FC236}">
                  <a16:creationId xmlns:a16="http://schemas.microsoft.com/office/drawing/2014/main" id="{309B3001-7DC5-4886-A949-055E5812553D}"/>
                </a:ext>
              </a:extLst>
            </p:cNvPr>
            <p:cNvSpPr>
              <a:spLocks noEditPoints="1"/>
            </p:cNvSpPr>
            <p:nvPr userDrawn="1"/>
          </p:nvSpPr>
          <p:spPr bwMode="auto">
            <a:xfrm>
              <a:off x="1505" y="1113"/>
              <a:ext cx="254" cy="259"/>
            </a:xfrm>
            <a:custGeom>
              <a:avLst/>
              <a:gdLst>
                <a:gd name="T0" fmla="*/ 147 w 147"/>
                <a:gd name="T1" fmla="*/ 75 h 150"/>
                <a:gd name="T2" fmla="*/ 73 w 147"/>
                <a:gd name="T3" fmla="*/ 150 h 150"/>
                <a:gd name="T4" fmla="*/ 0 w 147"/>
                <a:gd name="T5" fmla="*/ 75 h 150"/>
                <a:gd name="T6" fmla="*/ 73 w 147"/>
                <a:gd name="T7" fmla="*/ 0 h 150"/>
                <a:gd name="T8" fmla="*/ 147 w 147"/>
                <a:gd name="T9" fmla="*/ 75 h 150"/>
                <a:gd name="T10" fmla="*/ 33 w 147"/>
                <a:gd name="T11" fmla="*/ 75 h 150"/>
                <a:gd name="T12" fmla="*/ 73 w 147"/>
                <a:gd name="T13" fmla="*/ 123 h 150"/>
                <a:gd name="T14" fmla="*/ 112 w 147"/>
                <a:gd name="T15" fmla="*/ 75 h 150"/>
                <a:gd name="T16" fmla="*/ 73 w 147"/>
                <a:gd name="T17" fmla="*/ 27 h 150"/>
                <a:gd name="T18" fmla="*/ 33 w 147"/>
                <a:gd name="T19" fmla="*/ 75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7" h="150">
                  <a:moveTo>
                    <a:pt x="147" y="75"/>
                  </a:moveTo>
                  <a:cubicBezTo>
                    <a:pt x="147" y="119"/>
                    <a:pt x="118" y="150"/>
                    <a:pt x="73" y="150"/>
                  </a:cubicBezTo>
                  <a:cubicBezTo>
                    <a:pt x="27" y="150"/>
                    <a:pt x="0" y="119"/>
                    <a:pt x="0" y="75"/>
                  </a:cubicBezTo>
                  <a:cubicBezTo>
                    <a:pt x="0" y="31"/>
                    <a:pt x="29" y="0"/>
                    <a:pt x="73" y="0"/>
                  </a:cubicBezTo>
                  <a:cubicBezTo>
                    <a:pt x="118" y="0"/>
                    <a:pt x="147" y="31"/>
                    <a:pt x="147" y="75"/>
                  </a:cubicBezTo>
                  <a:close/>
                  <a:moveTo>
                    <a:pt x="33" y="75"/>
                  </a:moveTo>
                  <a:cubicBezTo>
                    <a:pt x="33" y="104"/>
                    <a:pt x="48" y="123"/>
                    <a:pt x="73" y="123"/>
                  </a:cubicBezTo>
                  <a:cubicBezTo>
                    <a:pt x="98" y="123"/>
                    <a:pt x="112" y="104"/>
                    <a:pt x="112" y="75"/>
                  </a:cubicBezTo>
                  <a:cubicBezTo>
                    <a:pt x="112" y="47"/>
                    <a:pt x="97" y="27"/>
                    <a:pt x="73" y="27"/>
                  </a:cubicBezTo>
                  <a:cubicBezTo>
                    <a:pt x="48" y="27"/>
                    <a:pt x="33" y="47"/>
                    <a:pt x="33"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0">
              <a:extLst>
                <a:ext uri="{FF2B5EF4-FFF2-40B4-BE49-F238E27FC236}">
                  <a16:creationId xmlns:a16="http://schemas.microsoft.com/office/drawing/2014/main" id="{0D08063B-AE83-4F77-9A55-86EC7F38879A}"/>
                </a:ext>
              </a:extLst>
            </p:cNvPr>
            <p:cNvSpPr>
              <a:spLocks noEditPoints="1"/>
            </p:cNvSpPr>
            <p:nvPr userDrawn="1"/>
          </p:nvSpPr>
          <p:spPr bwMode="auto">
            <a:xfrm>
              <a:off x="853" y="259"/>
              <a:ext cx="624" cy="624"/>
            </a:xfrm>
            <a:custGeom>
              <a:avLst/>
              <a:gdLst>
                <a:gd name="T0" fmla="*/ 180 w 361"/>
                <a:gd name="T1" fmla="*/ 0 h 361"/>
                <a:gd name="T2" fmla="*/ 9 w 361"/>
                <a:gd name="T3" fmla="*/ 0 h 361"/>
                <a:gd name="T4" fmla="*/ 0 w 361"/>
                <a:gd name="T5" fmla="*/ 10 h 361"/>
                <a:gd name="T6" fmla="*/ 9 w 361"/>
                <a:gd name="T7" fmla="*/ 19 h 361"/>
                <a:gd name="T8" fmla="*/ 171 w 361"/>
                <a:gd name="T9" fmla="*/ 181 h 361"/>
                <a:gd name="T10" fmla="*/ 9 w 361"/>
                <a:gd name="T11" fmla="*/ 343 h 361"/>
                <a:gd name="T12" fmla="*/ 0 w 361"/>
                <a:gd name="T13" fmla="*/ 352 h 361"/>
                <a:gd name="T14" fmla="*/ 9 w 361"/>
                <a:gd name="T15" fmla="*/ 361 h 361"/>
                <a:gd name="T16" fmla="*/ 180 w 361"/>
                <a:gd name="T17" fmla="*/ 361 h 361"/>
                <a:gd name="T18" fmla="*/ 361 w 361"/>
                <a:gd name="T19" fmla="*/ 181 h 361"/>
                <a:gd name="T20" fmla="*/ 180 w 361"/>
                <a:gd name="T21" fmla="*/ 0 h 361"/>
                <a:gd name="T22" fmla="*/ 150 w 361"/>
                <a:gd name="T23" fmla="*/ 341 h 361"/>
                <a:gd name="T24" fmla="*/ 247 w 361"/>
                <a:gd name="T25" fmla="*/ 181 h 361"/>
                <a:gd name="T26" fmla="*/ 150 w 361"/>
                <a:gd name="T27" fmla="*/ 21 h 361"/>
                <a:gd name="T28" fmla="*/ 285 w 361"/>
                <a:gd name="T29" fmla="*/ 181 h 361"/>
                <a:gd name="T30" fmla="*/ 150 w 361"/>
                <a:gd name="T31" fmla="*/ 341 h 361"/>
                <a:gd name="T32" fmla="*/ 189 w 361"/>
                <a:gd name="T33" fmla="*/ 181 h 361"/>
                <a:gd name="T34" fmla="*/ 93 w 361"/>
                <a:gd name="T35" fmla="*/ 21 h 361"/>
                <a:gd name="T36" fmla="*/ 228 w 361"/>
                <a:gd name="T37" fmla="*/ 181 h 361"/>
                <a:gd name="T38" fmla="*/ 93 w 361"/>
                <a:gd name="T39" fmla="*/ 341 h 361"/>
                <a:gd name="T40" fmla="*/ 189 w 361"/>
                <a:gd name="T41" fmla="*/ 181 h 361"/>
                <a:gd name="T42" fmla="*/ 207 w 361"/>
                <a:gd name="T43" fmla="*/ 341 h 361"/>
                <a:gd name="T44" fmla="*/ 304 w 361"/>
                <a:gd name="T45" fmla="*/ 181 h 361"/>
                <a:gd name="T46" fmla="*/ 207 w 361"/>
                <a:gd name="T47" fmla="*/ 21 h 361"/>
                <a:gd name="T48" fmla="*/ 342 w 361"/>
                <a:gd name="T49" fmla="*/ 181 h 361"/>
                <a:gd name="T50" fmla="*/ 207 w 361"/>
                <a:gd name="T51" fmla="*/ 34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1" h="361">
                  <a:moveTo>
                    <a:pt x="180" y="0"/>
                  </a:moveTo>
                  <a:cubicBezTo>
                    <a:pt x="9" y="0"/>
                    <a:pt x="9" y="0"/>
                    <a:pt x="9" y="0"/>
                  </a:cubicBezTo>
                  <a:cubicBezTo>
                    <a:pt x="4" y="0"/>
                    <a:pt x="0" y="5"/>
                    <a:pt x="0" y="10"/>
                  </a:cubicBezTo>
                  <a:cubicBezTo>
                    <a:pt x="0" y="15"/>
                    <a:pt x="4" y="19"/>
                    <a:pt x="9" y="19"/>
                  </a:cubicBezTo>
                  <a:cubicBezTo>
                    <a:pt x="98" y="19"/>
                    <a:pt x="171" y="92"/>
                    <a:pt x="171" y="181"/>
                  </a:cubicBezTo>
                  <a:cubicBezTo>
                    <a:pt x="171" y="270"/>
                    <a:pt x="98" y="343"/>
                    <a:pt x="9" y="343"/>
                  </a:cubicBezTo>
                  <a:cubicBezTo>
                    <a:pt x="4" y="343"/>
                    <a:pt x="0" y="347"/>
                    <a:pt x="0" y="352"/>
                  </a:cubicBezTo>
                  <a:cubicBezTo>
                    <a:pt x="0" y="357"/>
                    <a:pt x="4" y="361"/>
                    <a:pt x="9" y="361"/>
                  </a:cubicBezTo>
                  <a:cubicBezTo>
                    <a:pt x="180" y="361"/>
                    <a:pt x="180" y="361"/>
                    <a:pt x="180" y="361"/>
                  </a:cubicBezTo>
                  <a:cubicBezTo>
                    <a:pt x="280" y="361"/>
                    <a:pt x="361" y="280"/>
                    <a:pt x="361" y="181"/>
                  </a:cubicBezTo>
                  <a:cubicBezTo>
                    <a:pt x="361" y="81"/>
                    <a:pt x="280" y="0"/>
                    <a:pt x="180" y="0"/>
                  </a:cubicBezTo>
                  <a:close/>
                  <a:moveTo>
                    <a:pt x="150" y="341"/>
                  </a:moveTo>
                  <a:cubicBezTo>
                    <a:pt x="207" y="310"/>
                    <a:pt x="247" y="250"/>
                    <a:pt x="247" y="181"/>
                  </a:cubicBezTo>
                  <a:cubicBezTo>
                    <a:pt x="247" y="112"/>
                    <a:pt x="207" y="51"/>
                    <a:pt x="150" y="21"/>
                  </a:cubicBezTo>
                  <a:cubicBezTo>
                    <a:pt x="227" y="34"/>
                    <a:pt x="285" y="101"/>
                    <a:pt x="285" y="181"/>
                  </a:cubicBezTo>
                  <a:cubicBezTo>
                    <a:pt x="285" y="261"/>
                    <a:pt x="227" y="328"/>
                    <a:pt x="150" y="341"/>
                  </a:cubicBezTo>
                  <a:close/>
                  <a:moveTo>
                    <a:pt x="189" y="181"/>
                  </a:moveTo>
                  <a:cubicBezTo>
                    <a:pt x="189" y="112"/>
                    <a:pt x="150" y="51"/>
                    <a:pt x="93" y="21"/>
                  </a:cubicBezTo>
                  <a:cubicBezTo>
                    <a:pt x="170" y="34"/>
                    <a:pt x="228" y="101"/>
                    <a:pt x="228" y="181"/>
                  </a:cubicBezTo>
                  <a:cubicBezTo>
                    <a:pt x="228" y="261"/>
                    <a:pt x="170" y="328"/>
                    <a:pt x="93" y="341"/>
                  </a:cubicBezTo>
                  <a:cubicBezTo>
                    <a:pt x="150" y="310"/>
                    <a:pt x="189" y="250"/>
                    <a:pt x="189" y="181"/>
                  </a:cubicBezTo>
                  <a:close/>
                  <a:moveTo>
                    <a:pt x="207" y="341"/>
                  </a:moveTo>
                  <a:cubicBezTo>
                    <a:pt x="264" y="310"/>
                    <a:pt x="304" y="250"/>
                    <a:pt x="304" y="181"/>
                  </a:cubicBezTo>
                  <a:cubicBezTo>
                    <a:pt x="304" y="112"/>
                    <a:pt x="264" y="51"/>
                    <a:pt x="207" y="21"/>
                  </a:cubicBezTo>
                  <a:cubicBezTo>
                    <a:pt x="284" y="34"/>
                    <a:pt x="342" y="101"/>
                    <a:pt x="342" y="181"/>
                  </a:cubicBezTo>
                  <a:cubicBezTo>
                    <a:pt x="342" y="261"/>
                    <a:pt x="284" y="328"/>
                    <a:pt x="207" y="3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1085409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itle" preserve="1">
  <p:cSld name="Title slide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48577-BB97-4339-AFBC-79259DF8A1FA}"/>
              </a:ext>
            </a:extLst>
          </p:cNvPr>
          <p:cNvSpPr>
            <a:spLocks noGrp="1"/>
          </p:cNvSpPr>
          <p:nvPr>
            <p:ph type="ctrTitle"/>
          </p:nvPr>
        </p:nvSpPr>
        <p:spPr>
          <a:xfrm>
            <a:off x="897173" y="2602523"/>
            <a:ext cx="10355713" cy="2109520"/>
          </a:xfrm>
        </p:spPr>
        <p:txBody>
          <a:bodyPr anchor="t"/>
          <a:lstStyle>
            <a:lvl1pPr algn="l">
              <a:defRPr sz="6200" b="0">
                <a:solidFill>
                  <a:schemeClr val="bg1"/>
                </a:solidFill>
                <a:latin typeface="+mj-lt"/>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67929D3-3819-47A5-BE6C-9D26ED26F12B}"/>
              </a:ext>
            </a:extLst>
          </p:cNvPr>
          <p:cNvSpPr>
            <a:spLocks noGrp="1"/>
          </p:cNvSpPr>
          <p:nvPr>
            <p:ph type="subTitle" idx="1"/>
          </p:nvPr>
        </p:nvSpPr>
        <p:spPr>
          <a:xfrm>
            <a:off x="479425" y="5694110"/>
            <a:ext cx="11233150" cy="720000"/>
          </a:xfrm>
        </p:spPr>
        <p:txBody>
          <a:bodyPr anchor="b"/>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grpSp>
        <p:nvGrpSpPr>
          <p:cNvPr id="8" name="Group 4">
            <a:extLst>
              <a:ext uri="{FF2B5EF4-FFF2-40B4-BE49-F238E27FC236}">
                <a16:creationId xmlns:a16="http://schemas.microsoft.com/office/drawing/2014/main" id="{99CE317A-20B7-43B9-A332-9C49C9D36DF3}"/>
              </a:ext>
            </a:extLst>
          </p:cNvPr>
          <p:cNvGrpSpPr>
            <a:grpSpLocks noChangeAspect="1"/>
          </p:cNvGrpSpPr>
          <p:nvPr userDrawn="1"/>
        </p:nvGrpSpPr>
        <p:grpSpPr bwMode="auto">
          <a:xfrm>
            <a:off x="479423" y="476494"/>
            <a:ext cx="957847" cy="957042"/>
            <a:chOff x="569" y="259"/>
            <a:chExt cx="1190" cy="1189"/>
          </a:xfrm>
          <a:solidFill>
            <a:schemeClr val="bg1"/>
          </a:solidFill>
        </p:grpSpPr>
        <p:sp>
          <p:nvSpPr>
            <p:cNvPr id="10" name="Freeform 5">
              <a:extLst>
                <a:ext uri="{FF2B5EF4-FFF2-40B4-BE49-F238E27FC236}">
                  <a16:creationId xmlns:a16="http://schemas.microsoft.com/office/drawing/2014/main" id="{7448FBCD-A7A6-486F-A1DE-9A75F5F936CA}"/>
                </a:ext>
              </a:extLst>
            </p:cNvPr>
            <p:cNvSpPr>
              <a:spLocks/>
            </p:cNvSpPr>
            <p:nvPr userDrawn="1"/>
          </p:nvSpPr>
          <p:spPr bwMode="auto">
            <a:xfrm>
              <a:off x="569" y="1033"/>
              <a:ext cx="261" cy="332"/>
            </a:xfrm>
            <a:custGeom>
              <a:avLst/>
              <a:gdLst>
                <a:gd name="T0" fmla="*/ 59 w 261"/>
                <a:gd name="T1" fmla="*/ 187 h 332"/>
                <a:gd name="T2" fmla="*/ 59 w 261"/>
                <a:gd name="T3" fmla="*/ 332 h 332"/>
                <a:gd name="T4" fmla="*/ 0 w 261"/>
                <a:gd name="T5" fmla="*/ 332 h 332"/>
                <a:gd name="T6" fmla="*/ 0 w 261"/>
                <a:gd name="T7" fmla="*/ 0 h 332"/>
                <a:gd name="T8" fmla="*/ 59 w 261"/>
                <a:gd name="T9" fmla="*/ 0 h 332"/>
                <a:gd name="T10" fmla="*/ 59 w 261"/>
                <a:gd name="T11" fmla="*/ 135 h 332"/>
                <a:gd name="T12" fmla="*/ 202 w 261"/>
                <a:gd name="T13" fmla="*/ 135 h 332"/>
                <a:gd name="T14" fmla="*/ 202 w 261"/>
                <a:gd name="T15" fmla="*/ 0 h 332"/>
                <a:gd name="T16" fmla="*/ 261 w 261"/>
                <a:gd name="T17" fmla="*/ 0 h 332"/>
                <a:gd name="T18" fmla="*/ 261 w 261"/>
                <a:gd name="T19" fmla="*/ 332 h 332"/>
                <a:gd name="T20" fmla="*/ 202 w 261"/>
                <a:gd name="T21" fmla="*/ 332 h 332"/>
                <a:gd name="T22" fmla="*/ 202 w 261"/>
                <a:gd name="T23" fmla="*/ 187 h 332"/>
                <a:gd name="T24" fmla="*/ 59 w 261"/>
                <a:gd name="T25" fmla="*/ 187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332">
                  <a:moveTo>
                    <a:pt x="59" y="187"/>
                  </a:moveTo>
                  <a:lnTo>
                    <a:pt x="59" y="332"/>
                  </a:lnTo>
                  <a:lnTo>
                    <a:pt x="0" y="332"/>
                  </a:lnTo>
                  <a:lnTo>
                    <a:pt x="0" y="0"/>
                  </a:lnTo>
                  <a:lnTo>
                    <a:pt x="59" y="0"/>
                  </a:lnTo>
                  <a:lnTo>
                    <a:pt x="59" y="135"/>
                  </a:lnTo>
                  <a:lnTo>
                    <a:pt x="202" y="135"/>
                  </a:lnTo>
                  <a:lnTo>
                    <a:pt x="202" y="0"/>
                  </a:lnTo>
                  <a:lnTo>
                    <a:pt x="261" y="0"/>
                  </a:lnTo>
                  <a:lnTo>
                    <a:pt x="261" y="332"/>
                  </a:lnTo>
                  <a:lnTo>
                    <a:pt x="202" y="332"/>
                  </a:lnTo>
                  <a:lnTo>
                    <a:pt x="202" y="187"/>
                  </a:lnTo>
                  <a:lnTo>
                    <a:pt x="5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Freeform 6">
              <a:extLst>
                <a:ext uri="{FF2B5EF4-FFF2-40B4-BE49-F238E27FC236}">
                  <a16:creationId xmlns:a16="http://schemas.microsoft.com/office/drawing/2014/main" id="{208B472F-E4D2-42C7-83FA-77AC2B6D3FCD}"/>
                </a:ext>
              </a:extLst>
            </p:cNvPr>
            <p:cNvSpPr>
              <a:spLocks/>
            </p:cNvSpPr>
            <p:nvPr userDrawn="1"/>
          </p:nvSpPr>
          <p:spPr bwMode="auto">
            <a:xfrm>
              <a:off x="853" y="1122"/>
              <a:ext cx="242" cy="326"/>
            </a:xfrm>
            <a:custGeom>
              <a:avLst/>
              <a:gdLst>
                <a:gd name="T0" fmla="*/ 31 w 140"/>
                <a:gd name="T1" fmla="*/ 189 h 189"/>
                <a:gd name="T2" fmla="*/ 53 w 140"/>
                <a:gd name="T3" fmla="*/ 137 h 189"/>
                <a:gd name="T4" fmla="*/ 0 w 140"/>
                <a:gd name="T5" fmla="*/ 0 h 189"/>
                <a:gd name="T6" fmla="*/ 36 w 140"/>
                <a:gd name="T7" fmla="*/ 0 h 189"/>
                <a:gd name="T8" fmla="*/ 70 w 140"/>
                <a:gd name="T9" fmla="*/ 101 h 189"/>
                <a:gd name="T10" fmla="*/ 104 w 140"/>
                <a:gd name="T11" fmla="*/ 0 h 189"/>
                <a:gd name="T12" fmla="*/ 140 w 140"/>
                <a:gd name="T13" fmla="*/ 0 h 189"/>
                <a:gd name="T14" fmla="*/ 64 w 140"/>
                <a:gd name="T15" fmla="*/ 189 h 189"/>
                <a:gd name="T16" fmla="*/ 31 w 140"/>
                <a:gd name="T1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189">
                  <a:moveTo>
                    <a:pt x="31" y="189"/>
                  </a:moveTo>
                  <a:cubicBezTo>
                    <a:pt x="53" y="137"/>
                    <a:pt x="53" y="137"/>
                    <a:pt x="53" y="137"/>
                  </a:cubicBezTo>
                  <a:cubicBezTo>
                    <a:pt x="37" y="94"/>
                    <a:pt x="17" y="44"/>
                    <a:pt x="0" y="0"/>
                  </a:cubicBezTo>
                  <a:cubicBezTo>
                    <a:pt x="36" y="0"/>
                    <a:pt x="36" y="0"/>
                    <a:pt x="36" y="0"/>
                  </a:cubicBezTo>
                  <a:cubicBezTo>
                    <a:pt x="51" y="45"/>
                    <a:pt x="60" y="73"/>
                    <a:pt x="70" y="101"/>
                  </a:cubicBezTo>
                  <a:cubicBezTo>
                    <a:pt x="79" y="77"/>
                    <a:pt x="93" y="33"/>
                    <a:pt x="104" y="0"/>
                  </a:cubicBezTo>
                  <a:cubicBezTo>
                    <a:pt x="140" y="0"/>
                    <a:pt x="140" y="0"/>
                    <a:pt x="140" y="0"/>
                  </a:cubicBezTo>
                  <a:cubicBezTo>
                    <a:pt x="115" y="62"/>
                    <a:pt x="90" y="125"/>
                    <a:pt x="64" y="189"/>
                  </a:cubicBezTo>
                  <a:lnTo>
                    <a:pt x="31"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7">
              <a:extLst>
                <a:ext uri="{FF2B5EF4-FFF2-40B4-BE49-F238E27FC236}">
                  <a16:creationId xmlns:a16="http://schemas.microsoft.com/office/drawing/2014/main" id="{FC5FE646-B0E1-411F-9DAF-6F9B1ECCD41B}"/>
                </a:ext>
              </a:extLst>
            </p:cNvPr>
            <p:cNvSpPr>
              <a:spLocks noEditPoints="1"/>
            </p:cNvSpPr>
            <p:nvPr userDrawn="1"/>
          </p:nvSpPr>
          <p:spPr bwMode="auto">
            <a:xfrm>
              <a:off x="1088" y="1033"/>
              <a:ext cx="251" cy="337"/>
            </a:xfrm>
            <a:custGeom>
              <a:avLst/>
              <a:gdLst>
                <a:gd name="T0" fmla="*/ 114 w 145"/>
                <a:gd name="T1" fmla="*/ 192 h 195"/>
                <a:gd name="T2" fmla="*/ 114 w 145"/>
                <a:gd name="T3" fmla="*/ 172 h 195"/>
                <a:gd name="T4" fmla="*/ 65 w 145"/>
                <a:gd name="T5" fmla="*/ 195 h 195"/>
                <a:gd name="T6" fmla="*/ 0 w 145"/>
                <a:gd name="T7" fmla="*/ 121 h 195"/>
                <a:gd name="T8" fmla="*/ 66 w 145"/>
                <a:gd name="T9" fmla="*/ 46 h 195"/>
                <a:gd name="T10" fmla="*/ 112 w 145"/>
                <a:gd name="T11" fmla="*/ 69 h 195"/>
                <a:gd name="T12" fmla="*/ 112 w 145"/>
                <a:gd name="T13" fmla="*/ 41 h 195"/>
                <a:gd name="T14" fmla="*/ 112 w 145"/>
                <a:gd name="T15" fmla="*/ 0 h 195"/>
                <a:gd name="T16" fmla="*/ 145 w 145"/>
                <a:gd name="T17" fmla="*/ 0 h 195"/>
                <a:gd name="T18" fmla="*/ 145 w 145"/>
                <a:gd name="T19" fmla="*/ 192 h 195"/>
                <a:gd name="T20" fmla="*/ 114 w 145"/>
                <a:gd name="T21" fmla="*/ 192 h 195"/>
                <a:gd name="T22" fmla="*/ 34 w 145"/>
                <a:gd name="T23" fmla="*/ 121 h 195"/>
                <a:gd name="T24" fmla="*/ 72 w 145"/>
                <a:gd name="T25" fmla="*/ 169 h 195"/>
                <a:gd name="T26" fmla="*/ 113 w 145"/>
                <a:gd name="T27" fmla="*/ 120 h 195"/>
                <a:gd name="T28" fmla="*/ 73 w 145"/>
                <a:gd name="T29" fmla="*/ 73 h 195"/>
                <a:gd name="T30" fmla="*/ 34 w 145"/>
                <a:gd name="T31" fmla="*/ 121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5" h="195">
                  <a:moveTo>
                    <a:pt x="114" y="192"/>
                  </a:moveTo>
                  <a:cubicBezTo>
                    <a:pt x="114" y="172"/>
                    <a:pt x="114" y="172"/>
                    <a:pt x="114" y="172"/>
                  </a:cubicBezTo>
                  <a:cubicBezTo>
                    <a:pt x="106" y="184"/>
                    <a:pt x="89" y="195"/>
                    <a:pt x="65" y="195"/>
                  </a:cubicBezTo>
                  <a:cubicBezTo>
                    <a:pt x="27" y="195"/>
                    <a:pt x="0" y="165"/>
                    <a:pt x="0" y="121"/>
                  </a:cubicBezTo>
                  <a:cubicBezTo>
                    <a:pt x="0" y="78"/>
                    <a:pt x="25" y="46"/>
                    <a:pt x="66" y="46"/>
                  </a:cubicBezTo>
                  <a:cubicBezTo>
                    <a:pt x="88" y="46"/>
                    <a:pt x="104" y="57"/>
                    <a:pt x="112" y="69"/>
                  </a:cubicBezTo>
                  <a:cubicBezTo>
                    <a:pt x="112" y="59"/>
                    <a:pt x="112" y="50"/>
                    <a:pt x="112" y="41"/>
                  </a:cubicBezTo>
                  <a:cubicBezTo>
                    <a:pt x="112" y="0"/>
                    <a:pt x="112" y="0"/>
                    <a:pt x="112" y="0"/>
                  </a:cubicBezTo>
                  <a:cubicBezTo>
                    <a:pt x="145" y="0"/>
                    <a:pt x="145" y="0"/>
                    <a:pt x="145" y="0"/>
                  </a:cubicBezTo>
                  <a:cubicBezTo>
                    <a:pt x="145" y="192"/>
                    <a:pt x="145" y="192"/>
                    <a:pt x="145" y="192"/>
                  </a:cubicBezTo>
                  <a:lnTo>
                    <a:pt x="114" y="192"/>
                  </a:lnTo>
                  <a:close/>
                  <a:moveTo>
                    <a:pt x="34" y="121"/>
                  </a:moveTo>
                  <a:cubicBezTo>
                    <a:pt x="34" y="148"/>
                    <a:pt x="48" y="169"/>
                    <a:pt x="72" y="169"/>
                  </a:cubicBezTo>
                  <a:cubicBezTo>
                    <a:pt x="98" y="169"/>
                    <a:pt x="113" y="148"/>
                    <a:pt x="113" y="120"/>
                  </a:cubicBezTo>
                  <a:cubicBezTo>
                    <a:pt x="113" y="93"/>
                    <a:pt x="96" y="73"/>
                    <a:pt x="73" y="73"/>
                  </a:cubicBezTo>
                  <a:cubicBezTo>
                    <a:pt x="48" y="73"/>
                    <a:pt x="34" y="95"/>
                    <a:pt x="34"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8">
              <a:extLst>
                <a:ext uri="{FF2B5EF4-FFF2-40B4-BE49-F238E27FC236}">
                  <a16:creationId xmlns:a16="http://schemas.microsoft.com/office/drawing/2014/main" id="{C294DF12-B642-4FBE-A4BF-5A1D3DA8A305}"/>
                </a:ext>
              </a:extLst>
            </p:cNvPr>
            <p:cNvSpPr>
              <a:spLocks/>
            </p:cNvSpPr>
            <p:nvPr userDrawn="1"/>
          </p:nvSpPr>
          <p:spPr bwMode="auto">
            <a:xfrm>
              <a:off x="1375" y="1115"/>
              <a:ext cx="125" cy="250"/>
            </a:xfrm>
            <a:custGeom>
              <a:avLst/>
              <a:gdLst>
                <a:gd name="T0" fmla="*/ 30 w 72"/>
                <a:gd name="T1" fmla="*/ 3 h 145"/>
                <a:gd name="T2" fmla="*/ 30 w 72"/>
                <a:gd name="T3" fmla="*/ 13 h 145"/>
                <a:gd name="T4" fmla="*/ 30 w 72"/>
                <a:gd name="T5" fmla="*/ 23 h 145"/>
                <a:gd name="T6" fmla="*/ 64 w 72"/>
                <a:gd name="T7" fmla="*/ 0 h 145"/>
                <a:gd name="T8" fmla="*/ 72 w 72"/>
                <a:gd name="T9" fmla="*/ 1 h 145"/>
                <a:gd name="T10" fmla="*/ 72 w 72"/>
                <a:gd name="T11" fmla="*/ 32 h 145"/>
                <a:gd name="T12" fmla="*/ 63 w 72"/>
                <a:gd name="T13" fmla="*/ 31 h 145"/>
                <a:gd name="T14" fmla="*/ 33 w 72"/>
                <a:gd name="T15" fmla="*/ 78 h 145"/>
                <a:gd name="T16" fmla="*/ 33 w 72"/>
                <a:gd name="T17" fmla="*/ 145 h 145"/>
                <a:gd name="T18" fmla="*/ 0 w 72"/>
                <a:gd name="T19" fmla="*/ 145 h 145"/>
                <a:gd name="T20" fmla="*/ 0 w 72"/>
                <a:gd name="T21" fmla="*/ 29 h 145"/>
                <a:gd name="T22" fmla="*/ 0 w 72"/>
                <a:gd name="T23" fmla="*/ 3 h 145"/>
                <a:gd name="T24" fmla="*/ 30 w 72"/>
                <a:gd name="T25" fmla="*/ 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 h="145">
                  <a:moveTo>
                    <a:pt x="30" y="3"/>
                  </a:moveTo>
                  <a:cubicBezTo>
                    <a:pt x="30" y="13"/>
                    <a:pt x="30" y="13"/>
                    <a:pt x="30" y="13"/>
                  </a:cubicBezTo>
                  <a:cubicBezTo>
                    <a:pt x="30" y="16"/>
                    <a:pt x="30" y="20"/>
                    <a:pt x="30" y="23"/>
                  </a:cubicBezTo>
                  <a:cubicBezTo>
                    <a:pt x="35" y="8"/>
                    <a:pt x="48" y="0"/>
                    <a:pt x="64" y="0"/>
                  </a:cubicBezTo>
                  <a:cubicBezTo>
                    <a:pt x="68" y="0"/>
                    <a:pt x="70" y="1"/>
                    <a:pt x="72" y="1"/>
                  </a:cubicBezTo>
                  <a:cubicBezTo>
                    <a:pt x="72" y="32"/>
                    <a:pt x="72" y="32"/>
                    <a:pt x="72" y="32"/>
                  </a:cubicBezTo>
                  <a:cubicBezTo>
                    <a:pt x="70" y="31"/>
                    <a:pt x="66" y="31"/>
                    <a:pt x="63" y="31"/>
                  </a:cubicBezTo>
                  <a:cubicBezTo>
                    <a:pt x="37" y="31"/>
                    <a:pt x="33" y="49"/>
                    <a:pt x="33" y="78"/>
                  </a:cubicBezTo>
                  <a:cubicBezTo>
                    <a:pt x="33" y="145"/>
                    <a:pt x="33" y="145"/>
                    <a:pt x="33" y="145"/>
                  </a:cubicBezTo>
                  <a:cubicBezTo>
                    <a:pt x="0" y="145"/>
                    <a:pt x="0" y="145"/>
                    <a:pt x="0" y="145"/>
                  </a:cubicBezTo>
                  <a:cubicBezTo>
                    <a:pt x="0" y="29"/>
                    <a:pt x="0" y="29"/>
                    <a:pt x="0" y="29"/>
                  </a:cubicBezTo>
                  <a:cubicBezTo>
                    <a:pt x="0" y="20"/>
                    <a:pt x="0" y="12"/>
                    <a:pt x="0" y="3"/>
                  </a:cubicBezTo>
                  <a:lnTo>
                    <a:pt x="3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9">
              <a:extLst>
                <a:ext uri="{FF2B5EF4-FFF2-40B4-BE49-F238E27FC236}">
                  <a16:creationId xmlns:a16="http://schemas.microsoft.com/office/drawing/2014/main" id="{309B3001-7DC5-4886-A949-055E5812553D}"/>
                </a:ext>
              </a:extLst>
            </p:cNvPr>
            <p:cNvSpPr>
              <a:spLocks noEditPoints="1"/>
            </p:cNvSpPr>
            <p:nvPr userDrawn="1"/>
          </p:nvSpPr>
          <p:spPr bwMode="auto">
            <a:xfrm>
              <a:off x="1505" y="1113"/>
              <a:ext cx="254" cy="259"/>
            </a:xfrm>
            <a:custGeom>
              <a:avLst/>
              <a:gdLst>
                <a:gd name="T0" fmla="*/ 147 w 147"/>
                <a:gd name="T1" fmla="*/ 75 h 150"/>
                <a:gd name="T2" fmla="*/ 73 w 147"/>
                <a:gd name="T3" fmla="*/ 150 h 150"/>
                <a:gd name="T4" fmla="*/ 0 w 147"/>
                <a:gd name="T5" fmla="*/ 75 h 150"/>
                <a:gd name="T6" fmla="*/ 73 w 147"/>
                <a:gd name="T7" fmla="*/ 0 h 150"/>
                <a:gd name="T8" fmla="*/ 147 w 147"/>
                <a:gd name="T9" fmla="*/ 75 h 150"/>
                <a:gd name="T10" fmla="*/ 33 w 147"/>
                <a:gd name="T11" fmla="*/ 75 h 150"/>
                <a:gd name="T12" fmla="*/ 73 w 147"/>
                <a:gd name="T13" fmla="*/ 123 h 150"/>
                <a:gd name="T14" fmla="*/ 112 w 147"/>
                <a:gd name="T15" fmla="*/ 75 h 150"/>
                <a:gd name="T16" fmla="*/ 73 w 147"/>
                <a:gd name="T17" fmla="*/ 27 h 150"/>
                <a:gd name="T18" fmla="*/ 33 w 147"/>
                <a:gd name="T19" fmla="*/ 75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7" h="150">
                  <a:moveTo>
                    <a:pt x="147" y="75"/>
                  </a:moveTo>
                  <a:cubicBezTo>
                    <a:pt x="147" y="119"/>
                    <a:pt x="118" y="150"/>
                    <a:pt x="73" y="150"/>
                  </a:cubicBezTo>
                  <a:cubicBezTo>
                    <a:pt x="27" y="150"/>
                    <a:pt x="0" y="119"/>
                    <a:pt x="0" y="75"/>
                  </a:cubicBezTo>
                  <a:cubicBezTo>
                    <a:pt x="0" y="31"/>
                    <a:pt x="29" y="0"/>
                    <a:pt x="73" y="0"/>
                  </a:cubicBezTo>
                  <a:cubicBezTo>
                    <a:pt x="118" y="0"/>
                    <a:pt x="147" y="31"/>
                    <a:pt x="147" y="75"/>
                  </a:cubicBezTo>
                  <a:close/>
                  <a:moveTo>
                    <a:pt x="33" y="75"/>
                  </a:moveTo>
                  <a:cubicBezTo>
                    <a:pt x="33" y="104"/>
                    <a:pt x="48" y="123"/>
                    <a:pt x="73" y="123"/>
                  </a:cubicBezTo>
                  <a:cubicBezTo>
                    <a:pt x="98" y="123"/>
                    <a:pt x="112" y="104"/>
                    <a:pt x="112" y="75"/>
                  </a:cubicBezTo>
                  <a:cubicBezTo>
                    <a:pt x="112" y="47"/>
                    <a:pt x="97" y="27"/>
                    <a:pt x="73" y="27"/>
                  </a:cubicBezTo>
                  <a:cubicBezTo>
                    <a:pt x="48" y="27"/>
                    <a:pt x="33" y="47"/>
                    <a:pt x="33"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0">
              <a:extLst>
                <a:ext uri="{FF2B5EF4-FFF2-40B4-BE49-F238E27FC236}">
                  <a16:creationId xmlns:a16="http://schemas.microsoft.com/office/drawing/2014/main" id="{0D08063B-AE83-4F77-9A55-86EC7F38879A}"/>
                </a:ext>
              </a:extLst>
            </p:cNvPr>
            <p:cNvSpPr>
              <a:spLocks noEditPoints="1"/>
            </p:cNvSpPr>
            <p:nvPr userDrawn="1"/>
          </p:nvSpPr>
          <p:spPr bwMode="auto">
            <a:xfrm>
              <a:off x="853" y="259"/>
              <a:ext cx="624" cy="624"/>
            </a:xfrm>
            <a:custGeom>
              <a:avLst/>
              <a:gdLst>
                <a:gd name="T0" fmla="*/ 180 w 361"/>
                <a:gd name="T1" fmla="*/ 0 h 361"/>
                <a:gd name="T2" fmla="*/ 9 w 361"/>
                <a:gd name="T3" fmla="*/ 0 h 361"/>
                <a:gd name="T4" fmla="*/ 0 w 361"/>
                <a:gd name="T5" fmla="*/ 10 h 361"/>
                <a:gd name="T6" fmla="*/ 9 w 361"/>
                <a:gd name="T7" fmla="*/ 19 h 361"/>
                <a:gd name="T8" fmla="*/ 171 w 361"/>
                <a:gd name="T9" fmla="*/ 181 h 361"/>
                <a:gd name="T10" fmla="*/ 9 w 361"/>
                <a:gd name="T11" fmla="*/ 343 h 361"/>
                <a:gd name="T12" fmla="*/ 0 w 361"/>
                <a:gd name="T13" fmla="*/ 352 h 361"/>
                <a:gd name="T14" fmla="*/ 9 w 361"/>
                <a:gd name="T15" fmla="*/ 361 h 361"/>
                <a:gd name="T16" fmla="*/ 180 w 361"/>
                <a:gd name="T17" fmla="*/ 361 h 361"/>
                <a:gd name="T18" fmla="*/ 361 w 361"/>
                <a:gd name="T19" fmla="*/ 181 h 361"/>
                <a:gd name="T20" fmla="*/ 180 w 361"/>
                <a:gd name="T21" fmla="*/ 0 h 361"/>
                <a:gd name="T22" fmla="*/ 150 w 361"/>
                <a:gd name="T23" fmla="*/ 341 h 361"/>
                <a:gd name="T24" fmla="*/ 247 w 361"/>
                <a:gd name="T25" fmla="*/ 181 h 361"/>
                <a:gd name="T26" fmla="*/ 150 w 361"/>
                <a:gd name="T27" fmla="*/ 21 h 361"/>
                <a:gd name="T28" fmla="*/ 285 w 361"/>
                <a:gd name="T29" fmla="*/ 181 h 361"/>
                <a:gd name="T30" fmla="*/ 150 w 361"/>
                <a:gd name="T31" fmla="*/ 341 h 361"/>
                <a:gd name="T32" fmla="*/ 189 w 361"/>
                <a:gd name="T33" fmla="*/ 181 h 361"/>
                <a:gd name="T34" fmla="*/ 93 w 361"/>
                <a:gd name="T35" fmla="*/ 21 h 361"/>
                <a:gd name="T36" fmla="*/ 228 w 361"/>
                <a:gd name="T37" fmla="*/ 181 h 361"/>
                <a:gd name="T38" fmla="*/ 93 w 361"/>
                <a:gd name="T39" fmla="*/ 341 h 361"/>
                <a:gd name="T40" fmla="*/ 189 w 361"/>
                <a:gd name="T41" fmla="*/ 181 h 361"/>
                <a:gd name="T42" fmla="*/ 207 w 361"/>
                <a:gd name="T43" fmla="*/ 341 h 361"/>
                <a:gd name="T44" fmla="*/ 304 w 361"/>
                <a:gd name="T45" fmla="*/ 181 h 361"/>
                <a:gd name="T46" fmla="*/ 207 w 361"/>
                <a:gd name="T47" fmla="*/ 21 h 361"/>
                <a:gd name="T48" fmla="*/ 342 w 361"/>
                <a:gd name="T49" fmla="*/ 181 h 361"/>
                <a:gd name="T50" fmla="*/ 207 w 361"/>
                <a:gd name="T51" fmla="*/ 34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1" h="361">
                  <a:moveTo>
                    <a:pt x="180" y="0"/>
                  </a:moveTo>
                  <a:cubicBezTo>
                    <a:pt x="9" y="0"/>
                    <a:pt x="9" y="0"/>
                    <a:pt x="9" y="0"/>
                  </a:cubicBezTo>
                  <a:cubicBezTo>
                    <a:pt x="4" y="0"/>
                    <a:pt x="0" y="5"/>
                    <a:pt x="0" y="10"/>
                  </a:cubicBezTo>
                  <a:cubicBezTo>
                    <a:pt x="0" y="15"/>
                    <a:pt x="4" y="19"/>
                    <a:pt x="9" y="19"/>
                  </a:cubicBezTo>
                  <a:cubicBezTo>
                    <a:pt x="98" y="19"/>
                    <a:pt x="171" y="92"/>
                    <a:pt x="171" y="181"/>
                  </a:cubicBezTo>
                  <a:cubicBezTo>
                    <a:pt x="171" y="270"/>
                    <a:pt x="98" y="343"/>
                    <a:pt x="9" y="343"/>
                  </a:cubicBezTo>
                  <a:cubicBezTo>
                    <a:pt x="4" y="343"/>
                    <a:pt x="0" y="347"/>
                    <a:pt x="0" y="352"/>
                  </a:cubicBezTo>
                  <a:cubicBezTo>
                    <a:pt x="0" y="357"/>
                    <a:pt x="4" y="361"/>
                    <a:pt x="9" y="361"/>
                  </a:cubicBezTo>
                  <a:cubicBezTo>
                    <a:pt x="180" y="361"/>
                    <a:pt x="180" y="361"/>
                    <a:pt x="180" y="361"/>
                  </a:cubicBezTo>
                  <a:cubicBezTo>
                    <a:pt x="280" y="361"/>
                    <a:pt x="361" y="280"/>
                    <a:pt x="361" y="181"/>
                  </a:cubicBezTo>
                  <a:cubicBezTo>
                    <a:pt x="361" y="81"/>
                    <a:pt x="280" y="0"/>
                    <a:pt x="180" y="0"/>
                  </a:cubicBezTo>
                  <a:close/>
                  <a:moveTo>
                    <a:pt x="150" y="341"/>
                  </a:moveTo>
                  <a:cubicBezTo>
                    <a:pt x="207" y="310"/>
                    <a:pt x="247" y="250"/>
                    <a:pt x="247" y="181"/>
                  </a:cubicBezTo>
                  <a:cubicBezTo>
                    <a:pt x="247" y="112"/>
                    <a:pt x="207" y="51"/>
                    <a:pt x="150" y="21"/>
                  </a:cubicBezTo>
                  <a:cubicBezTo>
                    <a:pt x="227" y="34"/>
                    <a:pt x="285" y="101"/>
                    <a:pt x="285" y="181"/>
                  </a:cubicBezTo>
                  <a:cubicBezTo>
                    <a:pt x="285" y="261"/>
                    <a:pt x="227" y="328"/>
                    <a:pt x="150" y="341"/>
                  </a:cubicBezTo>
                  <a:close/>
                  <a:moveTo>
                    <a:pt x="189" y="181"/>
                  </a:moveTo>
                  <a:cubicBezTo>
                    <a:pt x="189" y="112"/>
                    <a:pt x="150" y="51"/>
                    <a:pt x="93" y="21"/>
                  </a:cubicBezTo>
                  <a:cubicBezTo>
                    <a:pt x="170" y="34"/>
                    <a:pt x="228" y="101"/>
                    <a:pt x="228" y="181"/>
                  </a:cubicBezTo>
                  <a:cubicBezTo>
                    <a:pt x="228" y="261"/>
                    <a:pt x="170" y="328"/>
                    <a:pt x="93" y="341"/>
                  </a:cubicBezTo>
                  <a:cubicBezTo>
                    <a:pt x="150" y="310"/>
                    <a:pt x="189" y="250"/>
                    <a:pt x="189" y="181"/>
                  </a:cubicBezTo>
                  <a:close/>
                  <a:moveTo>
                    <a:pt x="207" y="341"/>
                  </a:moveTo>
                  <a:cubicBezTo>
                    <a:pt x="264" y="310"/>
                    <a:pt x="304" y="250"/>
                    <a:pt x="304" y="181"/>
                  </a:cubicBezTo>
                  <a:cubicBezTo>
                    <a:pt x="304" y="112"/>
                    <a:pt x="264" y="51"/>
                    <a:pt x="207" y="21"/>
                  </a:cubicBezTo>
                  <a:cubicBezTo>
                    <a:pt x="284" y="34"/>
                    <a:pt x="342" y="101"/>
                    <a:pt x="342" y="181"/>
                  </a:cubicBezTo>
                  <a:cubicBezTo>
                    <a:pt x="342" y="261"/>
                    <a:pt x="284" y="328"/>
                    <a:pt x="207" y="3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287156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 preserve="1">
  <p:cSld name="Title slide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48577-BB97-4339-AFBC-79259DF8A1FA}"/>
              </a:ext>
            </a:extLst>
          </p:cNvPr>
          <p:cNvSpPr>
            <a:spLocks noGrp="1"/>
          </p:cNvSpPr>
          <p:nvPr>
            <p:ph type="ctrTitle"/>
          </p:nvPr>
        </p:nvSpPr>
        <p:spPr>
          <a:xfrm>
            <a:off x="897173" y="2602523"/>
            <a:ext cx="10355713" cy="2109520"/>
          </a:xfrm>
        </p:spPr>
        <p:txBody>
          <a:bodyPr anchor="t"/>
          <a:lstStyle>
            <a:lvl1pPr algn="l">
              <a:defRPr sz="6200" b="0">
                <a:solidFill>
                  <a:schemeClr val="tx2"/>
                </a:solidFill>
                <a:latin typeface="+mj-lt"/>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67929D3-3819-47A5-BE6C-9D26ED26F12B}"/>
              </a:ext>
            </a:extLst>
          </p:cNvPr>
          <p:cNvSpPr>
            <a:spLocks noGrp="1"/>
          </p:cNvSpPr>
          <p:nvPr>
            <p:ph type="subTitle" idx="1"/>
          </p:nvPr>
        </p:nvSpPr>
        <p:spPr>
          <a:xfrm>
            <a:off x="479425" y="5694110"/>
            <a:ext cx="11233150" cy="720000"/>
          </a:xfrm>
        </p:spPr>
        <p:txBody>
          <a:bodyPr anchor="b"/>
          <a:lstStyle>
            <a:lvl1pPr marL="0" indent="0" algn="l">
              <a:buNone/>
              <a:defRPr sz="16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grpSp>
        <p:nvGrpSpPr>
          <p:cNvPr id="8" name="Group 4">
            <a:extLst>
              <a:ext uri="{FF2B5EF4-FFF2-40B4-BE49-F238E27FC236}">
                <a16:creationId xmlns:a16="http://schemas.microsoft.com/office/drawing/2014/main" id="{99CE317A-20B7-43B9-A332-9C49C9D36DF3}"/>
              </a:ext>
            </a:extLst>
          </p:cNvPr>
          <p:cNvGrpSpPr>
            <a:grpSpLocks noChangeAspect="1"/>
          </p:cNvGrpSpPr>
          <p:nvPr userDrawn="1"/>
        </p:nvGrpSpPr>
        <p:grpSpPr bwMode="auto">
          <a:xfrm>
            <a:off x="479423" y="476494"/>
            <a:ext cx="957847" cy="957042"/>
            <a:chOff x="569" y="259"/>
            <a:chExt cx="1190" cy="1189"/>
          </a:xfrm>
          <a:solidFill>
            <a:schemeClr val="tx2"/>
          </a:solidFill>
        </p:grpSpPr>
        <p:sp>
          <p:nvSpPr>
            <p:cNvPr id="10" name="Freeform 5">
              <a:extLst>
                <a:ext uri="{FF2B5EF4-FFF2-40B4-BE49-F238E27FC236}">
                  <a16:creationId xmlns:a16="http://schemas.microsoft.com/office/drawing/2014/main" id="{7448FBCD-A7A6-486F-A1DE-9A75F5F936CA}"/>
                </a:ext>
              </a:extLst>
            </p:cNvPr>
            <p:cNvSpPr>
              <a:spLocks/>
            </p:cNvSpPr>
            <p:nvPr userDrawn="1"/>
          </p:nvSpPr>
          <p:spPr bwMode="auto">
            <a:xfrm>
              <a:off x="569" y="1033"/>
              <a:ext cx="261" cy="332"/>
            </a:xfrm>
            <a:custGeom>
              <a:avLst/>
              <a:gdLst>
                <a:gd name="T0" fmla="*/ 59 w 261"/>
                <a:gd name="T1" fmla="*/ 187 h 332"/>
                <a:gd name="T2" fmla="*/ 59 w 261"/>
                <a:gd name="T3" fmla="*/ 332 h 332"/>
                <a:gd name="T4" fmla="*/ 0 w 261"/>
                <a:gd name="T5" fmla="*/ 332 h 332"/>
                <a:gd name="T6" fmla="*/ 0 w 261"/>
                <a:gd name="T7" fmla="*/ 0 h 332"/>
                <a:gd name="T8" fmla="*/ 59 w 261"/>
                <a:gd name="T9" fmla="*/ 0 h 332"/>
                <a:gd name="T10" fmla="*/ 59 w 261"/>
                <a:gd name="T11" fmla="*/ 135 h 332"/>
                <a:gd name="T12" fmla="*/ 202 w 261"/>
                <a:gd name="T13" fmla="*/ 135 h 332"/>
                <a:gd name="T14" fmla="*/ 202 w 261"/>
                <a:gd name="T15" fmla="*/ 0 h 332"/>
                <a:gd name="T16" fmla="*/ 261 w 261"/>
                <a:gd name="T17" fmla="*/ 0 h 332"/>
                <a:gd name="T18" fmla="*/ 261 w 261"/>
                <a:gd name="T19" fmla="*/ 332 h 332"/>
                <a:gd name="T20" fmla="*/ 202 w 261"/>
                <a:gd name="T21" fmla="*/ 332 h 332"/>
                <a:gd name="T22" fmla="*/ 202 w 261"/>
                <a:gd name="T23" fmla="*/ 187 h 332"/>
                <a:gd name="T24" fmla="*/ 59 w 261"/>
                <a:gd name="T25" fmla="*/ 187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332">
                  <a:moveTo>
                    <a:pt x="59" y="187"/>
                  </a:moveTo>
                  <a:lnTo>
                    <a:pt x="59" y="332"/>
                  </a:lnTo>
                  <a:lnTo>
                    <a:pt x="0" y="332"/>
                  </a:lnTo>
                  <a:lnTo>
                    <a:pt x="0" y="0"/>
                  </a:lnTo>
                  <a:lnTo>
                    <a:pt x="59" y="0"/>
                  </a:lnTo>
                  <a:lnTo>
                    <a:pt x="59" y="135"/>
                  </a:lnTo>
                  <a:lnTo>
                    <a:pt x="202" y="135"/>
                  </a:lnTo>
                  <a:lnTo>
                    <a:pt x="202" y="0"/>
                  </a:lnTo>
                  <a:lnTo>
                    <a:pt x="261" y="0"/>
                  </a:lnTo>
                  <a:lnTo>
                    <a:pt x="261" y="332"/>
                  </a:lnTo>
                  <a:lnTo>
                    <a:pt x="202" y="332"/>
                  </a:lnTo>
                  <a:lnTo>
                    <a:pt x="202" y="187"/>
                  </a:lnTo>
                  <a:lnTo>
                    <a:pt x="5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 name="Freeform 6">
              <a:extLst>
                <a:ext uri="{FF2B5EF4-FFF2-40B4-BE49-F238E27FC236}">
                  <a16:creationId xmlns:a16="http://schemas.microsoft.com/office/drawing/2014/main" id="{208B472F-E4D2-42C7-83FA-77AC2B6D3FCD}"/>
                </a:ext>
              </a:extLst>
            </p:cNvPr>
            <p:cNvSpPr>
              <a:spLocks/>
            </p:cNvSpPr>
            <p:nvPr userDrawn="1"/>
          </p:nvSpPr>
          <p:spPr bwMode="auto">
            <a:xfrm>
              <a:off x="853" y="1122"/>
              <a:ext cx="242" cy="326"/>
            </a:xfrm>
            <a:custGeom>
              <a:avLst/>
              <a:gdLst>
                <a:gd name="T0" fmla="*/ 31 w 140"/>
                <a:gd name="T1" fmla="*/ 189 h 189"/>
                <a:gd name="T2" fmla="*/ 53 w 140"/>
                <a:gd name="T3" fmla="*/ 137 h 189"/>
                <a:gd name="T4" fmla="*/ 0 w 140"/>
                <a:gd name="T5" fmla="*/ 0 h 189"/>
                <a:gd name="T6" fmla="*/ 36 w 140"/>
                <a:gd name="T7" fmla="*/ 0 h 189"/>
                <a:gd name="T8" fmla="*/ 70 w 140"/>
                <a:gd name="T9" fmla="*/ 101 h 189"/>
                <a:gd name="T10" fmla="*/ 104 w 140"/>
                <a:gd name="T11" fmla="*/ 0 h 189"/>
                <a:gd name="T12" fmla="*/ 140 w 140"/>
                <a:gd name="T13" fmla="*/ 0 h 189"/>
                <a:gd name="T14" fmla="*/ 64 w 140"/>
                <a:gd name="T15" fmla="*/ 189 h 189"/>
                <a:gd name="T16" fmla="*/ 31 w 140"/>
                <a:gd name="T1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189">
                  <a:moveTo>
                    <a:pt x="31" y="189"/>
                  </a:moveTo>
                  <a:cubicBezTo>
                    <a:pt x="53" y="137"/>
                    <a:pt x="53" y="137"/>
                    <a:pt x="53" y="137"/>
                  </a:cubicBezTo>
                  <a:cubicBezTo>
                    <a:pt x="37" y="94"/>
                    <a:pt x="17" y="44"/>
                    <a:pt x="0" y="0"/>
                  </a:cubicBezTo>
                  <a:cubicBezTo>
                    <a:pt x="36" y="0"/>
                    <a:pt x="36" y="0"/>
                    <a:pt x="36" y="0"/>
                  </a:cubicBezTo>
                  <a:cubicBezTo>
                    <a:pt x="51" y="45"/>
                    <a:pt x="60" y="73"/>
                    <a:pt x="70" y="101"/>
                  </a:cubicBezTo>
                  <a:cubicBezTo>
                    <a:pt x="79" y="77"/>
                    <a:pt x="93" y="33"/>
                    <a:pt x="104" y="0"/>
                  </a:cubicBezTo>
                  <a:cubicBezTo>
                    <a:pt x="140" y="0"/>
                    <a:pt x="140" y="0"/>
                    <a:pt x="140" y="0"/>
                  </a:cubicBezTo>
                  <a:cubicBezTo>
                    <a:pt x="115" y="62"/>
                    <a:pt x="90" y="125"/>
                    <a:pt x="64" y="189"/>
                  </a:cubicBezTo>
                  <a:lnTo>
                    <a:pt x="31"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7">
              <a:extLst>
                <a:ext uri="{FF2B5EF4-FFF2-40B4-BE49-F238E27FC236}">
                  <a16:creationId xmlns:a16="http://schemas.microsoft.com/office/drawing/2014/main" id="{FC5FE646-B0E1-411F-9DAF-6F9B1ECCD41B}"/>
                </a:ext>
              </a:extLst>
            </p:cNvPr>
            <p:cNvSpPr>
              <a:spLocks noEditPoints="1"/>
            </p:cNvSpPr>
            <p:nvPr userDrawn="1"/>
          </p:nvSpPr>
          <p:spPr bwMode="auto">
            <a:xfrm>
              <a:off x="1088" y="1033"/>
              <a:ext cx="251" cy="337"/>
            </a:xfrm>
            <a:custGeom>
              <a:avLst/>
              <a:gdLst>
                <a:gd name="T0" fmla="*/ 114 w 145"/>
                <a:gd name="T1" fmla="*/ 192 h 195"/>
                <a:gd name="T2" fmla="*/ 114 w 145"/>
                <a:gd name="T3" fmla="*/ 172 h 195"/>
                <a:gd name="T4" fmla="*/ 65 w 145"/>
                <a:gd name="T5" fmla="*/ 195 h 195"/>
                <a:gd name="T6" fmla="*/ 0 w 145"/>
                <a:gd name="T7" fmla="*/ 121 h 195"/>
                <a:gd name="T8" fmla="*/ 66 w 145"/>
                <a:gd name="T9" fmla="*/ 46 h 195"/>
                <a:gd name="T10" fmla="*/ 112 w 145"/>
                <a:gd name="T11" fmla="*/ 69 h 195"/>
                <a:gd name="T12" fmla="*/ 112 w 145"/>
                <a:gd name="T13" fmla="*/ 41 h 195"/>
                <a:gd name="T14" fmla="*/ 112 w 145"/>
                <a:gd name="T15" fmla="*/ 0 h 195"/>
                <a:gd name="T16" fmla="*/ 145 w 145"/>
                <a:gd name="T17" fmla="*/ 0 h 195"/>
                <a:gd name="T18" fmla="*/ 145 w 145"/>
                <a:gd name="T19" fmla="*/ 192 h 195"/>
                <a:gd name="T20" fmla="*/ 114 w 145"/>
                <a:gd name="T21" fmla="*/ 192 h 195"/>
                <a:gd name="T22" fmla="*/ 34 w 145"/>
                <a:gd name="T23" fmla="*/ 121 h 195"/>
                <a:gd name="T24" fmla="*/ 72 w 145"/>
                <a:gd name="T25" fmla="*/ 169 h 195"/>
                <a:gd name="T26" fmla="*/ 113 w 145"/>
                <a:gd name="T27" fmla="*/ 120 h 195"/>
                <a:gd name="T28" fmla="*/ 73 w 145"/>
                <a:gd name="T29" fmla="*/ 73 h 195"/>
                <a:gd name="T30" fmla="*/ 34 w 145"/>
                <a:gd name="T31" fmla="*/ 121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5" h="195">
                  <a:moveTo>
                    <a:pt x="114" y="192"/>
                  </a:moveTo>
                  <a:cubicBezTo>
                    <a:pt x="114" y="172"/>
                    <a:pt x="114" y="172"/>
                    <a:pt x="114" y="172"/>
                  </a:cubicBezTo>
                  <a:cubicBezTo>
                    <a:pt x="106" y="184"/>
                    <a:pt x="89" y="195"/>
                    <a:pt x="65" y="195"/>
                  </a:cubicBezTo>
                  <a:cubicBezTo>
                    <a:pt x="27" y="195"/>
                    <a:pt x="0" y="165"/>
                    <a:pt x="0" y="121"/>
                  </a:cubicBezTo>
                  <a:cubicBezTo>
                    <a:pt x="0" y="78"/>
                    <a:pt x="25" y="46"/>
                    <a:pt x="66" y="46"/>
                  </a:cubicBezTo>
                  <a:cubicBezTo>
                    <a:pt x="88" y="46"/>
                    <a:pt x="104" y="57"/>
                    <a:pt x="112" y="69"/>
                  </a:cubicBezTo>
                  <a:cubicBezTo>
                    <a:pt x="112" y="59"/>
                    <a:pt x="112" y="50"/>
                    <a:pt x="112" y="41"/>
                  </a:cubicBezTo>
                  <a:cubicBezTo>
                    <a:pt x="112" y="0"/>
                    <a:pt x="112" y="0"/>
                    <a:pt x="112" y="0"/>
                  </a:cubicBezTo>
                  <a:cubicBezTo>
                    <a:pt x="145" y="0"/>
                    <a:pt x="145" y="0"/>
                    <a:pt x="145" y="0"/>
                  </a:cubicBezTo>
                  <a:cubicBezTo>
                    <a:pt x="145" y="192"/>
                    <a:pt x="145" y="192"/>
                    <a:pt x="145" y="192"/>
                  </a:cubicBezTo>
                  <a:lnTo>
                    <a:pt x="114" y="192"/>
                  </a:lnTo>
                  <a:close/>
                  <a:moveTo>
                    <a:pt x="34" y="121"/>
                  </a:moveTo>
                  <a:cubicBezTo>
                    <a:pt x="34" y="148"/>
                    <a:pt x="48" y="169"/>
                    <a:pt x="72" y="169"/>
                  </a:cubicBezTo>
                  <a:cubicBezTo>
                    <a:pt x="98" y="169"/>
                    <a:pt x="113" y="148"/>
                    <a:pt x="113" y="120"/>
                  </a:cubicBezTo>
                  <a:cubicBezTo>
                    <a:pt x="113" y="93"/>
                    <a:pt x="96" y="73"/>
                    <a:pt x="73" y="73"/>
                  </a:cubicBezTo>
                  <a:cubicBezTo>
                    <a:pt x="48" y="73"/>
                    <a:pt x="34" y="95"/>
                    <a:pt x="34"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8">
              <a:extLst>
                <a:ext uri="{FF2B5EF4-FFF2-40B4-BE49-F238E27FC236}">
                  <a16:creationId xmlns:a16="http://schemas.microsoft.com/office/drawing/2014/main" id="{C294DF12-B642-4FBE-A4BF-5A1D3DA8A305}"/>
                </a:ext>
              </a:extLst>
            </p:cNvPr>
            <p:cNvSpPr>
              <a:spLocks/>
            </p:cNvSpPr>
            <p:nvPr userDrawn="1"/>
          </p:nvSpPr>
          <p:spPr bwMode="auto">
            <a:xfrm>
              <a:off x="1375" y="1115"/>
              <a:ext cx="125" cy="250"/>
            </a:xfrm>
            <a:custGeom>
              <a:avLst/>
              <a:gdLst>
                <a:gd name="T0" fmla="*/ 30 w 72"/>
                <a:gd name="T1" fmla="*/ 3 h 145"/>
                <a:gd name="T2" fmla="*/ 30 w 72"/>
                <a:gd name="T3" fmla="*/ 13 h 145"/>
                <a:gd name="T4" fmla="*/ 30 w 72"/>
                <a:gd name="T5" fmla="*/ 23 h 145"/>
                <a:gd name="T6" fmla="*/ 64 w 72"/>
                <a:gd name="T7" fmla="*/ 0 h 145"/>
                <a:gd name="T8" fmla="*/ 72 w 72"/>
                <a:gd name="T9" fmla="*/ 1 h 145"/>
                <a:gd name="T10" fmla="*/ 72 w 72"/>
                <a:gd name="T11" fmla="*/ 32 h 145"/>
                <a:gd name="T12" fmla="*/ 63 w 72"/>
                <a:gd name="T13" fmla="*/ 31 h 145"/>
                <a:gd name="T14" fmla="*/ 33 w 72"/>
                <a:gd name="T15" fmla="*/ 78 h 145"/>
                <a:gd name="T16" fmla="*/ 33 w 72"/>
                <a:gd name="T17" fmla="*/ 145 h 145"/>
                <a:gd name="T18" fmla="*/ 0 w 72"/>
                <a:gd name="T19" fmla="*/ 145 h 145"/>
                <a:gd name="T20" fmla="*/ 0 w 72"/>
                <a:gd name="T21" fmla="*/ 29 h 145"/>
                <a:gd name="T22" fmla="*/ 0 w 72"/>
                <a:gd name="T23" fmla="*/ 3 h 145"/>
                <a:gd name="T24" fmla="*/ 30 w 72"/>
                <a:gd name="T25" fmla="*/ 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 h="145">
                  <a:moveTo>
                    <a:pt x="30" y="3"/>
                  </a:moveTo>
                  <a:cubicBezTo>
                    <a:pt x="30" y="13"/>
                    <a:pt x="30" y="13"/>
                    <a:pt x="30" y="13"/>
                  </a:cubicBezTo>
                  <a:cubicBezTo>
                    <a:pt x="30" y="16"/>
                    <a:pt x="30" y="20"/>
                    <a:pt x="30" y="23"/>
                  </a:cubicBezTo>
                  <a:cubicBezTo>
                    <a:pt x="35" y="8"/>
                    <a:pt x="48" y="0"/>
                    <a:pt x="64" y="0"/>
                  </a:cubicBezTo>
                  <a:cubicBezTo>
                    <a:pt x="68" y="0"/>
                    <a:pt x="70" y="1"/>
                    <a:pt x="72" y="1"/>
                  </a:cubicBezTo>
                  <a:cubicBezTo>
                    <a:pt x="72" y="32"/>
                    <a:pt x="72" y="32"/>
                    <a:pt x="72" y="32"/>
                  </a:cubicBezTo>
                  <a:cubicBezTo>
                    <a:pt x="70" y="31"/>
                    <a:pt x="66" y="31"/>
                    <a:pt x="63" y="31"/>
                  </a:cubicBezTo>
                  <a:cubicBezTo>
                    <a:pt x="37" y="31"/>
                    <a:pt x="33" y="49"/>
                    <a:pt x="33" y="78"/>
                  </a:cubicBezTo>
                  <a:cubicBezTo>
                    <a:pt x="33" y="145"/>
                    <a:pt x="33" y="145"/>
                    <a:pt x="33" y="145"/>
                  </a:cubicBezTo>
                  <a:cubicBezTo>
                    <a:pt x="0" y="145"/>
                    <a:pt x="0" y="145"/>
                    <a:pt x="0" y="145"/>
                  </a:cubicBezTo>
                  <a:cubicBezTo>
                    <a:pt x="0" y="29"/>
                    <a:pt x="0" y="29"/>
                    <a:pt x="0" y="29"/>
                  </a:cubicBezTo>
                  <a:cubicBezTo>
                    <a:pt x="0" y="20"/>
                    <a:pt x="0" y="12"/>
                    <a:pt x="0" y="3"/>
                  </a:cubicBezTo>
                  <a:lnTo>
                    <a:pt x="3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9">
              <a:extLst>
                <a:ext uri="{FF2B5EF4-FFF2-40B4-BE49-F238E27FC236}">
                  <a16:creationId xmlns:a16="http://schemas.microsoft.com/office/drawing/2014/main" id="{309B3001-7DC5-4886-A949-055E5812553D}"/>
                </a:ext>
              </a:extLst>
            </p:cNvPr>
            <p:cNvSpPr>
              <a:spLocks noEditPoints="1"/>
            </p:cNvSpPr>
            <p:nvPr userDrawn="1"/>
          </p:nvSpPr>
          <p:spPr bwMode="auto">
            <a:xfrm>
              <a:off x="1505" y="1113"/>
              <a:ext cx="254" cy="259"/>
            </a:xfrm>
            <a:custGeom>
              <a:avLst/>
              <a:gdLst>
                <a:gd name="T0" fmla="*/ 147 w 147"/>
                <a:gd name="T1" fmla="*/ 75 h 150"/>
                <a:gd name="T2" fmla="*/ 73 w 147"/>
                <a:gd name="T3" fmla="*/ 150 h 150"/>
                <a:gd name="T4" fmla="*/ 0 w 147"/>
                <a:gd name="T5" fmla="*/ 75 h 150"/>
                <a:gd name="T6" fmla="*/ 73 w 147"/>
                <a:gd name="T7" fmla="*/ 0 h 150"/>
                <a:gd name="T8" fmla="*/ 147 w 147"/>
                <a:gd name="T9" fmla="*/ 75 h 150"/>
                <a:gd name="T10" fmla="*/ 33 w 147"/>
                <a:gd name="T11" fmla="*/ 75 h 150"/>
                <a:gd name="T12" fmla="*/ 73 w 147"/>
                <a:gd name="T13" fmla="*/ 123 h 150"/>
                <a:gd name="T14" fmla="*/ 112 w 147"/>
                <a:gd name="T15" fmla="*/ 75 h 150"/>
                <a:gd name="T16" fmla="*/ 73 w 147"/>
                <a:gd name="T17" fmla="*/ 27 h 150"/>
                <a:gd name="T18" fmla="*/ 33 w 147"/>
                <a:gd name="T19" fmla="*/ 75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7" h="150">
                  <a:moveTo>
                    <a:pt x="147" y="75"/>
                  </a:moveTo>
                  <a:cubicBezTo>
                    <a:pt x="147" y="119"/>
                    <a:pt x="118" y="150"/>
                    <a:pt x="73" y="150"/>
                  </a:cubicBezTo>
                  <a:cubicBezTo>
                    <a:pt x="27" y="150"/>
                    <a:pt x="0" y="119"/>
                    <a:pt x="0" y="75"/>
                  </a:cubicBezTo>
                  <a:cubicBezTo>
                    <a:pt x="0" y="31"/>
                    <a:pt x="29" y="0"/>
                    <a:pt x="73" y="0"/>
                  </a:cubicBezTo>
                  <a:cubicBezTo>
                    <a:pt x="118" y="0"/>
                    <a:pt x="147" y="31"/>
                    <a:pt x="147" y="75"/>
                  </a:cubicBezTo>
                  <a:close/>
                  <a:moveTo>
                    <a:pt x="33" y="75"/>
                  </a:moveTo>
                  <a:cubicBezTo>
                    <a:pt x="33" y="104"/>
                    <a:pt x="48" y="123"/>
                    <a:pt x="73" y="123"/>
                  </a:cubicBezTo>
                  <a:cubicBezTo>
                    <a:pt x="98" y="123"/>
                    <a:pt x="112" y="104"/>
                    <a:pt x="112" y="75"/>
                  </a:cubicBezTo>
                  <a:cubicBezTo>
                    <a:pt x="112" y="47"/>
                    <a:pt x="97" y="27"/>
                    <a:pt x="73" y="27"/>
                  </a:cubicBezTo>
                  <a:cubicBezTo>
                    <a:pt x="48" y="27"/>
                    <a:pt x="33" y="47"/>
                    <a:pt x="33"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0">
              <a:extLst>
                <a:ext uri="{FF2B5EF4-FFF2-40B4-BE49-F238E27FC236}">
                  <a16:creationId xmlns:a16="http://schemas.microsoft.com/office/drawing/2014/main" id="{0D08063B-AE83-4F77-9A55-86EC7F38879A}"/>
                </a:ext>
              </a:extLst>
            </p:cNvPr>
            <p:cNvSpPr>
              <a:spLocks noEditPoints="1"/>
            </p:cNvSpPr>
            <p:nvPr userDrawn="1"/>
          </p:nvSpPr>
          <p:spPr bwMode="auto">
            <a:xfrm>
              <a:off x="853" y="259"/>
              <a:ext cx="624" cy="624"/>
            </a:xfrm>
            <a:custGeom>
              <a:avLst/>
              <a:gdLst>
                <a:gd name="T0" fmla="*/ 180 w 361"/>
                <a:gd name="T1" fmla="*/ 0 h 361"/>
                <a:gd name="T2" fmla="*/ 9 w 361"/>
                <a:gd name="T3" fmla="*/ 0 h 361"/>
                <a:gd name="T4" fmla="*/ 0 w 361"/>
                <a:gd name="T5" fmla="*/ 10 h 361"/>
                <a:gd name="T6" fmla="*/ 9 w 361"/>
                <a:gd name="T7" fmla="*/ 19 h 361"/>
                <a:gd name="T8" fmla="*/ 171 w 361"/>
                <a:gd name="T9" fmla="*/ 181 h 361"/>
                <a:gd name="T10" fmla="*/ 9 w 361"/>
                <a:gd name="T11" fmla="*/ 343 h 361"/>
                <a:gd name="T12" fmla="*/ 0 w 361"/>
                <a:gd name="T13" fmla="*/ 352 h 361"/>
                <a:gd name="T14" fmla="*/ 9 w 361"/>
                <a:gd name="T15" fmla="*/ 361 h 361"/>
                <a:gd name="T16" fmla="*/ 180 w 361"/>
                <a:gd name="T17" fmla="*/ 361 h 361"/>
                <a:gd name="T18" fmla="*/ 361 w 361"/>
                <a:gd name="T19" fmla="*/ 181 h 361"/>
                <a:gd name="T20" fmla="*/ 180 w 361"/>
                <a:gd name="T21" fmla="*/ 0 h 361"/>
                <a:gd name="T22" fmla="*/ 150 w 361"/>
                <a:gd name="T23" fmla="*/ 341 h 361"/>
                <a:gd name="T24" fmla="*/ 247 w 361"/>
                <a:gd name="T25" fmla="*/ 181 h 361"/>
                <a:gd name="T26" fmla="*/ 150 w 361"/>
                <a:gd name="T27" fmla="*/ 21 h 361"/>
                <a:gd name="T28" fmla="*/ 285 w 361"/>
                <a:gd name="T29" fmla="*/ 181 h 361"/>
                <a:gd name="T30" fmla="*/ 150 w 361"/>
                <a:gd name="T31" fmla="*/ 341 h 361"/>
                <a:gd name="T32" fmla="*/ 189 w 361"/>
                <a:gd name="T33" fmla="*/ 181 h 361"/>
                <a:gd name="T34" fmla="*/ 93 w 361"/>
                <a:gd name="T35" fmla="*/ 21 h 361"/>
                <a:gd name="T36" fmla="*/ 228 w 361"/>
                <a:gd name="T37" fmla="*/ 181 h 361"/>
                <a:gd name="T38" fmla="*/ 93 w 361"/>
                <a:gd name="T39" fmla="*/ 341 h 361"/>
                <a:gd name="T40" fmla="*/ 189 w 361"/>
                <a:gd name="T41" fmla="*/ 181 h 361"/>
                <a:gd name="T42" fmla="*/ 207 w 361"/>
                <a:gd name="T43" fmla="*/ 341 h 361"/>
                <a:gd name="T44" fmla="*/ 304 w 361"/>
                <a:gd name="T45" fmla="*/ 181 h 361"/>
                <a:gd name="T46" fmla="*/ 207 w 361"/>
                <a:gd name="T47" fmla="*/ 21 h 361"/>
                <a:gd name="T48" fmla="*/ 342 w 361"/>
                <a:gd name="T49" fmla="*/ 181 h 361"/>
                <a:gd name="T50" fmla="*/ 207 w 361"/>
                <a:gd name="T51" fmla="*/ 34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1" h="361">
                  <a:moveTo>
                    <a:pt x="180" y="0"/>
                  </a:moveTo>
                  <a:cubicBezTo>
                    <a:pt x="9" y="0"/>
                    <a:pt x="9" y="0"/>
                    <a:pt x="9" y="0"/>
                  </a:cubicBezTo>
                  <a:cubicBezTo>
                    <a:pt x="4" y="0"/>
                    <a:pt x="0" y="5"/>
                    <a:pt x="0" y="10"/>
                  </a:cubicBezTo>
                  <a:cubicBezTo>
                    <a:pt x="0" y="15"/>
                    <a:pt x="4" y="19"/>
                    <a:pt x="9" y="19"/>
                  </a:cubicBezTo>
                  <a:cubicBezTo>
                    <a:pt x="98" y="19"/>
                    <a:pt x="171" y="92"/>
                    <a:pt x="171" y="181"/>
                  </a:cubicBezTo>
                  <a:cubicBezTo>
                    <a:pt x="171" y="270"/>
                    <a:pt x="98" y="343"/>
                    <a:pt x="9" y="343"/>
                  </a:cubicBezTo>
                  <a:cubicBezTo>
                    <a:pt x="4" y="343"/>
                    <a:pt x="0" y="347"/>
                    <a:pt x="0" y="352"/>
                  </a:cubicBezTo>
                  <a:cubicBezTo>
                    <a:pt x="0" y="357"/>
                    <a:pt x="4" y="361"/>
                    <a:pt x="9" y="361"/>
                  </a:cubicBezTo>
                  <a:cubicBezTo>
                    <a:pt x="180" y="361"/>
                    <a:pt x="180" y="361"/>
                    <a:pt x="180" y="361"/>
                  </a:cubicBezTo>
                  <a:cubicBezTo>
                    <a:pt x="280" y="361"/>
                    <a:pt x="361" y="280"/>
                    <a:pt x="361" y="181"/>
                  </a:cubicBezTo>
                  <a:cubicBezTo>
                    <a:pt x="361" y="81"/>
                    <a:pt x="280" y="0"/>
                    <a:pt x="180" y="0"/>
                  </a:cubicBezTo>
                  <a:close/>
                  <a:moveTo>
                    <a:pt x="150" y="341"/>
                  </a:moveTo>
                  <a:cubicBezTo>
                    <a:pt x="207" y="310"/>
                    <a:pt x="247" y="250"/>
                    <a:pt x="247" y="181"/>
                  </a:cubicBezTo>
                  <a:cubicBezTo>
                    <a:pt x="247" y="112"/>
                    <a:pt x="207" y="51"/>
                    <a:pt x="150" y="21"/>
                  </a:cubicBezTo>
                  <a:cubicBezTo>
                    <a:pt x="227" y="34"/>
                    <a:pt x="285" y="101"/>
                    <a:pt x="285" y="181"/>
                  </a:cubicBezTo>
                  <a:cubicBezTo>
                    <a:pt x="285" y="261"/>
                    <a:pt x="227" y="328"/>
                    <a:pt x="150" y="341"/>
                  </a:cubicBezTo>
                  <a:close/>
                  <a:moveTo>
                    <a:pt x="189" y="181"/>
                  </a:moveTo>
                  <a:cubicBezTo>
                    <a:pt x="189" y="112"/>
                    <a:pt x="150" y="51"/>
                    <a:pt x="93" y="21"/>
                  </a:cubicBezTo>
                  <a:cubicBezTo>
                    <a:pt x="170" y="34"/>
                    <a:pt x="228" y="101"/>
                    <a:pt x="228" y="181"/>
                  </a:cubicBezTo>
                  <a:cubicBezTo>
                    <a:pt x="228" y="261"/>
                    <a:pt x="170" y="328"/>
                    <a:pt x="93" y="341"/>
                  </a:cubicBezTo>
                  <a:cubicBezTo>
                    <a:pt x="150" y="310"/>
                    <a:pt x="189" y="250"/>
                    <a:pt x="189" y="181"/>
                  </a:cubicBezTo>
                  <a:close/>
                  <a:moveTo>
                    <a:pt x="207" y="341"/>
                  </a:moveTo>
                  <a:cubicBezTo>
                    <a:pt x="264" y="310"/>
                    <a:pt x="304" y="250"/>
                    <a:pt x="304" y="181"/>
                  </a:cubicBezTo>
                  <a:cubicBezTo>
                    <a:pt x="304" y="112"/>
                    <a:pt x="264" y="51"/>
                    <a:pt x="207" y="21"/>
                  </a:cubicBezTo>
                  <a:cubicBezTo>
                    <a:pt x="284" y="34"/>
                    <a:pt x="342" y="101"/>
                    <a:pt x="342" y="181"/>
                  </a:cubicBezTo>
                  <a:cubicBezTo>
                    <a:pt x="342" y="261"/>
                    <a:pt x="284" y="328"/>
                    <a:pt x="207" y="3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10910383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ivider slide Blu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05A50-DB80-472A-B7ED-47918CD6A853}"/>
              </a:ext>
            </a:extLst>
          </p:cNvPr>
          <p:cNvSpPr>
            <a:spLocks noGrp="1"/>
          </p:cNvSpPr>
          <p:nvPr>
            <p:ph type="title"/>
          </p:nvPr>
        </p:nvSpPr>
        <p:spPr>
          <a:xfrm>
            <a:off x="4734077" y="2570205"/>
            <a:ext cx="6594218" cy="3015049"/>
          </a:xfrm>
        </p:spPr>
        <p:txBody>
          <a:bodyPr anchor="t"/>
          <a:lstStyle>
            <a:lvl1pPr>
              <a:defRPr sz="6200" b="0">
                <a:solidFill>
                  <a:schemeClr val="bg1"/>
                </a:solidFill>
                <a:latin typeface="+mj-lt"/>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895E6F6-F470-4C3A-AD36-3E7750F55F5D}"/>
              </a:ext>
            </a:extLst>
          </p:cNvPr>
          <p:cNvSpPr>
            <a:spLocks noGrp="1"/>
          </p:cNvSpPr>
          <p:nvPr>
            <p:ph type="body" idx="1"/>
          </p:nvPr>
        </p:nvSpPr>
        <p:spPr>
          <a:xfrm>
            <a:off x="4734076" y="5696675"/>
            <a:ext cx="6594219" cy="720000"/>
          </a:xfrm>
        </p:spPr>
        <p:txBody>
          <a:bodyPr anchor="b"/>
          <a:lstStyle>
            <a:lvl1pPr marL="0" indent="0">
              <a:buNone/>
              <a:defRPr sz="16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0" name="Text Placeholder 9">
            <a:extLst>
              <a:ext uri="{FF2B5EF4-FFF2-40B4-BE49-F238E27FC236}">
                <a16:creationId xmlns:a16="http://schemas.microsoft.com/office/drawing/2014/main" id="{5CF05C15-A202-4A42-9F92-8C6D7090A4A2}"/>
              </a:ext>
            </a:extLst>
          </p:cNvPr>
          <p:cNvSpPr>
            <a:spLocks noGrp="1"/>
          </p:cNvSpPr>
          <p:nvPr>
            <p:ph type="body" sz="quarter" idx="10" hasCustomPrompt="1"/>
          </p:nvPr>
        </p:nvSpPr>
        <p:spPr>
          <a:xfrm>
            <a:off x="479425" y="2570205"/>
            <a:ext cx="1785980" cy="930876"/>
          </a:xfrm>
        </p:spPr>
        <p:txBody>
          <a:bodyPr/>
          <a:lstStyle>
            <a:lvl1pPr marL="0" indent="0">
              <a:buNone/>
              <a:defRPr sz="6200" b="0">
                <a:solidFill>
                  <a:schemeClr val="bg1"/>
                </a:solidFill>
                <a:latin typeface="+mj-lt"/>
              </a:defRPr>
            </a:lvl1pPr>
          </a:lstStyle>
          <a:p>
            <a:pPr lvl="0"/>
            <a:r>
              <a:rPr lang="en-US" noProof="0"/>
              <a:t>00</a:t>
            </a:r>
          </a:p>
        </p:txBody>
      </p:sp>
    </p:spTree>
    <p:extLst>
      <p:ext uri="{BB962C8B-B14F-4D97-AF65-F5344CB8AC3E}">
        <p14:creationId xmlns:p14="http://schemas.microsoft.com/office/powerpoint/2010/main" val="28206171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Divider slide Light Blue">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05A50-DB80-472A-B7ED-47918CD6A853}"/>
              </a:ext>
            </a:extLst>
          </p:cNvPr>
          <p:cNvSpPr>
            <a:spLocks noGrp="1"/>
          </p:cNvSpPr>
          <p:nvPr>
            <p:ph type="title"/>
          </p:nvPr>
        </p:nvSpPr>
        <p:spPr>
          <a:xfrm>
            <a:off x="4734077" y="2570205"/>
            <a:ext cx="6594218" cy="3015049"/>
          </a:xfrm>
        </p:spPr>
        <p:txBody>
          <a:bodyPr anchor="t"/>
          <a:lstStyle>
            <a:lvl1pPr>
              <a:defRPr sz="6200" b="0">
                <a:solidFill>
                  <a:schemeClr val="bg1"/>
                </a:solidFill>
                <a:latin typeface="+mj-lt"/>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895E6F6-F470-4C3A-AD36-3E7750F55F5D}"/>
              </a:ext>
            </a:extLst>
          </p:cNvPr>
          <p:cNvSpPr>
            <a:spLocks noGrp="1"/>
          </p:cNvSpPr>
          <p:nvPr>
            <p:ph type="body" idx="1"/>
          </p:nvPr>
        </p:nvSpPr>
        <p:spPr>
          <a:xfrm>
            <a:off x="4734076" y="5696675"/>
            <a:ext cx="6594219" cy="720000"/>
          </a:xfrm>
        </p:spPr>
        <p:txBody>
          <a:bodyPr anchor="b"/>
          <a:lstStyle>
            <a:lvl1pPr marL="0" indent="0">
              <a:buNone/>
              <a:defRPr sz="16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0" name="Text Placeholder 9">
            <a:extLst>
              <a:ext uri="{FF2B5EF4-FFF2-40B4-BE49-F238E27FC236}">
                <a16:creationId xmlns:a16="http://schemas.microsoft.com/office/drawing/2014/main" id="{5CF05C15-A202-4A42-9F92-8C6D7090A4A2}"/>
              </a:ext>
            </a:extLst>
          </p:cNvPr>
          <p:cNvSpPr>
            <a:spLocks noGrp="1"/>
          </p:cNvSpPr>
          <p:nvPr>
            <p:ph type="body" sz="quarter" idx="10" hasCustomPrompt="1"/>
          </p:nvPr>
        </p:nvSpPr>
        <p:spPr>
          <a:xfrm>
            <a:off x="479425" y="2570205"/>
            <a:ext cx="1785980" cy="930876"/>
          </a:xfrm>
        </p:spPr>
        <p:txBody>
          <a:bodyPr/>
          <a:lstStyle>
            <a:lvl1pPr marL="0" indent="0">
              <a:buNone/>
              <a:defRPr sz="6200" b="0">
                <a:solidFill>
                  <a:schemeClr val="bg1"/>
                </a:solidFill>
                <a:latin typeface="+mj-lt"/>
              </a:defRPr>
            </a:lvl1pPr>
          </a:lstStyle>
          <a:p>
            <a:pPr lvl="0"/>
            <a:r>
              <a:rPr lang="en-US" noProof="0"/>
              <a:t>00</a:t>
            </a:r>
          </a:p>
        </p:txBody>
      </p:sp>
    </p:spTree>
    <p:extLst>
      <p:ext uri="{BB962C8B-B14F-4D97-AF65-F5344CB8AC3E}">
        <p14:creationId xmlns:p14="http://schemas.microsoft.com/office/powerpoint/2010/main" val="30870015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Divider slide Aluminium">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05A50-DB80-472A-B7ED-47918CD6A853}"/>
              </a:ext>
            </a:extLst>
          </p:cNvPr>
          <p:cNvSpPr>
            <a:spLocks noGrp="1"/>
          </p:cNvSpPr>
          <p:nvPr>
            <p:ph type="title"/>
          </p:nvPr>
        </p:nvSpPr>
        <p:spPr>
          <a:xfrm>
            <a:off x="4734077" y="2570205"/>
            <a:ext cx="6594218" cy="3015049"/>
          </a:xfrm>
        </p:spPr>
        <p:txBody>
          <a:bodyPr anchor="t"/>
          <a:lstStyle>
            <a:lvl1pPr>
              <a:defRPr sz="6200" b="0">
                <a:solidFill>
                  <a:schemeClr val="bg1"/>
                </a:solidFill>
                <a:latin typeface="+mj-lt"/>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895E6F6-F470-4C3A-AD36-3E7750F55F5D}"/>
              </a:ext>
            </a:extLst>
          </p:cNvPr>
          <p:cNvSpPr>
            <a:spLocks noGrp="1"/>
          </p:cNvSpPr>
          <p:nvPr>
            <p:ph type="body" idx="1"/>
          </p:nvPr>
        </p:nvSpPr>
        <p:spPr>
          <a:xfrm>
            <a:off x="4734076" y="5696675"/>
            <a:ext cx="6594219" cy="720000"/>
          </a:xfrm>
        </p:spPr>
        <p:txBody>
          <a:bodyPr anchor="b"/>
          <a:lstStyle>
            <a:lvl1pPr marL="0" indent="0">
              <a:buNone/>
              <a:defRPr sz="16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0" name="Text Placeholder 9">
            <a:extLst>
              <a:ext uri="{FF2B5EF4-FFF2-40B4-BE49-F238E27FC236}">
                <a16:creationId xmlns:a16="http://schemas.microsoft.com/office/drawing/2014/main" id="{5CF05C15-A202-4A42-9F92-8C6D7090A4A2}"/>
              </a:ext>
            </a:extLst>
          </p:cNvPr>
          <p:cNvSpPr>
            <a:spLocks noGrp="1"/>
          </p:cNvSpPr>
          <p:nvPr>
            <p:ph type="body" sz="quarter" idx="10" hasCustomPrompt="1"/>
          </p:nvPr>
        </p:nvSpPr>
        <p:spPr>
          <a:xfrm>
            <a:off x="479425" y="2570205"/>
            <a:ext cx="1785980" cy="930876"/>
          </a:xfrm>
        </p:spPr>
        <p:txBody>
          <a:bodyPr/>
          <a:lstStyle>
            <a:lvl1pPr marL="0" indent="0">
              <a:buNone/>
              <a:defRPr sz="6200" b="0">
                <a:solidFill>
                  <a:schemeClr val="bg1"/>
                </a:solidFill>
                <a:latin typeface="+mj-lt"/>
              </a:defRPr>
            </a:lvl1pPr>
          </a:lstStyle>
          <a:p>
            <a:pPr lvl="0"/>
            <a:r>
              <a:rPr lang="en-US" noProof="0"/>
              <a:t>00</a:t>
            </a:r>
          </a:p>
        </p:txBody>
      </p:sp>
    </p:spTree>
    <p:extLst>
      <p:ext uri="{BB962C8B-B14F-4D97-AF65-F5344CB8AC3E}">
        <p14:creationId xmlns:p14="http://schemas.microsoft.com/office/powerpoint/2010/main" val="11625036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Divider slide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05A50-DB80-472A-B7ED-47918CD6A853}"/>
              </a:ext>
            </a:extLst>
          </p:cNvPr>
          <p:cNvSpPr>
            <a:spLocks noGrp="1"/>
          </p:cNvSpPr>
          <p:nvPr>
            <p:ph type="title"/>
          </p:nvPr>
        </p:nvSpPr>
        <p:spPr>
          <a:xfrm>
            <a:off x="4734077" y="2570205"/>
            <a:ext cx="6594218" cy="3015049"/>
          </a:xfrm>
        </p:spPr>
        <p:txBody>
          <a:bodyPr anchor="t"/>
          <a:lstStyle>
            <a:lvl1pPr>
              <a:defRPr sz="6200" b="0">
                <a:solidFill>
                  <a:schemeClr val="tx2"/>
                </a:solidFill>
                <a:latin typeface="+mj-lt"/>
              </a:defRPr>
            </a:lvl1pPr>
          </a:lstStyle>
          <a:p>
            <a:r>
              <a:rPr lang="en-US" noProof="0"/>
              <a:t>Click to edit Master title style</a:t>
            </a:r>
          </a:p>
        </p:txBody>
      </p:sp>
      <p:sp>
        <p:nvSpPr>
          <p:cNvPr id="3" name="Text Placeholder 2">
            <a:extLst>
              <a:ext uri="{FF2B5EF4-FFF2-40B4-BE49-F238E27FC236}">
                <a16:creationId xmlns:a16="http://schemas.microsoft.com/office/drawing/2014/main" id="{2895E6F6-F470-4C3A-AD36-3E7750F55F5D}"/>
              </a:ext>
            </a:extLst>
          </p:cNvPr>
          <p:cNvSpPr>
            <a:spLocks noGrp="1"/>
          </p:cNvSpPr>
          <p:nvPr>
            <p:ph type="body" idx="1"/>
          </p:nvPr>
        </p:nvSpPr>
        <p:spPr>
          <a:xfrm>
            <a:off x="4734076" y="5696675"/>
            <a:ext cx="6594219" cy="720000"/>
          </a:xfrm>
        </p:spPr>
        <p:txBody>
          <a:bodyPr anchor="b"/>
          <a:lstStyle>
            <a:lvl1pPr marL="0" indent="0">
              <a:buNone/>
              <a:defRPr sz="16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0" name="Text Placeholder 9">
            <a:extLst>
              <a:ext uri="{FF2B5EF4-FFF2-40B4-BE49-F238E27FC236}">
                <a16:creationId xmlns:a16="http://schemas.microsoft.com/office/drawing/2014/main" id="{5CF05C15-A202-4A42-9F92-8C6D7090A4A2}"/>
              </a:ext>
            </a:extLst>
          </p:cNvPr>
          <p:cNvSpPr>
            <a:spLocks noGrp="1"/>
          </p:cNvSpPr>
          <p:nvPr>
            <p:ph type="body" sz="quarter" idx="10" hasCustomPrompt="1"/>
          </p:nvPr>
        </p:nvSpPr>
        <p:spPr>
          <a:xfrm>
            <a:off x="479425" y="2570205"/>
            <a:ext cx="1785980" cy="930876"/>
          </a:xfrm>
        </p:spPr>
        <p:txBody>
          <a:bodyPr/>
          <a:lstStyle>
            <a:lvl1pPr marL="0" indent="0">
              <a:buNone/>
              <a:defRPr sz="6200" b="0">
                <a:solidFill>
                  <a:schemeClr val="tx2"/>
                </a:solidFill>
                <a:latin typeface="+mj-lt"/>
              </a:defRPr>
            </a:lvl1pPr>
          </a:lstStyle>
          <a:p>
            <a:pPr lvl="0"/>
            <a:r>
              <a:rPr lang="en-US" noProof="0"/>
              <a:t>00</a:t>
            </a:r>
          </a:p>
        </p:txBody>
      </p:sp>
    </p:spTree>
    <p:extLst>
      <p:ext uri="{BB962C8B-B14F-4D97-AF65-F5344CB8AC3E}">
        <p14:creationId xmlns:p14="http://schemas.microsoft.com/office/powerpoint/2010/main" val="15059916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9DAFB-6B33-49DF-979F-AB87C296E01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FBD80E7-6C8E-4D5E-98A7-BB756D1A52A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p:txBody>
      </p:sp>
      <p:sp>
        <p:nvSpPr>
          <p:cNvPr id="7" name="Date Placeholder 6">
            <a:extLst>
              <a:ext uri="{FF2B5EF4-FFF2-40B4-BE49-F238E27FC236}">
                <a16:creationId xmlns:a16="http://schemas.microsoft.com/office/drawing/2014/main" id="{F4891101-3C1C-4849-B694-1674691EF169}"/>
              </a:ext>
            </a:extLst>
          </p:cNvPr>
          <p:cNvSpPr>
            <a:spLocks noGrp="1"/>
          </p:cNvSpPr>
          <p:nvPr>
            <p:ph type="dt" sz="half" idx="10"/>
          </p:nvPr>
        </p:nvSpPr>
        <p:spPr/>
        <p:txBody>
          <a:bodyPr/>
          <a:lstStyle/>
          <a:p>
            <a:endParaRPr lang="en-GB"/>
          </a:p>
        </p:txBody>
      </p:sp>
      <p:sp>
        <p:nvSpPr>
          <p:cNvPr id="8" name="Footer Placeholder 7">
            <a:extLst>
              <a:ext uri="{FF2B5EF4-FFF2-40B4-BE49-F238E27FC236}">
                <a16:creationId xmlns:a16="http://schemas.microsoft.com/office/drawing/2014/main" id="{2D12EEBD-1E98-4113-A6A2-AD4A240D3C2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CC24607-BCE5-46D7-8B24-8D98CAC5FA27}"/>
              </a:ext>
            </a:extLst>
          </p:cNvPr>
          <p:cNvSpPr>
            <a:spLocks noGrp="1"/>
          </p:cNvSpPr>
          <p:nvPr>
            <p:ph type="sldNum" sz="quarter" idx="12"/>
          </p:nvPr>
        </p:nvSpPr>
        <p:spPr/>
        <p:txBody>
          <a:bodyPr/>
          <a:lstStyle/>
          <a:p>
            <a:fld id="{FB16AA9A-AFE6-4901-A70C-4F1A87BEB784}" type="slidenum">
              <a:rPr lang="en-GB" smtClean="0"/>
              <a:t>‹#›</a:t>
            </a:fld>
            <a:endParaRPr lang="en-GB"/>
          </a:p>
        </p:txBody>
      </p:sp>
      <p:sp>
        <p:nvSpPr>
          <p:cNvPr id="11" name="Text Placeholder 10">
            <a:extLst>
              <a:ext uri="{FF2B5EF4-FFF2-40B4-BE49-F238E27FC236}">
                <a16:creationId xmlns:a16="http://schemas.microsoft.com/office/drawing/2014/main" id="{C93C7F9E-972C-48C9-9FE1-5AE34014CE25}"/>
              </a:ext>
            </a:extLst>
          </p:cNvPr>
          <p:cNvSpPr>
            <a:spLocks noGrp="1"/>
          </p:cNvSpPr>
          <p:nvPr>
            <p:ph type="body" sz="quarter" idx="13"/>
          </p:nvPr>
        </p:nvSpPr>
        <p:spPr>
          <a:xfrm>
            <a:off x="479425" y="981075"/>
            <a:ext cx="9200035" cy="468000"/>
          </a:xfrm>
        </p:spPr>
        <p:txBody>
          <a:bodyPr/>
          <a:lstStyle>
            <a:lvl1pPr marL="0" indent="0">
              <a:buNone/>
              <a:defRPr sz="2200">
                <a:solidFill>
                  <a:schemeClr val="bg2"/>
                </a:solidFill>
              </a:defRPr>
            </a:lvl1pPr>
            <a:lvl2pPr marL="180975" indent="0">
              <a:buNone/>
              <a:defRPr/>
            </a:lvl2pPr>
            <a:lvl3pPr marL="358775" indent="0">
              <a:buNone/>
              <a:defRPr/>
            </a:lvl3pPr>
            <a:lvl4pPr marL="541337" indent="0">
              <a:buNone/>
              <a:defRPr/>
            </a:lvl4pPr>
            <a:lvl5pPr marL="1828800" indent="0">
              <a:buNone/>
              <a:defRPr/>
            </a:lvl5pPr>
          </a:lstStyle>
          <a:p>
            <a:pPr lvl="0"/>
            <a:r>
              <a:rPr lang="en-US"/>
              <a:t>Edit Master text styles</a:t>
            </a:r>
          </a:p>
        </p:txBody>
      </p:sp>
      <p:sp>
        <p:nvSpPr>
          <p:cNvPr id="10" name="Text Placeholder 5">
            <a:extLst>
              <a:ext uri="{FF2B5EF4-FFF2-40B4-BE49-F238E27FC236}">
                <a16:creationId xmlns:a16="http://schemas.microsoft.com/office/drawing/2014/main" id="{21623934-660F-4E16-AC62-252CCB4F888D}"/>
              </a:ext>
            </a:extLst>
          </p:cNvPr>
          <p:cNvSpPr>
            <a:spLocks noGrp="1"/>
          </p:cNvSpPr>
          <p:nvPr>
            <p:ph type="body" sz="quarter" idx="14" hasCustomPrompt="1"/>
          </p:nvPr>
        </p:nvSpPr>
        <p:spPr>
          <a:xfrm>
            <a:off x="479425" y="6165850"/>
            <a:ext cx="5364163" cy="466725"/>
          </a:xfrm>
        </p:spPr>
        <p:txBody>
          <a:bodyPr anchor="b"/>
          <a:lstStyle>
            <a:lvl1pPr marL="0" indent="0">
              <a:spcBef>
                <a:spcPts val="0"/>
              </a:spcBef>
              <a:buNone/>
              <a:defRPr sz="800"/>
            </a:lvl1pPr>
            <a:lvl2pPr marL="180975" indent="0">
              <a:buNone/>
              <a:defRPr/>
            </a:lvl2pPr>
          </a:lstStyle>
          <a:p>
            <a:pPr lvl="0"/>
            <a:r>
              <a:rPr lang="en-US" noProof="0"/>
              <a:t>Source</a:t>
            </a:r>
          </a:p>
        </p:txBody>
      </p:sp>
    </p:spTree>
    <p:extLst>
      <p:ext uri="{BB962C8B-B14F-4D97-AF65-F5344CB8AC3E}">
        <p14:creationId xmlns:p14="http://schemas.microsoft.com/office/powerpoint/2010/main" val="19189225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content two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ACC51-0573-44A0-8A2B-DB3B0334EAD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D3BC75-3A22-432C-9EBF-C5C3FEB5828C}"/>
              </a:ext>
            </a:extLst>
          </p:cNvPr>
          <p:cNvSpPr>
            <a:spLocks noGrp="1"/>
          </p:cNvSpPr>
          <p:nvPr>
            <p:ph sz="half" idx="1"/>
          </p:nvPr>
        </p:nvSpPr>
        <p:spPr>
          <a:xfrm>
            <a:off x="479424" y="1989138"/>
            <a:ext cx="5364163" cy="4176712"/>
          </a:xfrm>
        </p:spPr>
        <p:txBody>
          <a:bodyPr/>
          <a:lstStyle/>
          <a:p>
            <a:pPr lvl="0"/>
            <a:r>
              <a:rPr lang="en-US"/>
              <a:t>Edit Master text styles</a:t>
            </a:r>
          </a:p>
          <a:p>
            <a:pPr lvl="1"/>
            <a:r>
              <a:rPr lang="en-US"/>
              <a:t>Second level</a:t>
            </a:r>
          </a:p>
          <a:p>
            <a:pPr lvl="2"/>
            <a:r>
              <a:rPr lang="en-US"/>
              <a:t>Third level</a:t>
            </a:r>
          </a:p>
          <a:p>
            <a:pPr lvl="3"/>
            <a:r>
              <a:rPr lang="en-US"/>
              <a:t>Fourth level</a:t>
            </a:r>
          </a:p>
        </p:txBody>
      </p:sp>
      <p:sp>
        <p:nvSpPr>
          <p:cNvPr id="4" name="Content Placeholder 3">
            <a:extLst>
              <a:ext uri="{FF2B5EF4-FFF2-40B4-BE49-F238E27FC236}">
                <a16:creationId xmlns:a16="http://schemas.microsoft.com/office/drawing/2014/main" id="{389EEA52-34E8-42F8-BF23-5FA4DB3D1304}"/>
              </a:ext>
            </a:extLst>
          </p:cNvPr>
          <p:cNvSpPr>
            <a:spLocks noGrp="1"/>
          </p:cNvSpPr>
          <p:nvPr>
            <p:ph sz="half" idx="2"/>
          </p:nvPr>
        </p:nvSpPr>
        <p:spPr>
          <a:xfrm>
            <a:off x="6348413" y="1989138"/>
            <a:ext cx="5364163" cy="4176713"/>
          </a:xfrm>
        </p:spPr>
        <p:txBody>
          <a:bodyPr/>
          <a:lstStyle/>
          <a:p>
            <a:pPr lvl="0"/>
            <a:r>
              <a:rPr lang="en-US"/>
              <a:t>Edit Master text styles</a:t>
            </a:r>
          </a:p>
          <a:p>
            <a:pPr lvl="1"/>
            <a:r>
              <a:rPr lang="en-US"/>
              <a:t>Second level</a:t>
            </a:r>
          </a:p>
          <a:p>
            <a:pPr lvl="2"/>
            <a:r>
              <a:rPr lang="en-US"/>
              <a:t>Third level</a:t>
            </a:r>
          </a:p>
          <a:p>
            <a:pPr lvl="3"/>
            <a:r>
              <a:rPr lang="en-US"/>
              <a:t>Fourth level</a:t>
            </a:r>
          </a:p>
        </p:txBody>
      </p:sp>
      <p:sp>
        <p:nvSpPr>
          <p:cNvPr id="8" name="Date Placeholder 7">
            <a:extLst>
              <a:ext uri="{FF2B5EF4-FFF2-40B4-BE49-F238E27FC236}">
                <a16:creationId xmlns:a16="http://schemas.microsoft.com/office/drawing/2014/main" id="{470476EB-A502-4D55-B770-64393418E7B6}"/>
              </a:ext>
            </a:extLst>
          </p:cNvPr>
          <p:cNvSpPr>
            <a:spLocks noGrp="1"/>
          </p:cNvSpPr>
          <p:nvPr>
            <p:ph type="dt" sz="half" idx="10"/>
          </p:nvPr>
        </p:nvSpPr>
        <p:spPr/>
        <p:txBody>
          <a:bodyPr/>
          <a:lstStyle/>
          <a:p>
            <a:endParaRPr lang="en-GB"/>
          </a:p>
        </p:txBody>
      </p:sp>
      <p:sp>
        <p:nvSpPr>
          <p:cNvPr id="9" name="Footer Placeholder 8">
            <a:extLst>
              <a:ext uri="{FF2B5EF4-FFF2-40B4-BE49-F238E27FC236}">
                <a16:creationId xmlns:a16="http://schemas.microsoft.com/office/drawing/2014/main" id="{96521163-8686-4228-ACDD-64759E64E61A}"/>
              </a:ext>
            </a:extLst>
          </p:cNvPr>
          <p:cNvSpPr>
            <a:spLocks noGrp="1"/>
          </p:cNvSpPr>
          <p:nvPr>
            <p:ph type="ftr" sz="quarter" idx="11"/>
          </p:nvPr>
        </p:nvSpPr>
        <p:spPr/>
        <p:txBody>
          <a:bodyPr/>
          <a:lstStyle/>
          <a:p>
            <a:endParaRPr lang="en-GB"/>
          </a:p>
        </p:txBody>
      </p:sp>
      <p:sp>
        <p:nvSpPr>
          <p:cNvPr id="10" name="Slide Number Placeholder 9">
            <a:extLst>
              <a:ext uri="{FF2B5EF4-FFF2-40B4-BE49-F238E27FC236}">
                <a16:creationId xmlns:a16="http://schemas.microsoft.com/office/drawing/2014/main" id="{E0E1019F-39A8-414C-A9A6-4A3DDF96A8F7}"/>
              </a:ext>
            </a:extLst>
          </p:cNvPr>
          <p:cNvSpPr>
            <a:spLocks noGrp="1"/>
          </p:cNvSpPr>
          <p:nvPr>
            <p:ph type="sldNum" sz="quarter" idx="12"/>
          </p:nvPr>
        </p:nvSpPr>
        <p:spPr/>
        <p:txBody>
          <a:bodyPr/>
          <a:lstStyle/>
          <a:p>
            <a:fld id="{FB16AA9A-AFE6-4901-A70C-4F1A87BEB784}" type="slidenum">
              <a:rPr lang="en-GB" smtClean="0"/>
              <a:t>‹#›</a:t>
            </a:fld>
            <a:endParaRPr lang="en-GB"/>
          </a:p>
        </p:txBody>
      </p:sp>
      <p:sp>
        <p:nvSpPr>
          <p:cNvPr id="11" name="Text Placeholder 10">
            <a:extLst>
              <a:ext uri="{FF2B5EF4-FFF2-40B4-BE49-F238E27FC236}">
                <a16:creationId xmlns:a16="http://schemas.microsoft.com/office/drawing/2014/main" id="{1D36DE27-D385-44BD-BFC1-C92C948ECE4E}"/>
              </a:ext>
            </a:extLst>
          </p:cNvPr>
          <p:cNvSpPr>
            <a:spLocks noGrp="1"/>
          </p:cNvSpPr>
          <p:nvPr>
            <p:ph type="body" sz="quarter" idx="13"/>
          </p:nvPr>
        </p:nvSpPr>
        <p:spPr>
          <a:xfrm>
            <a:off x="479425" y="981075"/>
            <a:ext cx="9200035" cy="468000"/>
          </a:xfrm>
        </p:spPr>
        <p:txBody>
          <a:bodyPr/>
          <a:lstStyle>
            <a:lvl1pPr marL="0" indent="0">
              <a:buNone/>
              <a:defRPr sz="2200">
                <a:solidFill>
                  <a:schemeClr val="bg2"/>
                </a:solidFill>
              </a:defRPr>
            </a:lvl1pPr>
            <a:lvl2pPr marL="180975" indent="0">
              <a:buNone/>
              <a:defRPr/>
            </a:lvl2pPr>
            <a:lvl3pPr marL="358775" indent="0">
              <a:buNone/>
              <a:defRPr/>
            </a:lvl3pPr>
            <a:lvl4pPr marL="541337" indent="0">
              <a:buNone/>
              <a:defRPr/>
            </a:lvl4pPr>
            <a:lvl5pPr marL="1828800" indent="0">
              <a:buNone/>
              <a:defRPr/>
            </a:lvl5pPr>
          </a:lstStyle>
          <a:p>
            <a:pPr lvl="0"/>
            <a:r>
              <a:rPr lang="en-US"/>
              <a:t>Edit Master text styles</a:t>
            </a:r>
          </a:p>
        </p:txBody>
      </p:sp>
      <p:sp>
        <p:nvSpPr>
          <p:cNvPr id="12" name="Text Placeholder 5">
            <a:extLst>
              <a:ext uri="{FF2B5EF4-FFF2-40B4-BE49-F238E27FC236}">
                <a16:creationId xmlns:a16="http://schemas.microsoft.com/office/drawing/2014/main" id="{A7E5ECD9-1EE3-4EBB-989F-4832BA46968B}"/>
              </a:ext>
            </a:extLst>
          </p:cNvPr>
          <p:cNvSpPr>
            <a:spLocks noGrp="1"/>
          </p:cNvSpPr>
          <p:nvPr>
            <p:ph type="body" sz="quarter" idx="14" hasCustomPrompt="1"/>
          </p:nvPr>
        </p:nvSpPr>
        <p:spPr>
          <a:xfrm>
            <a:off x="479425" y="6165850"/>
            <a:ext cx="5364163" cy="466725"/>
          </a:xfrm>
        </p:spPr>
        <p:txBody>
          <a:bodyPr anchor="b"/>
          <a:lstStyle>
            <a:lvl1pPr marL="0" indent="0">
              <a:spcBef>
                <a:spcPts val="0"/>
              </a:spcBef>
              <a:buNone/>
              <a:defRPr sz="800"/>
            </a:lvl1pPr>
            <a:lvl2pPr marL="180975" indent="0">
              <a:buNone/>
              <a:defRPr/>
            </a:lvl2pPr>
          </a:lstStyle>
          <a:p>
            <a:pPr lvl="0"/>
            <a:r>
              <a:rPr lang="en-US" noProof="0"/>
              <a:t>Source</a:t>
            </a:r>
          </a:p>
        </p:txBody>
      </p:sp>
    </p:spTree>
    <p:extLst>
      <p:ext uri="{BB962C8B-B14F-4D97-AF65-F5344CB8AC3E}">
        <p14:creationId xmlns:p14="http://schemas.microsoft.com/office/powerpoint/2010/main" val="171761605"/>
      </p:ext>
    </p:extLst>
  </p:cSld>
  <p:clrMapOvr>
    <a:masterClrMapping/>
  </p:clrMapOvr>
  <p:extLst mod="1">
    <p:ext uri="{DCECCB84-F9BA-43D5-87BE-67443E8EF086}">
      <p15:sldGuideLst xmlns:p15="http://schemas.microsoft.com/office/powerpoint/2012/main">
        <p15:guide id="1" pos="3681" userDrawn="1">
          <p15:clr>
            <a:srgbClr val="FBAE40"/>
          </p15:clr>
        </p15:guide>
        <p15:guide id="2" pos="3999"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content three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ACC51-0573-44A0-8A2B-DB3B0334EAD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D3BC75-3A22-432C-9EBF-C5C3FEB5828C}"/>
              </a:ext>
            </a:extLst>
          </p:cNvPr>
          <p:cNvSpPr>
            <a:spLocks noGrp="1"/>
          </p:cNvSpPr>
          <p:nvPr>
            <p:ph sz="half" idx="1"/>
          </p:nvPr>
        </p:nvSpPr>
        <p:spPr>
          <a:xfrm>
            <a:off x="479425" y="1989138"/>
            <a:ext cx="3421064" cy="4176712"/>
          </a:xfrm>
        </p:spPr>
        <p:txBody>
          <a:bodyPr/>
          <a:lstStyle/>
          <a:p>
            <a:pPr lvl="0"/>
            <a:r>
              <a:rPr lang="en-US"/>
              <a:t>Edit Master text styles</a:t>
            </a:r>
          </a:p>
          <a:p>
            <a:pPr lvl="1"/>
            <a:r>
              <a:rPr lang="en-US"/>
              <a:t>Second level</a:t>
            </a:r>
          </a:p>
          <a:p>
            <a:pPr lvl="2"/>
            <a:r>
              <a:rPr lang="en-US"/>
              <a:t>Third level</a:t>
            </a:r>
          </a:p>
          <a:p>
            <a:pPr lvl="3"/>
            <a:r>
              <a:rPr lang="en-US"/>
              <a:t>Fourth level</a:t>
            </a:r>
          </a:p>
        </p:txBody>
      </p:sp>
      <p:sp>
        <p:nvSpPr>
          <p:cNvPr id="4" name="Content Placeholder 3">
            <a:extLst>
              <a:ext uri="{FF2B5EF4-FFF2-40B4-BE49-F238E27FC236}">
                <a16:creationId xmlns:a16="http://schemas.microsoft.com/office/drawing/2014/main" id="{389EEA52-34E8-42F8-BF23-5FA4DB3D1304}"/>
              </a:ext>
            </a:extLst>
          </p:cNvPr>
          <p:cNvSpPr>
            <a:spLocks noGrp="1"/>
          </p:cNvSpPr>
          <p:nvPr>
            <p:ph sz="half" idx="2"/>
          </p:nvPr>
        </p:nvSpPr>
        <p:spPr>
          <a:xfrm>
            <a:off x="4403725" y="1989138"/>
            <a:ext cx="3384550" cy="4176713"/>
          </a:xfrm>
        </p:spPr>
        <p:txBody>
          <a:bodyPr/>
          <a:lstStyle/>
          <a:p>
            <a:pPr lvl="0"/>
            <a:r>
              <a:rPr lang="en-US"/>
              <a:t>Edit Master text styles</a:t>
            </a:r>
          </a:p>
          <a:p>
            <a:pPr lvl="1"/>
            <a:r>
              <a:rPr lang="en-US"/>
              <a:t>Second level</a:t>
            </a:r>
          </a:p>
          <a:p>
            <a:pPr lvl="2"/>
            <a:r>
              <a:rPr lang="en-US"/>
              <a:t>Third level</a:t>
            </a:r>
          </a:p>
          <a:p>
            <a:pPr lvl="3"/>
            <a:r>
              <a:rPr lang="en-US"/>
              <a:t>Fourth level</a:t>
            </a:r>
          </a:p>
        </p:txBody>
      </p:sp>
      <p:sp>
        <p:nvSpPr>
          <p:cNvPr id="8" name="Date Placeholder 7">
            <a:extLst>
              <a:ext uri="{FF2B5EF4-FFF2-40B4-BE49-F238E27FC236}">
                <a16:creationId xmlns:a16="http://schemas.microsoft.com/office/drawing/2014/main" id="{470476EB-A502-4D55-B770-64393418E7B6}"/>
              </a:ext>
            </a:extLst>
          </p:cNvPr>
          <p:cNvSpPr>
            <a:spLocks noGrp="1"/>
          </p:cNvSpPr>
          <p:nvPr>
            <p:ph type="dt" sz="half" idx="10"/>
          </p:nvPr>
        </p:nvSpPr>
        <p:spPr/>
        <p:txBody>
          <a:bodyPr/>
          <a:lstStyle/>
          <a:p>
            <a:endParaRPr lang="en-GB"/>
          </a:p>
        </p:txBody>
      </p:sp>
      <p:sp>
        <p:nvSpPr>
          <p:cNvPr id="9" name="Footer Placeholder 8">
            <a:extLst>
              <a:ext uri="{FF2B5EF4-FFF2-40B4-BE49-F238E27FC236}">
                <a16:creationId xmlns:a16="http://schemas.microsoft.com/office/drawing/2014/main" id="{96521163-8686-4228-ACDD-64759E64E61A}"/>
              </a:ext>
            </a:extLst>
          </p:cNvPr>
          <p:cNvSpPr>
            <a:spLocks noGrp="1"/>
          </p:cNvSpPr>
          <p:nvPr>
            <p:ph type="ftr" sz="quarter" idx="11"/>
          </p:nvPr>
        </p:nvSpPr>
        <p:spPr/>
        <p:txBody>
          <a:bodyPr/>
          <a:lstStyle/>
          <a:p>
            <a:endParaRPr lang="en-GB"/>
          </a:p>
        </p:txBody>
      </p:sp>
      <p:sp>
        <p:nvSpPr>
          <p:cNvPr id="10" name="Slide Number Placeholder 9">
            <a:extLst>
              <a:ext uri="{FF2B5EF4-FFF2-40B4-BE49-F238E27FC236}">
                <a16:creationId xmlns:a16="http://schemas.microsoft.com/office/drawing/2014/main" id="{E0E1019F-39A8-414C-A9A6-4A3DDF96A8F7}"/>
              </a:ext>
            </a:extLst>
          </p:cNvPr>
          <p:cNvSpPr>
            <a:spLocks noGrp="1"/>
          </p:cNvSpPr>
          <p:nvPr>
            <p:ph type="sldNum" sz="quarter" idx="12"/>
          </p:nvPr>
        </p:nvSpPr>
        <p:spPr/>
        <p:txBody>
          <a:bodyPr/>
          <a:lstStyle/>
          <a:p>
            <a:fld id="{FB16AA9A-AFE6-4901-A70C-4F1A87BEB784}" type="slidenum">
              <a:rPr lang="en-GB" smtClean="0"/>
              <a:t>‹#›</a:t>
            </a:fld>
            <a:endParaRPr lang="en-GB"/>
          </a:p>
        </p:txBody>
      </p:sp>
      <p:sp>
        <p:nvSpPr>
          <p:cNvPr id="11" name="Text Placeholder 10">
            <a:extLst>
              <a:ext uri="{FF2B5EF4-FFF2-40B4-BE49-F238E27FC236}">
                <a16:creationId xmlns:a16="http://schemas.microsoft.com/office/drawing/2014/main" id="{1D36DE27-D385-44BD-BFC1-C92C948ECE4E}"/>
              </a:ext>
            </a:extLst>
          </p:cNvPr>
          <p:cNvSpPr>
            <a:spLocks noGrp="1"/>
          </p:cNvSpPr>
          <p:nvPr>
            <p:ph type="body" sz="quarter" idx="13"/>
          </p:nvPr>
        </p:nvSpPr>
        <p:spPr>
          <a:xfrm>
            <a:off x="479425" y="981075"/>
            <a:ext cx="9200035" cy="468000"/>
          </a:xfrm>
        </p:spPr>
        <p:txBody>
          <a:bodyPr/>
          <a:lstStyle>
            <a:lvl1pPr marL="0" indent="0">
              <a:buNone/>
              <a:defRPr sz="2200">
                <a:solidFill>
                  <a:schemeClr val="bg2"/>
                </a:solidFill>
              </a:defRPr>
            </a:lvl1pPr>
            <a:lvl2pPr marL="180975" indent="0">
              <a:buNone/>
              <a:defRPr/>
            </a:lvl2pPr>
            <a:lvl3pPr marL="358775" indent="0">
              <a:buNone/>
              <a:defRPr/>
            </a:lvl3pPr>
            <a:lvl4pPr marL="541337" indent="0">
              <a:buNone/>
              <a:defRPr/>
            </a:lvl4pPr>
            <a:lvl5pPr marL="1828800" indent="0">
              <a:buNone/>
              <a:defRPr/>
            </a:lvl5pPr>
          </a:lstStyle>
          <a:p>
            <a:pPr lvl="0"/>
            <a:r>
              <a:rPr lang="en-US"/>
              <a:t>Edit Master text styles</a:t>
            </a:r>
          </a:p>
        </p:txBody>
      </p:sp>
      <p:sp>
        <p:nvSpPr>
          <p:cNvPr id="12" name="Text Placeholder 5">
            <a:extLst>
              <a:ext uri="{FF2B5EF4-FFF2-40B4-BE49-F238E27FC236}">
                <a16:creationId xmlns:a16="http://schemas.microsoft.com/office/drawing/2014/main" id="{A7E5ECD9-1EE3-4EBB-989F-4832BA46968B}"/>
              </a:ext>
            </a:extLst>
          </p:cNvPr>
          <p:cNvSpPr>
            <a:spLocks noGrp="1"/>
          </p:cNvSpPr>
          <p:nvPr>
            <p:ph type="body" sz="quarter" idx="14" hasCustomPrompt="1"/>
          </p:nvPr>
        </p:nvSpPr>
        <p:spPr>
          <a:xfrm>
            <a:off x="479425" y="6165850"/>
            <a:ext cx="5364163" cy="466725"/>
          </a:xfrm>
        </p:spPr>
        <p:txBody>
          <a:bodyPr anchor="b"/>
          <a:lstStyle>
            <a:lvl1pPr marL="0" indent="0">
              <a:spcBef>
                <a:spcPts val="0"/>
              </a:spcBef>
              <a:buNone/>
              <a:defRPr sz="800"/>
            </a:lvl1pPr>
            <a:lvl2pPr marL="180975" indent="0">
              <a:buNone/>
              <a:defRPr/>
            </a:lvl2pPr>
          </a:lstStyle>
          <a:p>
            <a:pPr lvl="0"/>
            <a:r>
              <a:rPr lang="en-US" noProof="0"/>
              <a:t>Source</a:t>
            </a:r>
          </a:p>
        </p:txBody>
      </p:sp>
      <p:sp>
        <p:nvSpPr>
          <p:cNvPr id="17" name="Content Placeholder 3">
            <a:extLst>
              <a:ext uri="{FF2B5EF4-FFF2-40B4-BE49-F238E27FC236}">
                <a16:creationId xmlns:a16="http://schemas.microsoft.com/office/drawing/2014/main" id="{BE39D267-9198-47E5-9B35-62F3F9ACD9E5}"/>
              </a:ext>
            </a:extLst>
          </p:cNvPr>
          <p:cNvSpPr>
            <a:spLocks noGrp="1"/>
          </p:cNvSpPr>
          <p:nvPr>
            <p:ph sz="half" idx="15"/>
          </p:nvPr>
        </p:nvSpPr>
        <p:spPr>
          <a:xfrm>
            <a:off x="8291513" y="1989138"/>
            <a:ext cx="3421062" cy="4176713"/>
          </a:xfrm>
        </p:spPr>
        <p:txBody>
          <a:bodyPr/>
          <a:lstStyle/>
          <a:p>
            <a:pPr lvl="0"/>
            <a:r>
              <a:rPr lang="en-US"/>
              <a:t>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906492540"/>
      </p:ext>
    </p:extLst>
  </p:cSld>
  <p:clrMapOvr>
    <a:masterClrMapping/>
  </p:clrMapOvr>
  <p:extLst mod="1">
    <p:ext uri="{DCECCB84-F9BA-43D5-87BE-67443E8EF086}">
      <p15:sldGuideLst xmlns:p15="http://schemas.microsoft.com/office/powerpoint/2012/main">
        <p15:guide id="1" pos="2457" userDrawn="1">
          <p15:clr>
            <a:srgbClr val="FBAE40"/>
          </p15:clr>
        </p15:guide>
        <p15:guide id="2" pos="2774" userDrawn="1">
          <p15:clr>
            <a:srgbClr val="FBAE40"/>
          </p15:clr>
        </p15:guide>
        <p15:guide id="3" pos="4906" userDrawn="1">
          <p15:clr>
            <a:srgbClr val="FBAE40"/>
          </p15:clr>
        </p15:guide>
        <p15:guide id="4" pos="5223"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Title and content with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ACC51-0573-44A0-8A2B-DB3B0334EADB}"/>
              </a:ext>
            </a:extLst>
          </p:cNvPr>
          <p:cNvSpPr>
            <a:spLocks noGrp="1"/>
          </p:cNvSpPr>
          <p:nvPr>
            <p:ph type="title"/>
          </p:nvPr>
        </p:nvSpPr>
        <p:spPr>
          <a:xfrm>
            <a:off x="479425" y="441325"/>
            <a:ext cx="5364163" cy="466725"/>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D3BC75-3A22-432C-9EBF-C5C3FEB5828C}"/>
              </a:ext>
            </a:extLst>
          </p:cNvPr>
          <p:cNvSpPr>
            <a:spLocks noGrp="1"/>
          </p:cNvSpPr>
          <p:nvPr>
            <p:ph sz="half" idx="1"/>
          </p:nvPr>
        </p:nvSpPr>
        <p:spPr>
          <a:xfrm>
            <a:off x="479424" y="1989138"/>
            <a:ext cx="5364163" cy="4176712"/>
          </a:xfrm>
        </p:spPr>
        <p:txBody>
          <a:bodyPr/>
          <a:lstStyle/>
          <a:p>
            <a:pPr lvl="0"/>
            <a:r>
              <a:rPr lang="en-US"/>
              <a:t>Edit Master text styles</a:t>
            </a:r>
          </a:p>
          <a:p>
            <a:pPr lvl="1"/>
            <a:r>
              <a:rPr lang="en-US"/>
              <a:t>Second level</a:t>
            </a:r>
          </a:p>
          <a:p>
            <a:pPr lvl="2"/>
            <a:r>
              <a:rPr lang="en-US"/>
              <a:t>Third level</a:t>
            </a:r>
          </a:p>
          <a:p>
            <a:pPr lvl="3"/>
            <a:r>
              <a:rPr lang="en-US"/>
              <a:t>Fourth level</a:t>
            </a:r>
          </a:p>
        </p:txBody>
      </p:sp>
      <p:sp>
        <p:nvSpPr>
          <p:cNvPr id="8" name="Date Placeholder 7">
            <a:extLst>
              <a:ext uri="{FF2B5EF4-FFF2-40B4-BE49-F238E27FC236}">
                <a16:creationId xmlns:a16="http://schemas.microsoft.com/office/drawing/2014/main" id="{470476EB-A502-4D55-B770-64393418E7B6}"/>
              </a:ext>
            </a:extLst>
          </p:cNvPr>
          <p:cNvSpPr>
            <a:spLocks noGrp="1"/>
          </p:cNvSpPr>
          <p:nvPr>
            <p:ph type="dt" sz="half" idx="10"/>
          </p:nvPr>
        </p:nvSpPr>
        <p:spPr/>
        <p:txBody>
          <a:bodyPr/>
          <a:lstStyle/>
          <a:p>
            <a:endParaRPr lang="en-GB"/>
          </a:p>
        </p:txBody>
      </p:sp>
      <p:sp>
        <p:nvSpPr>
          <p:cNvPr id="9" name="Footer Placeholder 8">
            <a:extLst>
              <a:ext uri="{FF2B5EF4-FFF2-40B4-BE49-F238E27FC236}">
                <a16:creationId xmlns:a16="http://schemas.microsoft.com/office/drawing/2014/main" id="{96521163-8686-4228-ACDD-64759E64E61A}"/>
              </a:ext>
            </a:extLst>
          </p:cNvPr>
          <p:cNvSpPr>
            <a:spLocks noGrp="1"/>
          </p:cNvSpPr>
          <p:nvPr>
            <p:ph type="ftr" sz="quarter" idx="11"/>
          </p:nvPr>
        </p:nvSpPr>
        <p:spPr/>
        <p:txBody>
          <a:bodyPr/>
          <a:lstStyle/>
          <a:p>
            <a:endParaRPr lang="en-GB"/>
          </a:p>
        </p:txBody>
      </p:sp>
      <p:sp>
        <p:nvSpPr>
          <p:cNvPr id="10" name="Slide Number Placeholder 9">
            <a:extLst>
              <a:ext uri="{FF2B5EF4-FFF2-40B4-BE49-F238E27FC236}">
                <a16:creationId xmlns:a16="http://schemas.microsoft.com/office/drawing/2014/main" id="{E0E1019F-39A8-414C-A9A6-4A3DDF96A8F7}"/>
              </a:ext>
            </a:extLst>
          </p:cNvPr>
          <p:cNvSpPr>
            <a:spLocks noGrp="1"/>
          </p:cNvSpPr>
          <p:nvPr>
            <p:ph type="sldNum" sz="quarter" idx="12"/>
          </p:nvPr>
        </p:nvSpPr>
        <p:spPr/>
        <p:txBody>
          <a:bodyPr/>
          <a:lstStyle/>
          <a:p>
            <a:fld id="{FB16AA9A-AFE6-4901-A70C-4F1A87BEB784}" type="slidenum">
              <a:rPr lang="en-GB" smtClean="0"/>
              <a:t>‹#›</a:t>
            </a:fld>
            <a:endParaRPr lang="en-GB"/>
          </a:p>
        </p:txBody>
      </p:sp>
      <p:sp>
        <p:nvSpPr>
          <p:cNvPr id="11" name="Text Placeholder 10">
            <a:extLst>
              <a:ext uri="{FF2B5EF4-FFF2-40B4-BE49-F238E27FC236}">
                <a16:creationId xmlns:a16="http://schemas.microsoft.com/office/drawing/2014/main" id="{1D36DE27-D385-44BD-BFC1-C92C948ECE4E}"/>
              </a:ext>
            </a:extLst>
          </p:cNvPr>
          <p:cNvSpPr>
            <a:spLocks noGrp="1"/>
          </p:cNvSpPr>
          <p:nvPr>
            <p:ph type="body" sz="quarter" idx="13"/>
          </p:nvPr>
        </p:nvSpPr>
        <p:spPr>
          <a:xfrm>
            <a:off x="479426" y="981075"/>
            <a:ext cx="5364162" cy="468000"/>
          </a:xfrm>
        </p:spPr>
        <p:txBody>
          <a:bodyPr/>
          <a:lstStyle>
            <a:lvl1pPr marL="0" indent="0">
              <a:buNone/>
              <a:defRPr sz="2200">
                <a:solidFill>
                  <a:schemeClr val="bg2"/>
                </a:solidFill>
              </a:defRPr>
            </a:lvl1pPr>
            <a:lvl2pPr marL="180975" indent="0">
              <a:buNone/>
              <a:defRPr/>
            </a:lvl2pPr>
            <a:lvl3pPr marL="358775" indent="0">
              <a:buNone/>
              <a:defRPr/>
            </a:lvl3pPr>
            <a:lvl4pPr marL="541337" indent="0">
              <a:buNone/>
              <a:defRPr/>
            </a:lvl4pPr>
            <a:lvl5pPr marL="1828800" indent="0">
              <a:buNone/>
              <a:defRPr/>
            </a:lvl5pPr>
          </a:lstStyle>
          <a:p>
            <a:pPr lvl="0"/>
            <a:r>
              <a:rPr lang="en-US"/>
              <a:t>Edit Master text styles</a:t>
            </a:r>
          </a:p>
        </p:txBody>
      </p:sp>
      <p:sp>
        <p:nvSpPr>
          <p:cNvPr id="6" name="Picture Placeholder 5">
            <a:extLst>
              <a:ext uri="{FF2B5EF4-FFF2-40B4-BE49-F238E27FC236}">
                <a16:creationId xmlns:a16="http://schemas.microsoft.com/office/drawing/2014/main" id="{33E419CD-A9F8-425C-B126-5CC6A7FA20C2}"/>
              </a:ext>
            </a:extLst>
          </p:cNvPr>
          <p:cNvSpPr>
            <a:spLocks noGrp="1"/>
          </p:cNvSpPr>
          <p:nvPr>
            <p:ph type="pic" sz="quarter" idx="14"/>
          </p:nvPr>
        </p:nvSpPr>
        <p:spPr>
          <a:xfrm>
            <a:off x="6348413" y="0"/>
            <a:ext cx="5843587" cy="6858000"/>
          </a:xfrm>
        </p:spPr>
        <p:txBody>
          <a:bodyPr/>
          <a:lstStyle/>
          <a:p>
            <a:r>
              <a:rPr lang="en-US"/>
              <a:t>Click icon to add picture</a:t>
            </a:r>
            <a:endParaRPr lang="en-GB"/>
          </a:p>
        </p:txBody>
      </p:sp>
      <p:sp>
        <p:nvSpPr>
          <p:cNvPr id="13" name="Text Placeholder 5">
            <a:extLst>
              <a:ext uri="{FF2B5EF4-FFF2-40B4-BE49-F238E27FC236}">
                <a16:creationId xmlns:a16="http://schemas.microsoft.com/office/drawing/2014/main" id="{D5933ADB-612D-421F-AEFC-C62F887FB551}"/>
              </a:ext>
            </a:extLst>
          </p:cNvPr>
          <p:cNvSpPr>
            <a:spLocks noGrp="1"/>
          </p:cNvSpPr>
          <p:nvPr>
            <p:ph type="body" sz="quarter" idx="15" hasCustomPrompt="1"/>
          </p:nvPr>
        </p:nvSpPr>
        <p:spPr>
          <a:xfrm>
            <a:off x="479425" y="6165850"/>
            <a:ext cx="5364163" cy="466725"/>
          </a:xfrm>
        </p:spPr>
        <p:txBody>
          <a:bodyPr anchor="b"/>
          <a:lstStyle>
            <a:lvl1pPr marL="0" indent="0">
              <a:spcBef>
                <a:spcPts val="0"/>
              </a:spcBef>
              <a:buNone/>
              <a:defRPr sz="800"/>
            </a:lvl1pPr>
            <a:lvl2pPr marL="180975" indent="0">
              <a:buNone/>
              <a:defRPr/>
            </a:lvl2pPr>
          </a:lstStyle>
          <a:p>
            <a:pPr lvl="0"/>
            <a:r>
              <a:rPr lang="en-US" noProof="0"/>
              <a:t>Source</a:t>
            </a:r>
          </a:p>
        </p:txBody>
      </p:sp>
    </p:spTree>
    <p:extLst>
      <p:ext uri="{BB962C8B-B14F-4D97-AF65-F5344CB8AC3E}">
        <p14:creationId xmlns:p14="http://schemas.microsoft.com/office/powerpoint/2010/main" val="2820053140"/>
      </p:ext>
    </p:extLst>
  </p:cSld>
  <p:clrMapOvr>
    <a:masterClrMapping/>
  </p:clrMapOvr>
  <p:extLst mod="1">
    <p:ext uri="{DCECCB84-F9BA-43D5-87BE-67443E8EF086}">
      <p15:sldGuideLst xmlns:p15="http://schemas.microsoft.com/office/powerpoint/2012/main">
        <p15:guide id="1" pos="3999" userDrawn="1">
          <p15:clr>
            <a:srgbClr val="FBAE40"/>
          </p15:clr>
        </p15:guide>
        <p15:guide id="2" pos="3681"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Title and content with image alternativ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ACC51-0573-44A0-8A2B-DB3B0334EADB}"/>
              </a:ext>
            </a:extLst>
          </p:cNvPr>
          <p:cNvSpPr>
            <a:spLocks noGrp="1"/>
          </p:cNvSpPr>
          <p:nvPr>
            <p:ph type="title"/>
          </p:nvPr>
        </p:nvSpPr>
        <p:spPr>
          <a:xfrm>
            <a:off x="6348412" y="441325"/>
            <a:ext cx="5364163" cy="466725"/>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D3BC75-3A22-432C-9EBF-C5C3FEB5828C}"/>
              </a:ext>
            </a:extLst>
          </p:cNvPr>
          <p:cNvSpPr>
            <a:spLocks noGrp="1"/>
          </p:cNvSpPr>
          <p:nvPr>
            <p:ph sz="half" idx="1"/>
          </p:nvPr>
        </p:nvSpPr>
        <p:spPr>
          <a:xfrm>
            <a:off x="6348411" y="1989138"/>
            <a:ext cx="5364163" cy="4176712"/>
          </a:xfrm>
        </p:spPr>
        <p:txBody>
          <a:bodyPr/>
          <a:lstStyle/>
          <a:p>
            <a:pPr lvl="0"/>
            <a:r>
              <a:rPr lang="en-US"/>
              <a:t>Edit Master text styles</a:t>
            </a:r>
          </a:p>
          <a:p>
            <a:pPr lvl="1"/>
            <a:r>
              <a:rPr lang="en-US"/>
              <a:t>Second level</a:t>
            </a:r>
          </a:p>
          <a:p>
            <a:pPr lvl="2"/>
            <a:r>
              <a:rPr lang="en-US"/>
              <a:t>Third level</a:t>
            </a:r>
          </a:p>
          <a:p>
            <a:pPr lvl="3"/>
            <a:r>
              <a:rPr lang="en-US"/>
              <a:t>Fourth level</a:t>
            </a:r>
          </a:p>
        </p:txBody>
      </p:sp>
      <p:sp>
        <p:nvSpPr>
          <p:cNvPr id="8" name="Date Placeholder 7">
            <a:extLst>
              <a:ext uri="{FF2B5EF4-FFF2-40B4-BE49-F238E27FC236}">
                <a16:creationId xmlns:a16="http://schemas.microsoft.com/office/drawing/2014/main" id="{470476EB-A502-4D55-B770-64393418E7B6}"/>
              </a:ext>
            </a:extLst>
          </p:cNvPr>
          <p:cNvSpPr>
            <a:spLocks noGrp="1"/>
          </p:cNvSpPr>
          <p:nvPr>
            <p:ph type="dt" sz="half" idx="10"/>
          </p:nvPr>
        </p:nvSpPr>
        <p:spPr/>
        <p:txBody>
          <a:bodyPr/>
          <a:lstStyle/>
          <a:p>
            <a:endParaRPr lang="en-GB"/>
          </a:p>
        </p:txBody>
      </p:sp>
      <p:sp>
        <p:nvSpPr>
          <p:cNvPr id="9" name="Footer Placeholder 8">
            <a:extLst>
              <a:ext uri="{FF2B5EF4-FFF2-40B4-BE49-F238E27FC236}">
                <a16:creationId xmlns:a16="http://schemas.microsoft.com/office/drawing/2014/main" id="{96521163-8686-4228-ACDD-64759E64E61A}"/>
              </a:ext>
            </a:extLst>
          </p:cNvPr>
          <p:cNvSpPr>
            <a:spLocks noGrp="1"/>
          </p:cNvSpPr>
          <p:nvPr>
            <p:ph type="ftr" sz="quarter" idx="11"/>
          </p:nvPr>
        </p:nvSpPr>
        <p:spPr/>
        <p:txBody>
          <a:bodyPr/>
          <a:lstStyle/>
          <a:p>
            <a:endParaRPr lang="en-GB"/>
          </a:p>
        </p:txBody>
      </p:sp>
      <p:sp>
        <p:nvSpPr>
          <p:cNvPr id="10" name="Slide Number Placeholder 9">
            <a:extLst>
              <a:ext uri="{FF2B5EF4-FFF2-40B4-BE49-F238E27FC236}">
                <a16:creationId xmlns:a16="http://schemas.microsoft.com/office/drawing/2014/main" id="{E0E1019F-39A8-414C-A9A6-4A3DDF96A8F7}"/>
              </a:ext>
            </a:extLst>
          </p:cNvPr>
          <p:cNvSpPr>
            <a:spLocks noGrp="1"/>
          </p:cNvSpPr>
          <p:nvPr>
            <p:ph type="sldNum" sz="quarter" idx="12"/>
          </p:nvPr>
        </p:nvSpPr>
        <p:spPr/>
        <p:txBody>
          <a:bodyPr/>
          <a:lstStyle/>
          <a:p>
            <a:fld id="{FB16AA9A-AFE6-4901-A70C-4F1A87BEB784}" type="slidenum">
              <a:rPr lang="en-GB" smtClean="0"/>
              <a:t>‹#›</a:t>
            </a:fld>
            <a:endParaRPr lang="en-GB"/>
          </a:p>
        </p:txBody>
      </p:sp>
      <p:sp>
        <p:nvSpPr>
          <p:cNvPr id="11" name="Text Placeholder 10">
            <a:extLst>
              <a:ext uri="{FF2B5EF4-FFF2-40B4-BE49-F238E27FC236}">
                <a16:creationId xmlns:a16="http://schemas.microsoft.com/office/drawing/2014/main" id="{1D36DE27-D385-44BD-BFC1-C92C948ECE4E}"/>
              </a:ext>
            </a:extLst>
          </p:cNvPr>
          <p:cNvSpPr>
            <a:spLocks noGrp="1"/>
          </p:cNvSpPr>
          <p:nvPr>
            <p:ph type="body" sz="quarter" idx="13"/>
          </p:nvPr>
        </p:nvSpPr>
        <p:spPr>
          <a:xfrm>
            <a:off x="6348413" y="981075"/>
            <a:ext cx="5364162" cy="468000"/>
          </a:xfrm>
        </p:spPr>
        <p:txBody>
          <a:bodyPr/>
          <a:lstStyle>
            <a:lvl1pPr marL="0" indent="0">
              <a:buNone/>
              <a:defRPr sz="2200">
                <a:solidFill>
                  <a:schemeClr val="bg2"/>
                </a:solidFill>
              </a:defRPr>
            </a:lvl1pPr>
            <a:lvl2pPr marL="180975" indent="0">
              <a:buNone/>
              <a:defRPr/>
            </a:lvl2pPr>
            <a:lvl3pPr marL="358775" indent="0">
              <a:buNone/>
              <a:defRPr/>
            </a:lvl3pPr>
            <a:lvl4pPr marL="541337" indent="0">
              <a:buNone/>
              <a:defRPr/>
            </a:lvl4pPr>
            <a:lvl5pPr marL="1828800" indent="0">
              <a:buNone/>
              <a:defRPr/>
            </a:lvl5pPr>
          </a:lstStyle>
          <a:p>
            <a:pPr lvl="0"/>
            <a:r>
              <a:rPr lang="en-US"/>
              <a:t>Edit Master text styles</a:t>
            </a:r>
          </a:p>
        </p:txBody>
      </p:sp>
      <p:sp>
        <p:nvSpPr>
          <p:cNvPr id="6" name="Picture Placeholder 5">
            <a:extLst>
              <a:ext uri="{FF2B5EF4-FFF2-40B4-BE49-F238E27FC236}">
                <a16:creationId xmlns:a16="http://schemas.microsoft.com/office/drawing/2014/main" id="{33E419CD-A9F8-425C-B126-5CC6A7FA20C2}"/>
              </a:ext>
            </a:extLst>
          </p:cNvPr>
          <p:cNvSpPr>
            <a:spLocks noGrp="1"/>
          </p:cNvSpPr>
          <p:nvPr>
            <p:ph type="pic" sz="quarter" idx="14"/>
          </p:nvPr>
        </p:nvSpPr>
        <p:spPr>
          <a:xfrm>
            <a:off x="1" y="0"/>
            <a:ext cx="5843587" cy="6858000"/>
          </a:xfrm>
        </p:spPr>
        <p:txBody>
          <a:bodyPr/>
          <a:lstStyle/>
          <a:p>
            <a:r>
              <a:rPr lang="en-US"/>
              <a:t>Click icon to add picture</a:t>
            </a:r>
            <a:endParaRPr lang="en-GB"/>
          </a:p>
        </p:txBody>
      </p:sp>
      <p:sp>
        <p:nvSpPr>
          <p:cNvPr id="13" name="Text Placeholder 5">
            <a:extLst>
              <a:ext uri="{FF2B5EF4-FFF2-40B4-BE49-F238E27FC236}">
                <a16:creationId xmlns:a16="http://schemas.microsoft.com/office/drawing/2014/main" id="{D5933ADB-612D-421F-AEFC-C62F887FB551}"/>
              </a:ext>
            </a:extLst>
          </p:cNvPr>
          <p:cNvSpPr>
            <a:spLocks noGrp="1"/>
          </p:cNvSpPr>
          <p:nvPr>
            <p:ph type="body" sz="quarter" idx="15" hasCustomPrompt="1"/>
          </p:nvPr>
        </p:nvSpPr>
        <p:spPr>
          <a:xfrm>
            <a:off x="6348412" y="6165850"/>
            <a:ext cx="4541043" cy="466725"/>
          </a:xfrm>
        </p:spPr>
        <p:txBody>
          <a:bodyPr anchor="b"/>
          <a:lstStyle>
            <a:lvl1pPr marL="0" indent="0">
              <a:spcBef>
                <a:spcPts val="0"/>
              </a:spcBef>
              <a:buNone/>
              <a:defRPr sz="800"/>
            </a:lvl1pPr>
            <a:lvl2pPr marL="180975" indent="0">
              <a:buNone/>
              <a:defRPr/>
            </a:lvl2pPr>
          </a:lstStyle>
          <a:p>
            <a:pPr lvl="0"/>
            <a:r>
              <a:rPr lang="en-US" noProof="0"/>
              <a:t>Source</a:t>
            </a:r>
          </a:p>
        </p:txBody>
      </p:sp>
    </p:spTree>
    <p:extLst>
      <p:ext uri="{BB962C8B-B14F-4D97-AF65-F5344CB8AC3E}">
        <p14:creationId xmlns:p14="http://schemas.microsoft.com/office/powerpoint/2010/main" val="1764631219"/>
      </p:ext>
    </p:extLst>
  </p:cSld>
  <p:clrMapOvr>
    <a:masterClrMapping/>
  </p:clrMapOvr>
  <p:extLst mod="1">
    <p:ext uri="{DCECCB84-F9BA-43D5-87BE-67443E8EF086}">
      <p15:sldGuideLst xmlns:p15="http://schemas.microsoft.com/office/powerpoint/2012/main">
        <p15:guide id="1" pos="3999">
          <p15:clr>
            <a:srgbClr val="FBAE40"/>
          </p15:clr>
        </p15:guide>
        <p15:guide id="2" pos="368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itle and content with two 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ACC51-0573-44A0-8A2B-DB3B0334EADB}"/>
              </a:ext>
            </a:extLst>
          </p:cNvPr>
          <p:cNvSpPr>
            <a:spLocks noGrp="1"/>
          </p:cNvSpPr>
          <p:nvPr>
            <p:ph type="title"/>
          </p:nvPr>
        </p:nvSpPr>
        <p:spPr>
          <a:xfrm>
            <a:off x="479425" y="441325"/>
            <a:ext cx="5364163" cy="466725"/>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D3BC75-3A22-432C-9EBF-C5C3FEB5828C}"/>
              </a:ext>
            </a:extLst>
          </p:cNvPr>
          <p:cNvSpPr>
            <a:spLocks noGrp="1"/>
          </p:cNvSpPr>
          <p:nvPr>
            <p:ph sz="half" idx="1"/>
          </p:nvPr>
        </p:nvSpPr>
        <p:spPr>
          <a:xfrm>
            <a:off x="479424" y="1989138"/>
            <a:ext cx="5364163" cy="4176712"/>
          </a:xfrm>
        </p:spPr>
        <p:txBody>
          <a:bodyPr/>
          <a:lstStyle/>
          <a:p>
            <a:pPr lvl="0"/>
            <a:r>
              <a:rPr lang="en-US"/>
              <a:t>Edit Master text styles</a:t>
            </a:r>
          </a:p>
          <a:p>
            <a:pPr lvl="1"/>
            <a:r>
              <a:rPr lang="en-US"/>
              <a:t>Second level</a:t>
            </a:r>
          </a:p>
          <a:p>
            <a:pPr lvl="2"/>
            <a:r>
              <a:rPr lang="en-US"/>
              <a:t>Third level</a:t>
            </a:r>
          </a:p>
          <a:p>
            <a:pPr lvl="3"/>
            <a:r>
              <a:rPr lang="en-US"/>
              <a:t>Fourth level</a:t>
            </a:r>
          </a:p>
        </p:txBody>
      </p:sp>
      <p:sp>
        <p:nvSpPr>
          <p:cNvPr id="8" name="Date Placeholder 7">
            <a:extLst>
              <a:ext uri="{FF2B5EF4-FFF2-40B4-BE49-F238E27FC236}">
                <a16:creationId xmlns:a16="http://schemas.microsoft.com/office/drawing/2014/main" id="{470476EB-A502-4D55-B770-64393418E7B6}"/>
              </a:ext>
            </a:extLst>
          </p:cNvPr>
          <p:cNvSpPr>
            <a:spLocks noGrp="1"/>
          </p:cNvSpPr>
          <p:nvPr>
            <p:ph type="dt" sz="half" idx="10"/>
          </p:nvPr>
        </p:nvSpPr>
        <p:spPr/>
        <p:txBody>
          <a:bodyPr/>
          <a:lstStyle/>
          <a:p>
            <a:endParaRPr lang="en-GB"/>
          </a:p>
        </p:txBody>
      </p:sp>
      <p:sp>
        <p:nvSpPr>
          <p:cNvPr id="9" name="Footer Placeholder 8">
            <a:extLst>
              <a:ext uri="{FF2B5EF4-FFF2-40B4-BE49-F238E27FC236}">
                <a16:creationId xmlns:a16="http://schemas.microsoft.com/office/drawing/2014/main" id="{96521163-8686-4228-ACDD-64759E64E61A}"/>
              </a:ext>
            </a:extLst>
          </p:cNvPr>
          <p:cNvSpPr>
            <a:spLocks noGrp="1"/>
          </p:cNvSpPr>
          <p:nvPr>
            <p:ph type="ftr" sz="quarter" idx="11"/>
          </p:nvPr>
        </p:nvSpPr>
        <p:spPr/>
        <p:txBody>
          <a:bodyPr/>
          <a:lstStyle/>
          <a:p>
            <a:endParaRPr lang="en-GB"/>
          </a:p>
        </p:txBody>
      </p:sp>
      <p:sp>
        <p:nvSpPr>
          <p:cNvPr id="10" name="Slide Number Placeholder 9">
            <a:extLst>
              <a:ext uri="{FF2B5EF4-FFF2-40B4-BE49-F238E27FC236}">
                <a16:creationId xmlns:a16="http://schemas.microsoft.com/office/drawing/2014/main" id="{E0E1019F-39A8-414C-A9A6-4A3DDF96A8F7}"/>
              </a:ext>
            </a:extLst>
          </p:cNvPr>
          <p:cNvSpPr>
            <a:spLocks noGrp="1"/>
          </p:cNvSpPr>
          <p:nvPr>
            <p:ph type="sldNum" sz="quarter" idx="12"/>
          </p:nvPr>
        </p:nvSpPr>
        <p:spPr/>
        <p:txBody>
          <a:bodyPr/>
          <a:lstStyle/>
          <a:p>
            <a:fld id="{FB16AA9A-AFE6-4901-A70C-4F1A87BEB784}" type="slidenum">
              <a:rPr lang="en-GB" smtClean="0"/>
              <a:t>‹#›</a:t>
            </a:fld>
            <a:endParaRPr lang="en-GB"/>
          </a:p>
        </p:txBody>
      </p:sp>
      <p:sp>
        <p:nvSpPr>
          <p:cNvPr id="11" name="Text Placeholder 10">
            <a:extLst>
              <a:ext uri="{FF2B5EF4-FFF2-40B4-BE49-F238E27FC236}">
                <a16:creationId xmlns:a16="http://schemas.microsoft.com/office/drawing/2014/main" id="{1D36DE27-D385-44BD-BFC1-C92C948ECE4E}"/>
              </a:ext>
            </a:extLst>
          </p:cNvPr>
          <p:cNvSpPr>
            <a:spLocks noGrp="1"/>
          </p:cNvSpPr>
          <p:nvPr>
            <p:ph type="body" sz="quarter" idx="13"/>
          </p:nvPr>
        </p:nvSpPr>
        <p:spPr>
          <a:xfrm>
            <a:off x="479426" y="981075"/>
            <a:ext cx="5364162" cy="468000"/>
          </a:xfrm>
        </p:spPr>
        <p:txBody>
          <a:bodyPr/>
          <a:lstStyle>
            <a:lvl1pPr marL="0" indent="0">
              <a:buNone/>
              <a:defRPr sz="2200">
                <a:solidFill>
                  <a:schemeClr val="bg2"/>
                </a:solidFill>
              </a:defRPr>
            </a:lvl1pPr>
            <a:lvl2pPr marL="180975" indent="0">
              <a:buNone/>
              <a:defRPr/>
            </a:lvl2pPr>
            <a:lvl3pPr marL="358775" indent="0">
              <a:buNone/>
              <a:defRPr/>
            </a:lvl3pPr>
            <a:lvl4pPr marL="541337" indent="0">
              <a:buNone/>
              <a:defRPr/>
            </a:lvl4pPr>
            <a:lvl5pPr marL="1828800" indent="0">
              <a:buNone/>
              <a:defRPr/>
            </a:lvl5pPr>
          </a:lstStyle>
          <a:p>
            <a:pPr lvl="0"/>
            <a:r>
              <a:rPr lang="en-US"/>
              <a:t>Edit Master text styles</a:t>
            </a:r>
          </a:p>
        </p:txBody>
      </p:sp>
      <p:sp>
        <p:nvSpPr>
          <p:cNvPr id="6" name="Picture Placeholder 5">
            <a:extLst>
              <a:ext uri="{FF2B5EF4-FFF2-40B4-BE49-F238E27FC236}">
                <a16:creationId xmlns:a16="http://schemas.microsoft.com/office/drawing/2014/main" id="{33E419CD-A9F8-425C-B126-5CC6A7FA20C2}"/>
              </a:ext>
            </a:extLst>
          </p:cNvPr>
          <p:cNvSpPr>
            <a:spLocks noGrp="1"/>
          </p:cNvSpPr>
          <p:nvPr>
            <p:ph type="pic" sz="quarter" idx="14"/>
          </p:nvPr>
        </p:nvSpPr>
        <p:spPr>
          <a:xfrm>
            <a:off x="6348413" y="0"/>
            <a:ext cx="5843587" cy="3429000"/>
          </a:xfrm>
        </p:spPr>
        <p:txBody>
          <a:bodyPr/>
          <a:lstStyle/>
          <a:p>
            <a:r>
              <a:rPr lang="en-US"/>
              <a:t>Click icon to add picture</a:t>
            </a:r>
            <a:endParaRPr lang="en-GB"/>
          </a:p>
        </p:txBody>
      </p:sp>
      <p:sp>
        <p:nvSpPr>
          <p:cNvPr id="12" name="Picture Placeholder 5">
            <a:extLst>
              <a:ext uri="{FF2B5EF4-FFF2-40B4-BE49-F238E27FC236}">
                <a16:creationId xmlns:a16="http://schemas.microsoft.com/office/drawing/2014/main" id="{D9AB13B5-FD33-4E24-9217-209F7DB06B7C}"/>
              </a:ext>
            </a:extLst>
          </p:cNvPr>
          <p:cNvSpPr>
            <a:spLocks noGrp="1"/>
          </p:cNvSpPr>
          <p:nvPr>
            <p:ph type="pic" sz="quarter" idx="15"/>
          </p:nvPr>
        </p:nvSpPr>
        <p:spPr>
          <a:xfrm>
            <a:off x="6348413" y="3429000"/>
            <a:ext cx="5843587" cy="3429000"/>
          </a:xfrm>
        </p:spPr>
        <p:txBody>
          <a:bodyPr/>
          <a:lstStyle/>
          <a:p>
            <a:r>
              <a:rPr lang="en-US"/>
              <a:t>Click icon to add picture</a:t>
            </a:r>
            <a:endParaRPr lang="en-GB"/>
          </a:p>
        </p:txBody>
      </p:sp>
      <p:sp>
        <p:nvSpPr>
          <p:cNvPr id="14" name="Text Placeholder 5">
            <a:extLst>
              <a:ext uri="{FF2B5EF4-FFF2-40B4-BE49-F238E27FC236}">
                <a16:creationId xmlns:a16="http://schemas.microsoft.com/office/drawing/2014/main" id="{09F574E0-8400-465B-BC7A-27596E733D86}"/>
              </a:ext>
            </a:extLst>
          </p:cNvPr>
          <p:cNvSpPr>
            <a:spLocks noGrp="1"/>
          </p:cNvSpPr>
          <p:nvPr>
            <p:ph type="body" sz="quarter" idx="16" hasCustomPrompt="1"/>
          </p:nvPr>
        </p:nvSpPr>
        <p:spPr>
          <a:xfrm>
            <a:off x="479425" y="6165850"/>
            <a:ext cx="5364163" cy="466725"/>
          </a:xfrm>
        </p:spPr>
        <p:txBody>
          <a:bodyPr anchor="b"/>
          <a:lstStyle>
            <a:lvl1pPr marL="0" indent="0">
              <a:spcBef>
                <a:spcPts val="0"/>
              </a:spcBef>
              <a:buNone/>
              <a:defRPr sz="800"/>
            </a:lvl1pPr>
            <a:lvl2pPr marL="180975" indent="0">
              <a:buNone/>
              <a:defRPr/>
            </a:lvl2pPr>
          </a:lstStyle>
          <a:p>
            <a:pPr lvl="0"/>
            <a:r>
              <a:rPr lang="en-US" noProof="0"/>
              <a:t>Source</a:t>
            </a:r>
          </a:p>
        </p:txBody>
      </p:sp>
    </p:spTree>
    <p:extLst>
      <p:ext uri="{BB962C8B-B14F-4D97-AF65-F5344CB8AC3E}">
        <p14:creationId xmlns:p14="http://schemas.microsoft.com/office/powerpoint/2010/main" val="2164195434"/>
      </p:ext>
    </p:extLst>
  </p:cSld>
  <p:clrMapOvr>
    <a:masterClrMapping/>
  </p:clrMapOvr>
  <p:extLst mod="1">
    <p:ext uri="{DCECCB84-F9BA-43D5-87BE-67443E8EF086}">
      <p15:sldGuideLst xmlns:p15="http://schemas.microsoft.com/office/powerpoint/2012/main">
        <p15:guide id="1" pos="3681" userDrawn="1">
          <p15:clr>
            <a:srgbClr val="FBAE40"/>
          </p15:clr>
        </p15:guide>
        <p15:guide id="2" pos="3999"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with two images alternativ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ACC51-0573-44A0-8A2B-DB3B0334EADB}"/>
              </a:ext>
            </a:extLst>
          </p:cNvPr>
          <p:cNvSpPr>
            <a:spLocks noGrp="1"/>
          </p:cNvSpPr>
          <p:nvPr>
            <p:ph type="title"/>
          </p:nvPr>
        </p:nvSpPr>
        <p:spPr>
          <a:xfrm>
            <a:off x="6348414" y="441325"/>
            <a:ext cx="5364163" cy="466725"/>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D3BC75-3A22-432C-9EBF-C5C3FEB5828C}"/>
              </a:ext>
            </a:extLst>
          </p:cNvPr>
          <p:cNvSpPr>
            <a:spLocks noGrp="1"/>
          </p:cNvSpPr>
          <p:nvPr>
            <p:ph sz="half" idx="1"/>
          </p:nvPr>
        </p:nvSpPr>
        <p:spPr>
          <a:xfrm>
            <a:off x="6348413" y="1989138"/>
            <a:ext cx="5364163" cy="4176712"/>
          </a:xfrm>
        </p:spPr>
        <p:txBody>
          <a:bodyPr/>
          <a:lstStyle/>
          <a:p>
            <a:pPr lvl="0"/>
            <a:r>
              <a:rPr lang="en-US"/>
              <a:t>Edit Master text styles</a:t>
            </a:r>
          </a:p>
          <a:p>
            <a:pPr lvl="1"/>
            <a:r>
              <a:rPr lang="en-US"/>
              <a:t>Second level</a:t>
            </a:r>
          </a:p>
          <a:p>
            <a:pPr lvl="2"/>
            <a:r>
              <a:rPr lang="en-US"/>
              <a:t>Third level</a:t>
            </a:r>
          </a:p>
          <a:p>
            <a:pPr lvl="3"/>
            <a:r>
              <a:rPr lang="en-US"/>
              <a:t>Fourth level</a:t>
            </a:r>
          </a:p>
        </p:txBody>
      </p:sp>
      <p:sp>
        <p:nvSpPr>
          <p:cNvPr id="8" name="Date Placeholder 7">
            <a:extLst>
              <a:ext uri="{FF2B5EF4-FFF2-40B4-BE49-F238E27FC236}">
                <a16:creationId xmlns:a16="http://schemas.microsoft.com/office/drawing/2014/main" id="{470476EB-A502-4D55-B770-64393418E7B6}"/>
              </a:ext>
            </a:extLst>
          </p:cNvPr>
          <p:cNvSpPr>
            <a:spLocks noGrp="1"/>
          </p:cNvSpPr>
          <p:nvPr>
            <p:ph type="dt" sz="half" idx="10"/>
          </p:nvPr>
        </p:nvSpPr>
        <p:spPr/>
        <p:txBody>
          <a:bodyPr/>
          <a:lstStyle/>
          <a:p>
            <a:endParaRPr lang="en-GB"/>
          </a:p>
        </p:txBody>
      </p:sp>
      <p:sp>
        <p:nvSpPr>
          <p:cNvPr id="9" name="Footer Placeholder 8">
            <a:extLst>
              <a:ext uri="{FF2B5EF4-FFF2-40B4-BE49-F238E27FC236}">
                <a16:creationId xmlns:a16="http://schemas.microsoft.com/office/drawing/2014/main" id="{96521163-8686-4228-ACDD-64759E64E61A}"/>
              </a:ext>
            </a:extLst>
          </p:cNvPr>
          <p:cNvSpPr>
            <a:spLocks noGrp="1"/>
          </p:cNvSpPr>
          <p:nvPr>
            <p:ph type="ftr" sz="quarter" idx="11"/>
          </p:nvPr>
        </p:nvSpPr>
        <p:spPr/>
        <p:txBody>
          <a:bodyPr/>
          <a:lstStyle/>
          <a:p>
            <a:endParaRPr lang="en-GB"/>
          </a:p>
        </p:txBody>
      </p:sp>
      <p:sp>
        <p:nvSpPr>
          <p:cNvPr id="10" name="Slide Number Placeholder 9">
            <a:extLst>
              <a:ext uri="{FF2B5EF4-FFF2-40B4-BE49-F238E27FC236}">
                <a16:creationId xmlns:a16="http://schemas.microsoft.com/office/drawing/2014/main" id="{E0E1019F-39A8-414C-A9A6-4A3DDF96A8F7}"/>
              </a:ext>
            </a:extLst>
          </p:cNvPr>
          <p:cNvSpPr>
            <a:spLocks noGrp="1"/>
          </p:cNvSpPr>
          <p:nvPr>
            <p:ph type="sldNum" sz="quarter" idx="12"/>
          </p:nvPr>
        </p:nvSpPr>
        <p:spPr/>
        <p:txBody>
          <a:bodyPr/>
          <a:lstStyle/>
          <a:p>
            <a:fld id="{FB16AA9A-AFE6-4901-A70C-4F1A87BEB784}" type="slidenum">
              <a:rPr lang="en-GB" smtClean="0"/>
              <a:t>‹#›</a:t>
            </a:fld>
            <a:endParaRPr lang="en-GB"/>
          </a:p>
        </p:txBody>
      </p:sp>
      <p:sp>
        <p:nvSpPr>
          <p:cNvPr id="11" name="Text Placeholder 10">
            <a:extLst>
              <a:ext uri="{FF2B5EF4-FFF2-40B4-BE49-F238E27FC236}">
                <a16:creationId xmlns:a16="http://schemas.microsoft.com/office/drawing/2014/main" id="{1D36DE27-D385-44BD-BFC1-C92C948ECE4E}"/>
              </a:ext>
            </a:extLst>
          </p:cNvPr>
          <p:cNvSpPr>
            <a:spLocks noGrp="1"/>
          </p:cNvSpPr>
          <p:nvPr>
            <p:ph type="body" sz="quarter" idx="13"/>
          </p:nvPr>
        </p:nvSpPr>
        <p:spPr>
          <a:xfrm>
            <a:off x="6348415" y="981075"/>
            <a:ext cx="5364162" cy="468000"/>
          </a:xfrm>
        </p:spPr>
        <p:txBody>
          <a:bodyPr/>
          <a:lstStyle>
            <a:lvl1pPr marL="0" indent="0">
              <a:buNone/>
              <a:defRPr sz="2200">
                <a:solidFill>
                  <a:schemeClr val="bg2"/>
                </a:solidFill>
              </a:defRPr>
            </a:lvl1pPr>
            <a:lvl2pPr marL="180975" indent="0">
              <a:buNone/>
              <a:defRPr/>
            </a:lvl2pPr>
            <a:lvl3pPr marL="358775" indent="0">
              <a:buNone/>
              <a:defRPr/>
            </a:lvl3pPr>
            <a:lvl4pPr marL="541337" indent="0">
              <a:buNone/>
              <a:defRPr/>
            </a:lvl4pPr>
            <a:lvl5pPr marL="1828800" indent="0">
              <a:buNone/>
              <a:defRPr/>
            </a:lvl5pPr>
          </a:lstStyle>
          <a:p>
            <a:pPr lvl="0"/>
            <a:r>
              <a:rPr lang="en-US"/>
              <a:t>Edit Master text styles</a:t>
            </a:r>
          </a:p>
        </p:txBody>
      </p:sp>
      <p:sp>
        <p:nvSpPr>
          <p:cNvPr id="6" name="Picture Placeholder 5">
            <a:extLst>
              <a:ext uri="{FF2B5EF4-FFF2-40B4-BE49-F238E27FC236}">
                <a16:creationId xmlns:a16="http://schemas.microsoft.com/office/drawing/2014/main" id="{33E419CD-A9F8-425C-B126-5CC6A7FA20C2}"/>
              </a:ext>
            </a:extLst>
          </p:cNvPr>
          <p:cNvSpPr>
            <a:spLocks noGrp="1"/>
          </p:cNvSpPr>
          <p:nvPr>
            <p:ph type="pic" sz="quarter" idx="14"/>
          </p:nvPr>
        </p:nvSpPr>
        <p:spPr>
          <a:xfrm>
            <a:off x="1" y="0"/>
            <a:ext cx="5843587" cy="3429000"/>
          </a:xfrm>
        </p:spPr>
        <p:txBody>
          <a:bodyPr/>
          <a:lstStyle/>
          <a:p>
            <a:r>
              <a:rPr lang="en-US"/>
              <a:t>Click icon to add picture</a:t>
            </a:r>
            <a:endParaRPr lang="en-GB"/>
          </a:p>
        </p:txBody>
      </p:sp>
      <p:sp>
        <p:nvSpPr>
          <p:cNvPr id="12" name="Picture Placeholder 5">
            <a:extLst>
              <a:ext uri="{FF2B5EF4-FFF2-40B4-BE49-F238E27FC236}">
                <a16:creationId xmlns:a16="http://schemas.microsoft.com/office/drawing/2014/main" id="{D9AB13B5-FD33-4E24-9217-209F7DB06B7C}"/>
              </a:ext>
            </a:extLst>
          </p:cNvPr>
          <p:cNvSpPr>
            <a:spLocks noGrp="1"/>
          </p:cNvSpPr>
          <p:nvPr>
            <p:ph type="pic" sz="quarter" idx="15"/>
          </p:nvPr>
        </p:nvSpPr>
        <p:spPr>
          <a:xfrm>
            <a:off x="1" y="3429000"/>
            <a:ext cx="5843587" cy="3429000"/>
          </a:xfrm>
        </p:spPr>
        <p:txBody>
          <a:bodyPr/>
          <a:lstStyle/>
          <a:p>
            <a:r>
              <a:rPr lang="en-US"/>
              <a:t>Click icon to add picture</a:t>
            </a:r>
            <a:endParaRPr lang="en-GB"/>
          </a:p>
        </p:txBody>
      </p:sp>
      <p:sp>
        <p:nvSpPr>
          <p:cNvPr id="14" name="Text Placeholder 5">
            <a:extLst>
              <a:ext uri="{FF2B5EF4-FFF2-40B4-BE49-F238E27FC236}">
                <a16:creationId xmlns:a16="http://schemas.microsoft.com/office/drawing/2014/main" id="{09F574E0-8400-465B-BC7A-27596E733D86}"/>
              </a:ext>
            </a:extLst>
          </p:cNvPr>
          <p:cNvSpPr>
            <a:spLocks noGrp="1"/>
          </p:cNvSpPr>
          <p:nvPr>
            <p:ph type="body" sz="quarter" idx="16" hasCustomPrompt="1"/>
          </p:nvPr>
        </p:nvSpPr>
        <p:spPr>
          <a:xfrm>
            <a:off x="6348414" y="6165850"/>
            <a:ext cx="4541041" cy="466725"/>
          </a:xfrm>
        </p:spPr>
        <p:txBody>
          <a:bodyPr anchor="b"/>
          <a:lstStyle>
            <a:lvl1pPr marL="0" indent="0">
              <a:spcBef>
                <a:spcPts val="0"/>
              </a:spcBef>
              <a:buNone/>
              <a:defRPr sz="800"/>
            </a:lvl1pPr>
            <a:lvl2pPr marL="180975" indent="0">
              <a:buNone/>
              <a:defRPr/>
            </a:lvl2pPr>
          </a:lstStyle>
          <a:p>
            <a:pPr lvl="0"/>
            <a:r>
              <a:rPr lang="en-US" noProof="0"/>
              <a:t>Source</a:t>
            </a:r>
          </a:p>
        </p:txBody>
      </p:sp>
    </p:spTree>
    <p:extLst>
      <p:ext uri="{BB962C8B-B14F-4D97-AF65-F5344CB8AC3E}">
        <p14:creationId xmlns:p14="http://schemas.microsoft.com/office/powerpoint/2010/main" val="98177546"/>
      </p:ext>
    </p:extLst>
  </p:cSld>
  <p:clrMapOvr>
    <a:masterClrMapping/>
  </p:clrMapOvr>
  <p:extLst mod="1">
    <p:ext uri="{DCECCB84-F9BA-43D5-87BE-67443E8EF086}">
      <p15:sldGuideLst xmlns:p15="http://schemas.microsoft.com/office/powerpoint/2012/main">
        <p15:guide id="1" pos="3681">
          <p15:clr>
            <a:srgbClr val="FBAE40"/>
          </p15:clr>
        </p15:guide>
        <p15:guide id="2" pos="3999">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99E59-0FD0-4C3E-A9C4-0CD1423DDCCC}"/>
              </a:ext>
            </a:extLst>
          </p:cNvPr>
          <p:cNvSpPr>
            <a:spLocks noGrp="1"/>
          </p:cNvSpPr>
          <p:nvPr>
            <p:ph type="title"/>
          </p:nvPr>
        </p:nvSpPr>
        <p:spPr/>
        <p:txBody>
          <a:bodyPr/>
          <a:lstStyle/>
          <a:p>
            <a:r>
              <a:rPr lang="en-US"/>
              <a:t>Click to edit Master title style</a:t>
            </a:r>
            <a:endParaRPr lang="en-GB"/>
          </a:p>
        </p:txBody>
      </p:sp>
      <p:sp>
        <p:nvSpPr>
          <p:cNvPr id="6" name="Date Placeholder 5">
            <a:extLst>
              <a:ext uri="{FF2B5EF4-FFF2-40B4-BE49-F238E27FC236}">
                <a16:creationId xmlns:a16="http://schemas.microsoft.com/office/drawing/2014/main" id="{CBDE37A7-F8DA-4780-8E36-C3FC3301A0C2}"/>
              </a:ext>
            </a:extLst>
          </p:cNvPr>
          <p:cNvSpPr>
            <a:spLocks noGrp="1"/>
          </p:cNvSpPr>
          <p:nvPr>
            <p:ph type="dt" sz="half" idx="10"/>
          </p:nvPr>
        </p:nvSpPr>
        <p:spPr/>
        <p:txBody>
          <a:bodyPr/>
          <a:lstStyle/>
          <a:p>
            <a:endParaRPr lang="en-GB"/>
          </a:p>
        </p:txBody>
      </p:sp>
      <p:sp>
        <p:nvSpPr>
          <p:cNvPr id="7" name="Footer Placeholder 6">
            <a:extLst>
              <a:ext uri="{FF2B5EF4-FFF2-40B4-BE49-F238E27FC236}">
                <a16:creationId xmlns:a16="http://schemas.microsoft.com/office/drawing/2014/main" id="{EC25D5BD-BB8E-4FBE-B016-3CABEC02E290}"/>
              </a:ext>
            </a:extLst>
          </p:cNvPr>
          <p:cNvSpPr>
            <a:spLocks noGrp="1"/>
          </p:cNvSpPr>
          <p:nvPr>
            <p:ph type="ftr" sz="quarter" idx="11"/>
          </p:nvPr>
        </p:nvSpPr>
        <p:spPr/>
        <p:txBody>
          <a:bodyPr/>
          <a:lstStyle/>
          <a:p>
            <a:endParaRPr lang="en-GB"/>
          </a:p>
        </p:txBody>
      </p:sp>
      <p:sp>
        <p:nvSpPr>
          <p:cNvPr id="8" name="Slide Number Placeholder 7">
            <a:extLst>
              <a:ext uri="{FF2B5EF4-FFF2-40B4-BE49-F238E27FC236}">
                <a16:creationId xmlns:a16="http://schemas.microsoft.com/office/drawing/2014/main" id="{B88892E5-1737-4DC9-9234-BFC9446120B6}"/>
              </a:ext>
            </a:extLst>
          </p:cNvPr>
          <p:cNvSpPr>
            <a:spLocks noGrp="1"/>
          </p:cNvSpPr>
          <p:nvPr>
            <p:ph type="sldNum" sz="quarter" idx="12"/>
          </p:nvPr>
        </p:nvSpPr>
        <p:spPr/>
        <p:txBody>
          <a:bodyPr/>
          <a:lstStyle/>
          <a:p>
            <a:fld id="{FB16AA9A-AFE6-4901-A70C-4F1A87BEB784}" type="slidenum">
              <a:rPr lang="en-GB" smtClean="0"/>
              <a:t>‹#›</a:t>
            </a:fld>
            <a:endParaRPr lang="en-GB"/>
          </a:p>
        </p:txBody>
      </p:sp>
      <p:sp>
        <p:nvSpPr>
          <p:cNvPr id="10" name="Text Placeholder 5">
            <a:extLst>
              <a:ext uri="{FF2B5EF4-FFF2-40B4-BE49-F238E27FC236}">
                <a16:creationId xmlns:a16="http://schemas.microsoft.com/office/drawing/2014/main" id="{5FAB94BC-6B2D-4DD9-B4CC-7FE2D8E8517A}"/>
              </a:ext>
            </a:extLst>
          </p:cNvPr>
          <p:cNvSpPr>
            <a:spLocks noGrp="1"/>
          </p:cNvSpPr>
          <p:nvPr>
            <p:ph type="body" sz="quarter" idx="14" hasCustomPrompt="1"/>
          </p:nvPr>
        </p:nvSpPr>
        <p:spPr>
          <a:xfrm>
            <a:off x="479425" y="6165850"/>
            <a:ext cx="5364163" cy="466725"/>
          </a:xfrm>
        </p:spPr>
        <p:txBody>
          <a:bodyPr anchor="b"/>
          <a:lstStyle>
            <a:lvl1pPr marL="0" indent="0">
              <a:spcBef>
                <a:spcPts val="0"/>
              </a:spcBef>
              <a:buNone/>
              <a:defRPr sz="800"/>
            </a:lvl1pPr>
            <a:lvl2pPr marL="180975" indent="0">
              <a:buNone/>
              <a:defRPr/>
            </a:lvl2pPr>
          </a:lstStyle>
          <a:p>
            <a:pPr lvl="0"/>
            <a:r>
              <a:rPr lang="en-US" noProof="0"/>
              <a:t>Source</a:t>
            </a:r>
          </a:p>
        </p:txBody>
      </p:sp>
      <p:sp>
        <p:nvSpPr>
          <p:cNvPr id="9" name="Text Placeholder 10">
            <a:extLst>
              <a:ext uri="{FF2B5EF4-FFF2-40B4-BE49-F238E27FC236}">
                <a16:creationId xmlns:a16="http://schemas.microsoft.com/office/drawing/2014/main" id="{8CF44C50-B85B-4B46-BE46-2E5252CBA0E3}"/>
              </a:ext>
            </a:extLst>
          </p:cNvPr>
          <p:cNvSpPr>
            <a:spLocks noGrp="1"/>
          </p:cNvSpPr>
          <p:nvPr>
            <p:ph type="body" sz="quarter" idx="13"/>
          </p:nvPr>
        </p:nvSpPr>
        <p:spPr>
          <a:xfrm>
            <a:off x="479425" y="981075"/>
            <a:ext cx="9200035" cy="468000"/>
          </a:xfrm>
        </p:spPr>
        <p:txBody>
          <a:bodyPr/>
          <a:lstStyle>
            <a:lvl1pPr marL="0" indent="0">
              <a:buNone/>
              <a:defRPr sz="2200">
                <a:solidFill>
                  <a:schemeClr val="bg2"/>
                </a:solidFill>
              </a:defRPr>
            </a:lvl1pPr>
            <a:lvl2pPr marL="180975" indent="0">
              <a:buNone/>
              <a:defRPr/>
            </a:lvl2pPr>
            <a:lvl3pPr marL="358775" indent="0">
              <a:buNone/>
              <a:defRPr/>
            </a:lvl3pPr>
            <a:lvl4pPr marL="541337" indent="0">
              <a:buNone/>
              <a:defRPr/>
            </a:lvl4pPr>
            <a:lvl5pPr marL="1828800" indent="0">
              <a:buNone/>
              <a:defRPr/>
            </a:lvl5pPr>
          </a:lstStyle>
          <a:p>
            <a:pPr lvl="0"/>
            <a:r>
              <a:rPr lang="en-US"/>
              <a:t>Edit Master text styles</a:t>
            </a:r>
          </a:p>
        </p:txBody>
      </p:sp>
    </p:spTree>
    <p:extLst>
      <p:ext uri="{BB962C8B-B14F-4D97-AF65-F5344CB8AC3E}">
        <p14:creationId xmlns:p14="http://schemas.microsoft.com/office/powerpoint/2010/main" val="20722881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04D8E0EB-9603-42C5-A725-2288CB60DC0A}"/>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56A49492-3EE1-4ED2-AA55-76DE84FC078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9B5D0D-0336-4312-86E0-1ACCDBB5D30A}"/>
              </a:ext>
            </a:extLst>
          </p:cNvPr>
          <p:cNvSpPr>
            <a:spLocks noGrp="1"/>
          </p:cNvSpPr>
          <p:nvPr>
            <p:ph type="sldNum" sz="quarter" idx="12"/>
          </p:nvPr>
        </p:nvSpPr>
        <p:spPr/>
        <p:txBody>
          <a:bodyPr/>
          <a:lstStyle/>
          <a:p>
            <a:fld id="{FB16AA9A-AFE6-4901-A70C-4F1A87BEB784}" type="slidenum">
              <a:rPr lang="en-GB" smtClean="0"/>
              <a:t>‹#›</a:t>
            </a:fld>
            <a:endParaRPr lang="en-GB"/>
          </a:p>
        </p:txBody>
      </p:sp>
      <p:sp>
        <p:nvSpPr>
          <p:cNvPr id="9" name="Text Placeholder 5">
            <a:extLst>
              <a:ext uri="{FF2B5EF4-FFF2-40B4-BE49-F238E27FC236}">
                <a16:creationId xmlns:a16="http://schemas.microsoft.com/office/drawing/2014/main" id="{DADC9754-7A83-42C3-8DA1-253EF7783D08}"/>
              </a:ext>
            </a:extLst>
          </p:cNvPr>
          <p:cNvSpPr>
            <a:spLocks noGrp="1"/>
          </p:cNvSpPr>
          <p:nvPr>
            <p:ph type="body" sz="quarter" idx="14" hasCustomPrompt="1"/>
          </p:nvPr>
        </p:nvSpPr>
        <p:spPr>
          <a:xfrm>
            <a:off x="479425" y="6165850"/>
            <a:ext cx="5364163" cy="466725"/>
          </a:xfrm>
        </p:spPr>
        <p:txBody>
          <a:bodyPr anchor="b"/>
          <a:lstStyle>
            <a:lvl1pPr marL="0" indent="0">
              <a:spcBef>
                <a:spcPts val="0"/>
              </a:spcBef>
              <a:buNone/>
              <a:defRPr sz="800"/>
            </a:lvl1pPr>
            <a:lvl2pPr marL="180975" indent="0">
              <a:buNone/>
              <a:defRPr/>
            </a:lvl2pPr>
          </a:lstStyle>
          <a:p>
            <a:pPr lvl="0"/>
            <a:r>
              <a:rPr lang="en-US" noProof="0"/>
              <a:t>Source</a:t>
            </a:r>
          </a:p>
        </p:txBody>
      </p:sp>
    </p:spTree>
    <p:extLst>
      <p:ext uri="{BB962C8B-B14F-4D97-AF65-F5344CB8AC3E}">
        <p14:creationId xmlns:p14="http://schemas.microsoft.com/office/powerpoint/2010/main" val="5652557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One imag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2A1A1AA-CC28-45DD-8A4A-D7542D43C272}"/>
              </a:ext>
            </a:extLst>
          </p:cNvPr>
          <p:cNvSpPr>
            <a:spLocks noGrp="1"/>
          </p:cNvSpPr>
          <p:nvPr>
            <p:ph type="pic" sz="quarter" idx="13"/>
          </p:nvPr>
        </p:nvSpPr>
        <p:spPr>
          <a:xfrm>
            <a:off x="0" y="0"/>
            <a:ext cx="12192000" cy="6858000"/>
          </a:xfrm>
        </p:spPr>
        <p:txBody>
          <a:bodyPr/>
          <a:lstStyle/>
          <a:p>
            <a:r>
              <a:rPr lang="en-US"/>
              <a:t>Click icon to add picture</a:t>
            </a:r>
            <a:endParaRPr lang="en-GB"/>
          </a:p>
        </p:txBody>
      </p:sp>
    </p:spTree>
    <p:extLst>
      <p:ext uri="{BB962C8B-B14F-4D97-AF65-F5344CB8AC3E}">
        <p14:creationId xmlns:p14="http://schemas.microsoft.com/office/powerpoint/2010/main" val="34905632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One image with tex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2A1A1AA-CC28-45DD-8A4A-D7542D43C272}"/>
              </a:ext>
            </a:extLst>
          </p:cNvPr>
          <p:cNvSpPr>
            <a:spLocks noGrp="1"/>
          </p:cNvSpPr>
          <p:nvPr>
            <p:ph type="pic" sz="quarter" idx="13"/>
          </p:nvPr>
        </p:nvSpPr>
        <p:spPr>
          <a:xfrm>
            <a:off x="0" y="0"/>
            <a:ext cx="12192000" cy="4940300"/>
          </a:xfrm>
        </p:spPr>
        <p:txBody>
          <a:bodyPr/>
          <a:lstStyle/>
          <a:p>
            <a:r>
              <a:rPr lang="en-US"/>
              <a:t>Click icon to add picture</a:t>
            </a:r>
            <a:endParaRPr lang="en-GB"/>
          </a:p>
        </p:txBody>
      </p:sp>
      <p:sp>
        <p:nvSpPr>
          <p:cNvPr id="4" name="Content Placeholder 2">
            <a:extLst>
              <a:ext uri="{FF2B5EF4-FFF2-40B4-BE49-F238E27FC236}">
                <a16:creationId xmlns:a16="http://schemas.microsoft.com/office/drawing/2014/main" id="{33EDC29F-806E-41D8-8B76-2A376F14FCEF}"/>
              </a:ext>
            </a:extLst>
          </p:cNvPr>
          <p:cNvSpPr>
            <a:spLocks noGrp="1"/>
          </p:cNvSpPr>
          <p:nvPr>
            <p:ph sz="half" idx="1"/>
          </p:nvPr>
        </p:nvSpPr>
        <p:spPr>
          <a:xfrm>
            <a:off x="479424" y="5384800"/>
            <a:ext cx="11233151" cy="781050"/>
          </a:xfrm>
        </p:spPr>
        <p:txBody>
          <a:bodyPr/>
          <a:lstStyle>
            <a:lvl1pPr marL="0" indent="0">
              <a:buNone/>
              <a:defRPr/>
            </a:lvl1pPr>
          </a:lstStyle>
          <a:p>
            <a:pPr lvl="0"/>
            <a:r>
              <a:rPr lang="en-US" noProof="0"/>
              <a:t>Edit Master text styles</a:t>
            </a:r>
          </a:p>
        </p:txBody>
      </p:sp>
    </p:spTree>
    <p:extLst>
      <p:ext uri="{BB962C8B-B14F-4D97-AF65-F5344CB8AC3E}">
        <p14:creationId xmlns:p14="http://schemas.microsoft.com/office/powerpoint/2010/main" val="300471088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Two image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2A1A1AA-CC28-45DD-8A4A-D7542D43C272}"/>
              </a:ext>
            </a:extLst>
          </p:cNvPr>
          <p:cNvSpPr>
            <a:spLocks noGrp="1"/>
          </p:cNvSpPr>
          <p:nvPr>
            <p:ph type="pic" sz="quarter" idx="13"/>
          </p:nvPr>
        </p:nvSpPr>
        <p:spPr>
          <a:xfrm>
            <a:off x="0" y="0"/>
            <a:ext cx="6096000" cy="6858000"/>
          </a:xfrm>
        </p:spPr>
        <p:txBody>
          <a:bodyPr/>
          <a:lstStyle/>
          <a:p>
            <a:r>
              <a:rPr lang="en-US"/>
              <a:t>Click icon to add picture</a:t>
            </a:r>
            <a:endParaRPr lang="en-GB"/>
          </a:p>
        </p:txBody>
      </p:sp>
      <p:sp>
        <p:nvSpPr>
          <p:cNvPr id="4" name="Picture Placeholder 2">
            <a:extLst>
              <a:ext uri="{FF2B5EF4-FFF2-40B4-BE49-F238E27FC236}">
                <a16:creationId xmlns:a16="http://schemas.microsoft.com/office/drawing/2014/main" id="{3BF29427-2E6F-4EC9-936C-2EF2BC37CD92}"/>
              </a:ext>
            </a:extLst>
          </p:cNvPr>
          <p:cNvSpPr>
            <a:spLocks noGrp="1"/>
          </p:cNvSpPr>
          <p:nvPr>
            <p:ph type="pic" sz="quarter" idx="14"/>
          </p:nvPr>
        </p:nvSpPr>
        <p:spPr>
          <a:xfrm>
            <a:off x="6096000" y="0"/>
            <a:ext cx="6096000" cy="6858000"/>
          </a:xfrm>
        </p:spPr>
        <p:txBody>
          <a:bodyPr/>
          <a:lstStyle/>
          <a:p>
            <a:r>
              <a:rPr lang="en-US"/>
              <a:t>Click icon to add picture</a:t>
            </a:r>
            <a:endParaRPr lang="en-GB"/>
          </a:p>
        </p:txBody>
      </p:sp>
    </p:spTree>
    <p:extLst>
      <p:ext uri="{BB962C8B-B14F-4D97-AF65-F5344CB8AC3E}">
        <p14:creationId xmlns:p14="http://schemas.microsoft.com/office/powerpoint/2010/main" val="3811782408"/>
      </p:ext>
    </p:extLst>
  </p:cSld>
  <p:clrMapOvr>
    <a:masterClrMapping/>
  </p:clrMapOvr>
  <p:extLst mod="1">
    <p:ext uri="{DCECCB84-F9BA-43D5-87BE-67443E8EF086}">
      <p15:sldGuideLst xmlns:p15="http://schemas.microsoft.com/office/powerpoint/2012/main">
        <p15:guide id="1" pos="3840" userDrawn="1">
          <p15:clr>
            <a:srgbClr val="FBAE40"/>
          </p15:clr>
        </p15:guide>
        <p15:guide id="2" orient="horz" pos="2160"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Three image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2A1A1AA-CC28-45DD-8A4A-D7542D43C272}"/>
              </a:ext>
            </a:extLst>
          </p:cNvPr>
          <p:cNvSpPr>
            <a:spLocks noGrp="1"/>
          </p:cNvSpPr>
          <p:nvPr>
            <p:ph type="pic" sz="quarter" idx="13"/>
          </p:nvPr>
        </p:nvSpPr>
        <p:spPr>
          <a:xfrm>
            <a:off x="0" y="0"/>
            <a:ext cx="6096000" cy="3429000"/>
          </a:xfrm>
        </p:spPr>
        <p:txBody>
          <a:bodyPr/>
          <a:lstStyle/>
          <a:p>
            <a:r>
              <a:rPr lang="en-US"/>
              <a:t>Click icon to add picture</a:t>
            </a:r>
            <a:endParaRPr lang="en-GB"/>
          </a:p>
        </p:txBody>
      </p:sp>
      <p:sp>
        <p:nvSpPr>
          <p:cNvPr id="4" name="Picture Placeholder 2">
            <a:extLst>
              <a:ext uri="{FF2B5EF4-FFF2-40B4-BE49-F238E27FC236}">
                <a16:creationId xmlns:a16="http://schemas.microsoft.com/office/drawing/2014/main" id="{3BF29427-2E6F-4EC9-936C-2EF2BC37CD92}"/>
              </a:ext>
            </a:extLst>
          </p:cNvPr>
          <p:cNvSpPr>
            <a:spLocks noGrp="1"/>
          </p:cNvSpPr>
          <p:nvPr>
            <p:ph type="pic" sz="quarter" idx="14"/>
          </p:nvPr>
        </p:nvSpPr>
        <p:spPr>
          <a:xfrm>
            <a:off x="6096000" y="0"/>
            <a:ext cx="6096000" cy="6858000"/>
          </a:xfrm>
        </p:spPr>
        <p:txBody>
          <a:bodyPr/>
          <a:lstStyle/>
          <a:p>
            <a:r>
              <a:rPr lang="en-US"/>
              <a:t>Click icon to add picture</a:t>
            </a:r>
            <a:endParaRPr lang="en-GB"/>
          </a:p>
        </p:txBody>
      </p:sp>
      <p:sp>
        <p:nvSpPr>
          <p:cNvPr id="5" name="Picture Placeholder 2">
            <a:extLst>
              <a:ext uri="{FF2B5EF4-FFF2-40B4-BE49-F238E27FC236}">
                <a16:creationId xmlns:a16="http://schemas.microsoft.com/office/drawing/2014/main" id="{DC473AA6-D9EF-4CFC-92B3-E9AEBE6BFE48}"/>
              </a:ext>
            </a:extLst>
          </p:cNvPr>
          <p:cNvSpPr>
            <a:spLocks noGrp="1"/>
          </p:cNvSpPr>
          <p:nvPr>
            <p:ph type="pic" sz="quarter" idx="15"/>
          </p:nvPr>
        </p:nvSpPr>
        <p:spPr>
          <a:xfrm>
            <a:off x="0" y="3429000"/>
            <a:ext cx="6096000" cy="3429000"/>
          </a:xfrm>
        </p:spPr>
        <p:txBody>
          <a:bodyPr/>
          <a:lstStyle/>
          <a:p>
            <a:r>
              <a:rPr lang="en-US"/>
              <a:t>Click icon to add picture</a:t>
            </a:r>
            <a:endParaRPr lang="en-GB"/>
          </a:p>
        </p:txBody>
      </p:sp>
    </p:spTree>
    <p:extLst>
      <p:ext uri="{BB962C8B-B14F-4D97-AF65-F5344CB8AC3E}">
        <p14:creationId xmlns:p14="http://schemas.microsoft.com/office/powerpoint/2010/main" val="1365422468"/>
      </p:ext>
    </p:extLst>
  </p:cSld>
  <p:clrMapOvr>
    <a:masterClrMapping/>
  </p:clrMapOvr>
  <p:extLst mod="1">
    <p:ext uri="{DCECCB84-F9BA-43D5-87BE-67443E8EF086}">
      <p15:sldGuideLst xmlns:p15="http://schemas.microsoft.com/office/powerpoint/2012/main">
        <p15:guide id="1" pos="3840">
          <p15:clr>
            <a:srgbClr val="FBAE40"/>
          </p15:clr>
        </p15:guide>
        <p15:guide id="2" orient="horz" pos="216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End slide">
    <p:bg>
      <p:bgPr>
        <a:solidFill>
          <a:schemeClr val="tx2"/>
        </a:solidFill>
        <a:effectLst/>
      </p:bgPr>
    </p:bg>
    <p:spTree>
      <p:nvGrpSpPr>
        <p:cNvPr id="1" name=""/>
        <p:cNvGrpSpPr/>
        <p:nvPr/>
      </p:nvGrpSpPr>
      <p:grpSpPr>
        <a:xfrm>
          <a:off x="0" y="0"/>
          <a:ext cx="0" cy="0"/>
          <a:chOff x="0" y="0"/>
          <a:chExt cx="0" cy="0"/>
        </a:xfrm>
      </p:grpSpPr>
      <p:grpSp>
        <p:nvGrpSpPr>
          <p:cNvPr id="9" name="Group 4">
            <a:extLst>
              <a:ext uri="{FF2B5EF4-FFF2-40B4-BE49-F238E27FC236}">
                <a16:creationId xmlns:a16="http://schemas.microsoft.com/office/drawing/2014/main" id="{B78FF7BB-52BA-46DA-B9EB-95E8C58644FD}"/>
              </a:ext>
            </a:extLst>
          </p:cNvPr>
          <p:cNvGrpSpPr>
            <a:grpSpLocks noChangeAspect="1"/>
          </p:cNvGrpSpPr>
          <p:nvPr userDrawn="1"/>
        </p:nvGrpSpPr>
        <p:grpSpPr bwMode="auto">
          <a:xfrm>
            <a:off x="5151438" y="1931307"/>
            <a:ext cx="1889125" cy="2555875"/>
            <a:chOff x="3245" y="1308"/>
            <a:chExt cx="1190" cy="1610"/>
          </a:xfrm>
          <a:solidFill>
            <a:schemeClr val="bg1"/>
          </a:solidFill>
        </p:grpSpPr>
        <p:sp>
          <p:nvSpPr>
            <p:cNvPr id="11" name="Freeform 5">
              <a:extLst>
                <a:ext uri="{FF2B5EF4-FFF2-40B4-BE49-F238E27FC236}">
                  <a16:creationId xmlns:a16="http://schemas.microsoft.com/office/drawing/2014/main" id="{C32C34FE-B266-41B3-99FD-10A6A3BB60A1}"/>
                </a:ext>
              </a:extLst>
            </p:cNvPr>
            <p:cNvSpPr>
              <a:spLocks/>
            </p:cNvSpPr>
            <p:nvPr userDrawn="1"/>
          </p:nvSpPr>
          <p:spPr bwMode="auto">
            <a:xfrm>
              <a:off x="3245" y="2082"/>
              <a:ext cx="261" cy="332"/>
            </a:xfrm>
            <a:custGeom>
              <a:avLst/>
              <a:gdLst>
                <a:gd name="T0" fmla="*/ 59 w 261"/>
                <a:gd name="T1" fmla="*/ 186 h 332"/>
                <a:gd name="T2" fmla="*/ 59 w 261"/>
                <a:gd name="T3" fmla="*/ 332 h 332"/>
                <a:gd name="T4" fmla="*/ 0 w 261"/>
                <a:gd name="T5" fmla="*/ 332 h 332"/>
                <a:gd name="T6" fmla="*/ 0 w 261"/>
                <a:gd name="T7" fmla="*/ 0 h 332"/>
                <a:gd name="T8" fmla="*/ 59 w 261"/>
                <a:gd name="T9" fmla="*/ 0 h 332"/>
                <a:gd name="T10" fmla="*/ 59 w 261"/>
                <a:gd name="T11" fmla="*/ 135 h 332"/>
                <a:gd name="T12" fmla="*/ 202 w 261"/>
                <a:gd name="T13" fmla="*/ 135 h 332"/>
                <a:gd name="T14" fmla="*/ 202 w 261"/>
                <a:gd name="T15" fmla="*/ 0 h 332"/>
                <a:gd name="T16" fmla="*/ 261 w 261"/>
                <a:gd name="T17" fmla="*/ 0 h 332"/>
                <a:gd name="T18" fmla="*/ 261 w 261"/>
                <a:gd name="T19" fmla="*/ 332 h 332"/>
                <a:gd name="T20" fmla="*/ 202 w 261"/>
                <a:gd name="T21" fmla="*/ 332 h 332"/>
                <a:gd name="T22" fmla="*/ 202 w 261"/>
                <a:gd name="T23" fmla="*/ 186 h 332"/>
                <a:gd name="T24" fmla="*/ 59 w 261"/>
                <a:gd name="T25" fmla="*/ 186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332">
                  <a:moveTo>
                    <a:pt x="59" y="186"/>
                  </a:moveTo>
                  <a:lnTo>
                    <a:pt x="59" y="332"/>
                  </a:lnTo>
                  <a:lnTo>
                    <a:pt x="0" y="332"/>
                  </a:lnTo>
                  <a:lnTo>
                    <a:pt x="0" y="0"/>
                  </a:lnTo>
                  <a:lnTo>
                    <a:pt x="59" y="0"/>
                  </a:lnTo>
                  <a:lnTo>
                    <a:pt x="59" y="135"/>
                  </a:lnTo>
                  <a:lnTo>
                    <a:pt x="202" y="135"/>
                  </a:lnTo>
                  <a:lnTo>
                    <a:pt x="202" y="0"/>
                  </a:lnTo>
                  <a:lnTo>
                    <a:pt x="261" y="0"/>
                  </a:lnTo>
                  <a:lnTo>
                    <a:pt x="261" y="332"/>
                  </a:lnTo>
                  <a:lnTo>
                    <a:pt x="202" y="332"/>
                  </a:lnTo>
                  <a:lnTo>
                    <a:pt x="202" y="186"/>
                  </a:lnTo>
                  <a:lnTo>
                    <a:pt x="59"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6">
              <a:extLst>
                <a:ext uri="{FF2B5EF4-FFF2-40B4-BE49-F238E27FC236}">
                  <a16:creationId xmlns:a16="http://schemas.microsoft.com/office/drawing/2014/main" id="{44AA8273-7C2A-4952-AF3B-2788676D6640}"/>
                </a:ext>
              </a:extLst>
            </p:cNvPr>
            <p:cNvSpPr>
              <a:spLocks/>
            </p:cNvSpPr>
            <p:nvPr userDrawn="1"/>
          </p:nvSpPr>
          <p:spPr bwMode="auto">
            <a:xfrm>
              <a:off x="3529" y="2170"/>
              <a:ext cx="242" cy="326"/>
            </a:xfrm>
            <a:custGeom>
              <a:avLst/>
              <a:gdLst>
                <a:gd name="T0" fmla="*/ 31 w 140"/>
                <a:gd name="T1" fmla="*/ 189 h 189"/>
                <a:gd name="T2" fmla="*/ 53 w 140"/>
                <a:gd name="T3" fmla="*/ 137 h 189"/>
                <a:gd name="T4" fmla="*/ 0 w 140"/>
                <a:gd name="T5" fmla="*/ 0 h 189"/>
                <a:gd name="T6" fmla="*/ 36 w 140"/>
                <a:gd name="T7" fmla="*/ 0 h 189"/>
                <a:gd name="T8" fmla="*/ 70 w 140"/>
                <a:gd name="T9" fmla="*/ 101 h 189"/>
                <a:gd name="T10" fmla="*/ 104 w 140"/>
                <a:gd name="T11" fmla="*/ 0 h 189"/>
                <a:gd name="T12" fmla="*/ 140 w 140"/>
                <a:gd name="T13" fmla="*/ 0 h 189"/>
                <a:gd name="T14" fmla="*/ 64 w 140"/>
                <a:gd name="T15" fmla="*/ 189 h 189"/>
                <a:gd name="T16" fmla="*/ 31 w 140"/>
                <a:gd name="T1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189">
                  <a:moveTo>
                    <a:pt x="31" y="189"/>
                  </a:moveTo>
                  <a:cubicBezTo>
                    <a:pt x="53" y="137"/>
                    <a:pt x="53" y="137"/>
                    <a:pt x="53" y="137"/>
                  </a:cubicBezTo>
                  <a:cubicBezTo>
                    <a:pt x="37" y="94"/>
                    <a:pt x="17" y="44"/>
                    <a:pt x="0" y="0"/>
                  </a:cubicBezTo>
                  <a:cubicBezTo>
                    <a:pt x="36" y="0"/>
                    <a:pt x="36" y="0"/>
                    <a:pt x="36" y="0"/>
                  </a:cubicBezTo>
                  <a:cubicBezTo>
                    <a:pt x="51" y="45"/>
                    <a:pt x="60" y="73"/>
                    <a:pt x="70" y="101"/>
                  </a:cubicBezTo>
                  <a:cubicBezTo>
                    <a:pt x="79" y="77"/>
                    <a:pt x="93" y="33"/>
                    <a:pt x="104" y="0"/>
                  </a:cubicBezTo>
                  <a:cubicBezTo>
                    <a:pt x="140" y="0"/>
                    <a:pt x="140" y="0"/>
                    <a:pt x="140" y="0"/>
                  </a:cubicBezTo>
                  <a:cubicBezTo>
                    <a:pt x="115" y="62"/>
                    <a:pt x="90" y="125"/>
                    <a:pt x="64" y="189"/>
                  </a:cubicBezTo>
                  <a:lnTo>
                    <a:pt x="31"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7">
              <a:extLst>
                <a:ext uri="{FF2B5EF4-FFF2-40B4-BE49-F238E27FC236}">
                  <a16:creationId xmlns:a16="http://schemas.microsoft.com/office/drawing/2014/main" id="{4108DB83-089F-4451-A0B4-8FA566C4998B}"/>
                </a:ext>
              </a:extLst>
            </p:cNvPr>
            <p:cNvSpPr>
              <a:spLocks noEditPoints="1"/>
            </p:cNvSpPr>
            <p:nvPr userDrawn="1"/>
          </p:nvSpPr>
          <p:spPr bwMode="auto">
            <a:xfrm>
              <a:off x="3764" y="2082"/>
              <a:ext cx="251" cy="337"/>
            </a:xfrm>
            <a:custGeom>
              <a:avLst/>
              <a:gdLst>
                <a:gd name="T0" fmla="*/ 114 w 145"/>
                <a:gd name="T1" fmla="*/ 192 h 195"/>
                <a:gd name="T2" fmla="*/ 114 w 145"/>
                <a:gd name="T3" fmla="*/ 172 h 195"/>
                <a:gd name="T4" fmla="*/ 65 w 145"/>
                <a:gd name="T5" fmla="*/ 195 h 195"/>
                <a:gd name="T6" fmla="*/ 0 w 145"/>
                <a:gd name="T7" fmla="*/ 121 h 195"/>
                <a:gd name="T8" fmla="*/ 66 w 145"/>
                <a:gd name="T9" fmla="*/ 46 h 195"/>
                <a:gd name="T10" fmla="*/ 112 w 145"/>
                <a:gd name="T11" fmla="*/ 69 h 195"/>
                <a:gd name="T12" fmla="*/ 112 w 145"/>
                <a:gd name="T13" fmla="*/ 41 h 195"/>
                <a:gd name="T14" fmla="*/ 112 w 145"/>
                <a:gd name="T15" fmla="*/ 0 h 195"/>
                <a:gd name="T16" fmla="*/ 145 w 145"/>
                <a:gd name="T17" fmla="*/ 0 h 195"/>
                <a:gd name="T18" fmla="*/ 145 w 145"/>
                <a:gd name="T19" fmla="*/ 192 h 195"/>
                <a:gd name="T20" fmla="*/ 114 w 145"/>
                <a:gd name="T21" fmla="*/ 192 h 195"/>
                <a:gd name="T22" fmla="*/ 34 w 145"/>
                <a:gd name="T23" fmla="*/ 121 h 195"/>
                <a:gd name="T24" fmla="*/ 72 w 145"/>
                <a:gd name="T25" fmla="*/ 169 h 195"/>
                <a:gd name="T26" fmla="*/ 113 w 145"/>
                <a:gd name="T27" fmla="*/ 120 h 195"/>
                <a:gd name="T28" fmla="*/ 73 w 145"/>
                <a:gd name="T29" fmla="*/ 73 h 195"/>
                <a:gd name="T30" fmla="*/ 34 w 145"/>
                <a:gd name="T31" fmla="*/ 121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5" h="195">
                  <a:moveTo>
                    <a:pt x="114" y="192"/>
                  </a:moveTo>
                  <a:cubicBezTo>
                    <a:pt x="114" y="172"/>
                    <a:pt x="114" y="172"/>
                    <a:pt x="114" y="172"/>
                  </a:cubicBezTo>
                  <a:cubicBezTo>
                    <a:pt x="106" y="184"/>
                    <a:pt x="89" y="195"/>
                    <a:pt x="65" y="195"/>
                  </a:cubicBezTo>
                  <a:cubicBezTo>
                    <a:pt x="27" y="195"/>
                    <a:pt x="0" y="165"/>
                    <a:pt x="0" y="121"/>
                  </a:cubicBezTo>
                  <a:cubicBezTo>
                    <a:pt x="0" y="78"/>
                    <a:pt x="25" y="46"/>
                    <a:pt x="66" y="46"/>
                  </a:cubicBezTo>
                  <a:cubicBezTo>
                    <a:pt x="88" y="46"/>
                    <a:pt x="104" y="57"/>
                    <a:pt x="112" y="69"/>
                  </a:cubicBezTo>
                  <a:cubicBezTo>
                    <a:pt x="112" y="59"/>
                    <a:pt x="112" y="50"/>
                    <a:pt x="112" y="41"/>
                  </a:cubicBezTo>
                  <a:cubicBezTo>
                    <a:pt x="112" y="0"/>
                    <a:pt x="112" y="0"/>
                    <a:pt x="112" y="0"/>
                  </a:cubicBezTo>
                  <a:cubicBezTo>
                    <a:pt x="145" y="0"/>
                    <a:pt x="145" y="0"/>
                    <a:pt x="145" y="0"/>
                  </a:cubicBezTo>
                  <a:cubicBezTo>
                    <a:pt x="145" y="192"/>
                    <a:pt x="145" y="192"/>
                    <a:pt x="145" y="192"/>
                  </a:cubicBezTo>
                  <a:lnTo>
                    <a:pt x="114" y="192"/>
                  </a:lnTo>
                  <a:close/>
                  <a:moveTo>
                    <a:pt x="34" y="121"/>
                  </a:moveTo>
                  <a:cubicBezTo>
                    <a:pt x="34" y="148"/>
                    <a:pt x="48" y="169"/>
                    <a:pt x="72" y="169"/>
                  </a:cubicBezTo>
                  <a:cubicBezTo>
                    <a:pt x="98" y="169"/>
                    <a:pt x="113" y="148"/>
                    <a:pt x="113" y="120"/>
                  </a:cubicBezTo>
                  <a:cubicBezTo>
                    <a:pt x="113" y="93"/>
                    <a:pt x="96" y="73"/>
                    <a:pt x="73" y="73"/>
                  </a:cubicBezTo>
                  <a:cubicBezTo>
                    <a:pt x="48" y="73"/>
                    <a:pt x="34" y="95"/>
                    <a:pt x="34"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8">
              <a:extLst>
                <a:ext uri="{FF2B5EF4-FFF2-40B4-BE49-F238E27FC236}">
                  <a16:creationId xmlns:a16="http://schemas.microsoft.com/office/drawing/2014/main" id="{0C10B8BB-C7A6-43F7-A731-7F4C2FD63B5F}"/>
                </a:ext>
              </a:extLst>
            </p:cNvPr>
            <p:cNvSpPr>
              <a:spLocks/>
            </p:cNvSpPr>
            <p:nvPr userDrawn="1"/>
          </p:nvSpPr>
          <p:spPr bwMode="auto">
            <a:xfrm>
              <a:off x="4051" y="2163"/>
              <a:ext cx="125" cy="251"/>
            </a:xfrm>
            <a:custGeom>
              <a:avLst/>
              <a:gdLst>
                <a:gd name="T0" fmla="*/ 30 w 72"/>
                <a:gd name="T1" fmla="*/ 3 h 145"/>
                <a:gd name="T2" fmla="*/ 30 w 72"/>
                <a:gd name="T3" fmla="*/ 13 h 145"/>
                <a:gd name="T4" fmla="*/ 30 w 72"/>
                <a:gd name="T5" fmla="*/ 23 h 145"/>
                <a:gd name="T6" fmla="*/ 64 w 72"/>
                <a:gd name="T7" fmla="*/ 0 h 145"/>
                <a:gd name="T8" fmla="*/ 72 w 72"/>
                <a:gd name="T9" fmla="*/ 1 h 145"/>
                <a:gd name="T10" fmla="*/ 72 w 72"/>
                <a:gd name="T11" fmla="*/ 32 h 145"/>
                <a:gd name="T12" fmla="*/ 63 w 72"/>
                <a:gd name="T13" fmla="*/ 31 h 145"/>
                <a:gd name="T14" fmla="*/ 33 w 72"/>
                <a:gd name="T15" fmla="*/ 78 h 145"/>
                <a:gd name="T16" fmla="*/ 33 w 72"/>
                <a:gd name="T17" fmla="*/ 145 h 145"/>
                <a:gd name="T18" fmla="*/ 0 w 72"/>
                <a:gd name="T19" fmla="*/ 145 h 145"/>
                <a:gd name="T20" fmla="*/ 0 w 72"/>
                <a:gd name="T21" fmla="*/ 29 h 145"/>
                <a:gd name="T22" fmla="*/ 0 w 72"/>
                <a:gd name="T23" fmla="*/ 3 h 145"/>
                <a:gd name="T24" fmla="*/ 30 w 72"/>
                <a:gd name="T25" fmla="*/ 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 h="145">
                  <a:moveTo>
                    <a:pt x="30" y="3"/>
                  </a:moveTo>
                  <a:cubicBezTo>
                    <a:pt x="30" y="13"/>
                    <a:pt x="30" y="13"/>
                    <a:pt x="30" y="13"/>
                  </a:cubicBezTo>
                  <a:cubicBezTo>
                    <a:pt x="30" y="16"/>
                    <a:pt x="30" y="20"/>
                    <a:pt x="30" y="23"/>
                  </a:cubicBezTo>
                  <a:cubicBezTo>
                    <a:pt x="35" y="8"/>
                    <a:pt x="48" y="0"/>
                    <a:pt x="64" y="0"/>
                  </a:cubicBezTo>
                  <a:cubicBezTo>
                    <a:pt x="68" y="0"/>
                    <a:pt x="70" y="1"/>
                    <a:pt x="72" y="1"/>
                  </a:cubicBezTo>
                  <a:cubicBezTo>
                    <a:pt x="72" y="32"/>
                    <a:pt x="72" y="32"/>
                    <a:pt x="72" y="32"/>
                  </a:cubicBezTo>
                  <a:cubicBezTo>
                    <a:pt x="70" y="31"/>
                    <a:pt x="66" y="31"/>
                    <a:pt x="63" y="31"/>
                  </a:cubicBezTo>
                  <a:cubicBezTo>
                    <a:pt x="37" y="31"/>
                    <a:pt x="33" y="49"/>
                    <a:pt x="33" y="78"/>
                  </a:cubicBezTo>
                  <a:cubicBezTo>
                    <a:pt x="33" y="145"/>
                    <a:pt x="33" y="145"/>
                    <a:pt x="33" y="145"/>
                  </a:cubicBezTo>
                  <a:cubicBezTo>
                    <a:pt x="0" y="145"/>
                    <a:pt x="0" y="145"/>
                    <a:pt x="0" y="145"/>
                  </a:cubicBezTo>
                  <a:cubicBezTo>
                    <a:pt x="0" y="29"/>
                    <a:pt x="0" y="29"/>
                    <a:pt x="0" y="29"/>
                  </a:cubicBezTo>
                  <a:cubicBezTo>
                    <a:pt x="0" y="20"/>
                    <a:pt x="0" y="12"/>
                    <a:pt x="0" y="3"/>
                  </a:cubicBezTo>
                  <a:lnTo>
                    <a:pt x="3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9">
              <a:extLst>
                <a:ext uri="{FF2B5EF4-FFF2-40B4-BE49-F238E27FC236}">
                  <a16:creationId xmlns:a16="http://schemas.microsoft.com/office/drawing/2014/main" id="{41A95C0A-7801-459A-82FF-F3100804E832}"/>
                </a:ext>
              </a:extLst>
            </p:cNvPr>
            <p:cNvSpPr>
              <a:spLocks noEditPoints="1"/>
            </p:cNvSpPr>
            <p:nvPr userDrawn="1"/>
          </p:nvSpPr>
          <p:spPr bwMode="auto">
            <a:xfrm>
              <a:off x="4181" y="2161"/>
              <a:ext cx="254" cy="259"/>
            </a:xfrm>
            <a:custGeom>
              <a:avLst/>
              <a:gdLst>
                <a:gd name="T0" fmla="*/ 147 w 147"/>
                <a:gd name="T1" fmla="*/ 75 h 150"/>
                <a:gd name="T2" fmla="*/ 73 w 147"/>
                <a:gd name="T3" fmla="*/ 150 h 150"/>
                <a:gd name="T4" fmla="*/ 0 w 147"/>
                <a:gd name="T5" fmla="*/ 75 h 150"/>
                <a:gd name="T6" fmla="*/ 73 w 147"/>
                <a:gd name="T7" fmla="*/ 0 h 150"/>
                <a:gd name="T8" fmla="*/ 147 w 147"/>
                <a:gd name="T9" fmla="*/ 75 h 150"/>
                <a:gd name="T10" fmla="*/ 33 w 147"/>
                <a:gd name="T11" fmla="*/ 75 h 150"/>
                <a:gd name="T12" fmla="*/ 73 w 147"/>
                <a:gd name="T13" fmla="*/ 123 h 150"/>
                <a:gd name="T14" fmla="*/ 112 w 147"/>
                <a:gd name="T15" fmla="*/ 75 h 150"/>
                <a:gd name="T16" fmla="*/ 73 w 147"/>
                <a:gd name="T17" fmla="*/ 27 h 150"/>
                <a:gd name="T18" fmla="*/ 33 w 147"/>
                <a:gd name="T19" fmla="*/ 75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7" h="150">
                  <a:moveTo>
                    <a:pt x="147" y="75"/>
                  </a:moveTo>
                  <a:cubicBezTo>
                    <a:pt x="147" y="119"/>
                    <a:pt x="118" y="150"/>
                    <a:pt x="73" y="150"/>
                  </a:cubicBezTo>
                  <a:cubicBezTo>
                    <a:pt x="27" y="150"/>
                    <a:pt x="0" y="119"/>
                    <a:pt x="0" y="75"/>
                  </a:cubicBezTo>
                  <a:cubicBezTo>
                    <a:pt x="0" y="31"/>
                    <a:pt x="29" y="0"/>
                    <a:pt x="73" y="0"/>
                  </a:cubicBezTo>
                  <a:cubicBezTo>
                    <a:pt x="118" y="0"/>
                    <a:pt x="147" y="31"/>
                    <a:pt x="147" y="75"/>
                  </a:cubicBezTo>
                  <a:close/>
                  <a:moveTo>
                    <a:pt x="33" y="75"/>
                  </a:moveTo>
                  <a:cubicBezTo>
                    <a:pt x="33" y="104"/>
                    <a:pt x="48" y="123"/>
                    <a:pt x="73" y="123"/>
                  </a:cubicBezTo>
                  <a:cubicBezTo>
                    <a:pt x="98" y="123"/>
                    <a:pt x="112" y="104"/>
                    <a:pt x="112" y="75"/>
                  </a:cubicBezTo>
                  <a:cubicBezTo>
                    <a:pt x="112" y="47"/>
                    <a:pt x="97" y="27"/>
                    <a:pt x="73" y="27"/>
                  </a:cubicBezTo>
                  <a:cubicBezTo>
                    <a:pt x="48" y="27"/>
                    <a:pt x="33" y="47"/>
                    <a:pt x="33"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 name="Freeform 10">
              <a:extLst>
                <a:ext uri="{FF2B5EF4-FFF2-40B4-BE49-F238E27FC236}">
                  <a16:creationId xmlns:a16="http://schemas.microsoft.com/office/drawing/2014/main" id="{EA367DC1-733B-4ED9-B170-8E5AEA94DDAC}"/>
                </a:ext>
              </a:extLst>
            </p:cNvPr>
            <p:cNvSpPr>
              <a:spLocks noEditPoints="1"/>
            </p:cNvSpPr>
            <p:nvPr userDrawn="1"/>
          </p:nvSpPr>
          <p:spPr bwMode="auto">
            <a:xfrm>
              <a:off x="3529" y="1308"/>
              <a:ext cx="624" cy="624"/>
            </a:xfrm>
            <a:custGeom>
              <a:avLst/>
              <a:gdLst>
                <a:gd name="T0" fmla="*/ 180 w 361"/>
                <a:gd name="T1" fmla="*/ 0 h 361"/>
                <a:gd name="T2" fmla="*/ 9 w 361"/>
                <a:gd name="T3" fmla="*/ 0 h 361"/>
                <a:gd name="T4" fmla="*/ 0 w 361"/>
                <a:gd name="T5" fmla="*/ 10 h 361"/>
                <a:gd name="T6" fmla="*/ 9 w 361"/>
                <a:gd name="T7" fmla="*/ 19 h 361"/>
                <a:gd name="T8" fmla="*/ 171 w 361"/>
                <a:gd name="T9" fmla="*/ 181 h 361"/>
                <a:gd name="T10" fmla="*/ 9 w 361"/>
                <a:gd name="T11" fmla="*/ 343 h 361"/>
                <a:gd name="T12" fmla="*/ 0 w 361"/>
                <a:gd name="T13" fmla="*/ 352 h 361"/>
                <a:gd name="T14" fmla="*/ 9 w 361"/>
                <a:gd name="T15" fmla="*/ 361 h 361"/>
                <a:gd name="T16" fmla="*/ 180 w 361"/>
                <a:gd name="T17" fmla="*/ 361 h 361"/>
                <a:gd name="T18" fmla="*/ 361 w 361"/>
                <a:gd name="T19" fmla="*/ 181 h 361"/>
                <a:gd name="T20" fmla="*/ 180 w 361"/>
                <a:gd name="T21" fmla="*/ 0 h 361"/>
                <a:gd name="T22" fmla="*/ 150 w 361"/>
                <a:gd name="T23" fmla="*/ 341 h 361"/>
                <a:gd name="T24" fmla="*/ 247 w 361"/>
                <a:gd name="T25" fmla="*/ 181 h 361"/>
                <a:gd name="T26" fmla="*/ 150 w 361"/>
                <a:gd name="T27" fmla="*/ 21 h 361"/>
                <a:gd name="T28" fmla="*/ 285 w 361"/>
                <a:gd name="T29" fmla="*/ 181 h 361"/>
                <a:gd name="T30" fmla="*/ 150 w 361"/>
                <a:gd name="T31" fmla="*/ 341 h 361"/>
                <a:gd name="T32" fmla="*/ 189 w 361"/>
                <a:gd name="T33" fmla="*/ 181 h 361"/>
                <a:gd name="T34" fmla="*/ 93 w 361"/>
                <a:gd name="T35" fmla="*/ 21 h 361"/>
                <a:gd name="T36" fmla="*/ 228 w 361"/>
                <a:gd name="T37" fmla="*/ 181 h 361"/>
                <a:gd name="T38" fmla="*/ 93 w 361"/>
                <a:gd name="T39" fmla="*/ 341 h 361"/>
                <a:gd name="T40" fmla="*/ 189 w 361"/>
                <a:gd name="T41" fmla="*/ 181 h 361"/>
                <a:gd name="T42" fmla="*/ 207 w 361"/>
                <a:gd name="T43" fmla="*/ 341 h 361"/>
                <a:gd name="T44" fmla="*/ 304 w 361"/>
                <a:gd name="T45" fmla="*/ 181 h 361"/>
                <a:gd name="T46" fmla="*/ 207 w 361"/>
                <a:gd name="T47" fmla="*/ 21 h 361"/>
                <a:gd name="T48" fmla="*/ 342 w 361"/>
                <a:gd name="T49" fmla="*/ 181 h 361"/>
                <a:gd name="T50" fmla="*/ 207 w 361"/>
                <a:gd name="T51" fmla="*/ 34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1" h="361">
                  <a:moveTo>
                    <a:pt x="180" y="0"/>
                  </a:moveTo>
                  <a:cubicBezTo>
                    <a:pt x="9" y="0"/>
                    <a:pt x="9" y="0"/>
                    <a:pt x="9" y="0"/>
                  </a:cubicBezTo>
                  <a:cubicBezTo>
                    <a:pt x="4" y="0"/>
                    <a:pt x="0" y="5"/>
                    <a:pt x="0" y="10"/>
                  </a:cubicBezTo>
                  <a:cubicBezTo>
                    <a:pt x="0" y="15"/>
                    <a:pt x="4" y="19"/>
                    <a:pt x="9" y="19"/>
                  </a:cubicBezTo>
                  <a:cubicBezTo>
                    <a:pt x="98" y="19"/>
                    <a:pt x="171" y="92"/>
                    <a:pt x="171" y="181"/>
                  </a:cubicBezTo>
                  <a:cubicBezTo>
                    <a:pt x="171" y="270"/>
                    <a:pt x="98" y="343"/>
                    <a:pt x="9" y="343"/>
                  </a:cubicBezTo>
                  <a:cubicBezTo>
                    <a:pt x="4" y="343"/>
                    <a:pt x="0" y="347"/>
                    <a:pt x="0" y="352"/>
                  </a:cubicBezTo>
                  <a:cubicBezTo>
                    <a:pt x="0" y="357"/>
                    <a:pt x="4" y="361"/>
                    <a:pt x="9" y="361"/>
                  </a:cubicBezTo>
                  <a:cubicBezTo>
                    <a:pt x="180" y="361"/>
                    <a:pt x="180" y="361"/>
                    <a:pt x="180" y="361"/>
                  </a:cubicBezTo>
                  <a:cubicBezTo>
                    <a:pt x="280" y="361"/>
                    <a:pt x="361" y="280"/>
                    <a:pt x="361" y="181"/>
                  </a:cubicBezTo>
                  <a:cubicBezTo>
                    <a:pt x="361" y="81"/>
                    <a:pt x="280" y="0"/>
                    <a:pt x="180" y="0"/>
                  </a:cubicBezTo>
                  <a:close/>
                  <a:moveTo>
                    <a:pt x="150" y="341"/>
                  </a:moveTo>
                  <a:cubicBezTo>
                    <a:pt x="207" y="310"/>
                    <a:pt x="247" y="250"/>
                    <a:pt x="247" y="181"/>
                  </a:cubicBezTo>
                  <a:cubicBezTo>
                    <a:pt x="247" y="112"/>
                    <a:pt x="207" y="51"/>
                    <a:pt x="150" y="21"/>
                  </a:cubicBezTo>
                  <a:cubicBezTo>
                    <a:pt x="227" y="34"/>
                    <a:pt x="285" y="101"/>
                    <a:pt x="285" y="181"/>
                  </a:cubicBezTo>
                  <a:cubicBezTo>
                    <a:pt x="285" y="261"/>
                    <a:pt x="227" y="328"/>
                    <a:pt x="150" y="341"/>
                  </a:cubicBezTo>
                  <a:close/>
                  <a:moveTo>
                    <a:pt x="189" y="181"/>
                  </a:moveTo>
                  <a:cubicBezTo>
                    <a:pt x="189" y="112"/>
                    <a:pt x="150" y="51"/>
                    <a:pt x="93" y="21"/>
                  </a:cubicBezTo>
                  <a:cubicBezTo>
                    <a:pt x="170" y="34"/>
                    <a:pt x="228" y="101"/>
                    <a:pt x="228" y="181"/>
                  </a:cubicBezTo>
                  <a:cubicBezTo>
                    <a:pt x="228" y="261"/>
                    <a:pt x="170" y="328"/>
                    <a:pt x="93" y="341"/>
                  </a:cubicBezTo>
                  <a:cubicBezTo>
                    <a:pt x="150" y="310"/>
                    <a:pt x="189" y="250"/>
                    <a:pt x="189" y="181"/>
                  </a:cubicBezTo>
                  <a:close/>
                  <a:moveTo>
                    <a:pt x="207" y="341"/>
                  </a:moveTo>
                  <a:cubicBezTo>
                    <a:pt x="264" y="310"/>
                    <a:pt x="304" y="250"/>
                    <a:pt x="304" y="181"/>
                  </a:cubicBezTo>
                  <a:cubicBezTo>
                    <a:pt x="304" y="112"/>
                    <a:pt x="264" y="51"/>
                    <a:pt x="207" y="21"/>
                  </a:cubicBezTo>
                  <a:cubicBezTo>
                    <a:pt x="284" y="34"/>
                    <a:pt x="342" y="101"/>
                    <a:pt x="342" y="181"/>
                  </a:cubicBezTo>
                  <a:cubicBezTo>
                    <a:pt x="342" y="261"/>
                    <a:pt x="284" y="328"/>
                    <a:pt x="207" y="3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 name="Freeform 11">
              <a:extLst>
                <a:ext uri="{FF2B5EF4-FFF2-40B4-BE49-F238E27FC236}">
                  <a16:creationId xmlns:a16="http://schemas.microsoft.com/office/drawing/2014/main" id="{E2240389-001B-45C7-85B9-467EB92E4A20}"/>
                </a:ext>
              </a:extLst>
            </p:cNvPr>
            <p:cNvSpPr>
              <a:spLocks noEditPoints="1"/>
            </p:cNvSpPr>
            <p:nvPr userDrawn="1"/>
          </p:nvSpPr>
          <p:spPr bwMode="auto">
            <a:xfrm>
              <a:off x="3247" y="2809"/>
              <a:ext cx="1188" cy="109"/>
            </a:xfrm>
            <a:custGeom>
              <a:avLst/>
              <a:gdLst>
                <a:gd name="T0" fmla="*/ 652 w 687"/>
                <a:gd name="T1" fmla="*/ 24 h 63"/>
                <a:gd name="T2" fmla="*/ 662 w 687"/>
                <a:gd name="T3" fmla="*/ 30 h 63"/>
                <a:gd name="T4" fmla="*/ 673 w 687"/>
                <a:gd name="T5" fmla="*/ 62 h 63"/>
                <a:gd name="T6" fmla="*/ 668 w 687"/>
                <a:gd name="T7" fmla="*/ 18 h 63"/>
                <a:gd name="T8" fmla="*/ 637 w 687"/>
                <a:gd name="T9" fmla="*/ 17 h 63"/>
                <a:gd name="T10" fmla="*/ 617 w 687"/>
                <a:gd name="T11" fmla="*/ 17 h 63"/>
                <a:gd name="T12" fmla="*/ 588 w 687"/>
                <a:gd name="T13" fmla="*/ 56 h 63"/>
                <a:gd name="T14" fmla="*/ 575 w 687"/>
                <a:gd name="T15" fmla="*/ 43 h 63"/>
                <a:gd name="T16" fmla="*/ 559 w 687"/>
                <a:gd name="T17" fmla="*/ 62 h 63"/>
                <a:gd name="T18" fmla="*/ 559 w 687"/>
                <a:gd name="T19" fmla="*/ 62 h 63"/>
                <a:gd name="T20" fmla="*/ 563 w 687"/>
                <a:gd name="T21" fmla="*/ 9 h 63"/>
                <a:gd name="T22" fmla="*/ 537 w 687"/>
                <a:gd name="T23" fmla="*/ 24 h 63"/>
                <a:gd name="T24" fmla="*/ 546 w 687"/>
                <a:gd name="T25" fmla="*/ 27 h 63"/>
                <a:gd name="T26" fmla="*/ 513 w 687"/>
                <a:gd name="T27" fmla="*/ 17 h 63"/>
                <a:gd name="T28" fmla="*/ 493 w 687"/>
                <a:gd name="T29" fmla="*/ 17 h 63"/>
                <a:gd name="T30" fmla="*/ 504 w 687"/>
                <a:gd name="T31" fmla="*/ 0 h 63"/>
                <a:gd name="T32" fmla="*/ 424 w 687"/>
                <a:gd name="T33" fmla="*/ 41 h 63"/>
                <a:gd name="T34" fmla="*/ 444 w 687"/>
                <a:gd name="T35" fmla="*/ 32 h 63"/>
                <a:gd name="T36" fmla="*/ 466 w 687"/>
                <a:gd name="T37" fmla="*/ 22 h 63"/>
                <a:gd name="T38" fmla="*/ 478 w 687"/>
                <a:gd name="T39" fmla="*/ 33 h 63"/>
                <a:gd name="T40" fmla="*/ 449 w 687"/>
                <a:gd name="T41" fmla="*/ 18 h 63"/>
                <a:gd name="T42" fmla="*/ 412 w 687"/>
                <a:gd name="T43" fmla="*/ 62 h 63"/>
                <a:gd name="T44" fmla="*/ 397 w 687"/>
                <a:gd name="T45" fmla="*/ 36 h 63"/>
                <a:gd name="T46" fmla="*/ 373 w 687"/>
                <a:gd name="T47" fmla="*/ 51 h 63"/>
                <a:gd name="T48" fmla="*/ 369 w 687"/>
                <a:gd name="T49" fmla="*/ 60 h 63"/>
                <a:gd name="T50" fmla="*/ 364 w 687"/>
                <a:gd name="T51" fmla="*/ 0 h 63"/>
                <a:gd name="T52" fmla="*/ 319 w 687"/>
                <a:gd name="T53" fmla="*/ 55 h 63"/>
                <a:gd name="T54" fmla="*/ 319 w 687"/>
                <a:gd name="T55" fmla="*/ 41 h 63"/>
                <a:gd name="T56" fmla="*/ 333 w 687"/>
                <a:gd name="T57" fmla="*/ 56 h 63"/>
                <a:gd name="T58" fmla="*/ 308 w 687"/>
                <a:gd name="T59" fmla="*/ 20 h 63"/>
                <a:gd name="T60" fmla="*/ 330 w 687"/>
                <a:gd name="T61" fmla="*/ 28 h 63"/>
                <a:gd name="T62" fmla="*/ 296 w 687"/>
                <a:gd name="T63" fmla="*/ 50 h 63"/>
                <a:gd name="T64" fmla="*/ 239 w 687"/>
                <a:gd name="T65" fmla="*/ 25 h 63"/>
                <a:gd name="T66" fmla="*/ 239 w 687"/>
                <a:gd name="T67" fmla="*/ 25 h 63"/>
                <a:gd name="T68" fmla="*/ 265 w 687"/>
                <a:gd name="T69" fmla="*/ 41 h 63"/>
                <a:gd name="T70" fmla="*/ 224 w 687"/>
                <a:gd name="T71" fmla="*/ 44 h 63"/>
                <a:gd name="T72" fmla="*/ 255 w 687"/>
                <a:gd name="T73" fmla="*/ 47 h 63"/>
                <a:gd name="T74" fmla="*/ 223 w 687"/>
                <a:gd name="T75" fmla="*/ 25 h 63"/>
                <a:gd name="T76" fmla="*/ 203 w 687"/>
                <a:gd name="T77" fmla="*/ 17 h 63"/>
                <a:gd name="T78" fmla="*/ 155 w 687"/>
                <a:gd name="T79" fmla="*/ 55 h 63"/>
                <a:gd name="T80" fmla="*/ 178 w 687"/>
                <a:gd name="T81" fmla="*/ 39 h 63"/>
                <a:gd name="T82" fmla="*/ 186 w 687"/>
                <a:gd name="T83" fmla="*/ 36 h 63"/>
                <a:gd name="T84" fmla="*/ 158 w 687"/>
                <a:gd name="T85" fmla="*/ 30 h 63"/>
                <a:gd name="T86" fmla="*/ 169 w 687"/>
                <a:gd name="T87" fmla="*/ 35 h 63"/>
                <a:gd name="T88" fmla="*/ 159 w 687"/>
                <a:gd name="T89" fmla="*/ 63 h 63"/>
                <a:gd name="T90" fmla="*/ 105 w 687"/>
                <a:gd name="T91" fmla="*/ 25 h 63"/>
                <a:gd name="T92" fmla="*/ 91 w 687"/>
                <a:gd name="T93" fmla="*/ 56 h 63"/>
                <a:gd name="T94" fmla="*/ 110 w 687"/>
                <a:gd name="T95" fmla="*/ 21 h 63"/>
                <a:gd name="T96" fmla="*/ 82 w 687"/>
                <a:gd name="T97" fmla="*/ 60 h 63"/>
                <a:gd name="T98" fmla="*/ 12 w 687"/>
                <a:gd name="T99" fmla="*/ 62 h 63"/>
                <a:gd name="T100" fmla="*/ 80 w 687"/>
                <a:gd name="T101" fmla="*/ 0 h 63"/>
                <a:gd name="T102" fmla="*/ 45 w 687"/>
                <a:gd name="T103" fmla="*/ 0 h 63"/>
                <a:gd name="T104" fmla="*/ 9 w 687"/>
                <a:gd name="T105"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87" h="63">
                  <a:moveTo>
                    <a:pt x="628" y="62"/>
                  </a:moveTo>
                  <a:cubicBezTo>
                    <a:pt x="632" y="41"/>
                    <a:pt x="632" y="41"/>
                    <a:pt x="632" y="41"/>
                  </a:cubicBezTo>
                  <a:cubicBezTo>
                    <a:pt x="633" y="36"/>
                    <a:pt x="634" y="33"/>
                    <a:pt x="636" y="30"/>
                  </a:cubicBezTo>
                  <a:cubicBezTo>
                    <a:pt x="637" y="28"/>
                    <a:pt x="639" y="26"/>
                    <a:pt x="641" y="24"/>
                  </a:cubicBezTo>
                  <a:cubicBezTo>
                    <a:pt x="644" y="23"/>
                    <a:pt x="646" y="22"/>
                    <a:pt x="648" y="22"/>
                  </a:cubicBezTo>
                  <a:cubicBezTo>
                    <a:pt x="650" y="22"/>
                    <a:pt x="651" y="23"/>
                    <a:pt x="652" y="24"/>
                  </a:cubicBezTo>
                  <a:cubicBezTo>
                    <a:pt x="653" y="24"/>
                    <a:pt x="653" y="26"/>
                    <a:pt x="653" y="27"/>
                  </a:cubicBezTo>
                  <a:cubicBezTo>
                    <a:pt x="653" y="28"/>
                    <a:pt x="653" y="29"/>
                    <a:pt x="652" y="32"/>
                  </a:cubicBezTo>
                  <a:cubicBezTo>
                    <a:pt x="646" y="62"/>
                    <a:pt x="646" y="62"/>
                    <a:pt x="646" y="62"/>
                  </a:cubicBezTo>
                  <a:cubicBezTo>
                    <a:pt x="654" y="62"/>
                    <a:pt x="654" y="62"/>
                    <a:pt x="654" y="62"/>
                  </a:cubicBezTo>
                  <a:cubicBezTo>
                    <a:pt x="658" y="40"/>
                    <a:pt x="658" y="40"/>
                    <a:pt x="658" y="40"/>
                  </a:cubicBezTo>
                  <a:cubicBezTo>
                    <a:pt x="659" y="35"/>
                    <a:pt x="660" y="32"/>
                    <a:pt x="662" y="30"/>
                  </a:cubicBezTo>
                  <a:cubicBezTo>
                    <a:pt x="663" y="27"/>
                    <a:pt x="665" y="26"/>
                    <a:pt x="667" y="24"/>
                  </a:cubicBezTo>
                  <a:cubicBezTo>
                    <a:pt x="670" y="23"/>
                    <a:pt x="672" y="22"/>
                    <a:pt x="674" y="22"/>
                  </a:cubicBezTo>
                  <a:cubicBezTo>
                    <a:pt x="676" y="22"/>
                    <a:pt x="677" y="23"/>
                    <a:pt x="678" y="24"/>
                  </a:cubicBezTo>
                  <a:cubicBezTo>
                    <a:pt x="679" y="24"/>
                    <a:pt x="680" y="25"/>
                    <a:pt x="680" y="27"/>
                  </a:cubicBezTo>
                  <a:cubicBezTo>
                    <a:pt x="680" y="28"/>
                    <a:pt x="679" y="30"/>
                    <a:pt x="679" y="32"/>
                  </a:cubicBezTo>
                  <a:cubicBezTo>
                    <a:pt x="673" y="62"/>
                    <a:pt x="673" y="62"/>
                    <a:pt x="673" y="62"/>
                  </a:cubicBezTo>
                  <a:cubicBezTo>
                    <a:pt x="680" y="62"/>
                    <a:pt x="680" y="62"/>
                    <a:pt x="680" y="62"/>
                  </a:cubicBezTo>
                  <a:cubicBezTo>
                    <a:pt x="686" y="33"/>
                    <a:pt x="686" y="33"/>
                    <a:pt x="686" y="33"/>
                  </a:cubicBezTo>
                  <a:cubicBezTo>
                    <a:pt x="687" y="30"/>
                    <a:pt x="687" y="27"/>
                    <a:pt x="687" y="26"/>
                  </a:cubicBezTo>
                  <a:cubicBezTo>
                    <a:pt x="687" y="23"/>
                    <a:pt x="686" y="20"/>
                    <a:pt x="684" y="19"/>
                  </a:cubicBezTo>
                  <a:cubicBezTo>
                    <a:pt x="683" y="17"/>
                    <a:pt x="680" y="16"/>
                    <a:pt x="676" y="16"/>
                  </a:cubicBezTo>
                  <a:cubicBezTo>
                    <a:pt x="673" y="16"/>
                    <a:pt x="671" y="17"/>
                    <a:pt x="668" y="18"/>
                  </a:cubicBezTo>
                  <a:cubicBezTo>
                    <a:pt x="666" y="19"/>
                    <a:pt x="663" y="22"/>
                    <a:pt x="661" y="24"/>
                  </a:cubicBezTo>
                  <a:cubicBezTo>
                    <a:pt x="660" y="22"/>
                    <a:pt x="659" y="20"/>
                    <a:pt x="657" y="18"/>
                  </a:cubicBezTo>
                  <a:cubicBezTo>
                    <a:pt x="655" y="17"/>
                    <a:pt x="653" y="16"/>
                    <a:pt x="650" y="16"/>
                  </a:cubicBezTo>
                  <a:cubicBezTo>
                    <a:pt x="648" y="16"/>
                    <a:pt x="645" y="17"/>
                    <a:pt x="643" y="18"/>
                  </a:cubicBezTo>
                  <a:cubicBezTo>
                    <a:pt x="641" y="19"/>
                    <a:pt x="638" y="21"/>
                    <a:pt x="635" y="24"/>
                  </a:cubicBezTo>
                  <a:cubicBezTo>
                    <a:pt x="637" y="17"/>
                    <a:pt x="637" y="17"/>
                    <a:pt x="637" y="17"/>
                  </a:cubicBezTo>
                  <a:cubicBezTo>
                    <a:pt x="629" y="17"/>
                    <a:pt x="629" y="17"/>
                    <a:pt x="629" y="17"/>
                  </a:cubicBezTo>
                  <a:cubicBezTo>
                    <a:pt x="620" y="62"/>
                    <a:pt x="620" y="62"/>
                    <a:pt x="620" y="62"/>
                  </a:cubicBezTo>
                  <a:lnTo>
                    <a:pt x="628" y="62"/>
                  </a:lnTo>
                  <a:close/>
                  <a:moveTo>
                    <a:pt x="600" y="62"/>
                  </a:moveTo>
                  <a:cubicBezTo>
                    <a:pt x="607" y="62"/>
                    <a:pt x="607" y="62"/>
                    <a:pt x="607" y="62"/>
                  </a:cubicBezTo>
                  <a:cubicBezTo>
                    <a:pt x="617" y="17"/>
                    <a:pt x="617" y="17"/>
                    <a:pt x="617" y="17"/>
                  </a:cubicBezTo>
                  <a:cubicBezTo>
                    <a:pt x="609" y="17"/>
                    <a:pt x="609" y="17"/>
                    <a:pt x="609" y="17"/>
                  </a:cubicBezTo>
                  <a:cubicBezTo>
                    <a:pt x="605" y="36"/>
                    <a:pt x="605" y="36"/>
                    <a:pt x="605" y="36"/>
                  </a:cubicBezTo>
                  <a:cubicBezTo>
                    <a:pt x="604" y="40"/>
                    <a:pt x="604" y="43"/>
                    <a:pt x="603" y="44"/>
                  </a:cubicBezTo>
                  <a:cubicBezTo>
                    <a:pt x="602" y="47"/>
                    <a:pt x="601" y="49"/>
                    <a:pt x="599" y="51"/>
                  </a:cubicBezTo>
                  <a:cubicBezTo>
                    <a:pt x="598" y="52"/>
                    <a:pt x="596" y="54"/>
                    <a:pt x="594" y="55"/>
                  </a:cubicBezTo>
                  <a:cubicBezTo>
                    <a:pt x="592" y="56"/>
                    <a:pt x="590" y="56"/>
                    <a:pt x="588" y="56"/>
                  </a:cubicBezTo>
                  <a:cubicBezTo>
                    <a:pt x="586" y="56"/>
                    <a:pt x="584" y="56"/>
                    <a:pt x="583" y="55"/>
                  </a:cubicBezTo>
                  <a:cubicBezTo>
                    <a:pt x="582" y="54"/>
                    <a:pt x="582" y="53"/>
                    <a:pt x="582" y="51"/>
                  </a:cubicBezTo>
                  <a:cubicBezTo>
                    <a:pt x="582" y="50"/>
                    <a:pt x="582" y="48"/>
                    <a:pt x="583" y="46"/>
                  </a:cubicBezTo>
                  <a:cubicBezTo>
                    <a:pt x="589" y="17"/>
                    <a:pt x="589" y="17"/>
                    <a:pt x="589" y="17"/>
                  </a:cubicBezTo>
                  <a:cubicBezTo>
                    <a:pt x="581" y="17"/>
                    <a:pt x="581" y="17"/>
                    <a:pt x="581" y="17"/>
                  </a:cubicBezTo>
                  <a:cubicBezTo>
                    <a:pt x="575" y="43"/>
                    <a:pt x="575" y="43"/>
                    <a:pt x="575" y="43"/>
                  </a:cubicBezTo>
                  <a:cubicBezTo>
                    <a:pt x="575" y="47"/>
                    <a:pt x="574" y="51"/>
                    <a:pt x="574" y="52"/>
                  </a:cubicBezTo>
                  <a:cubicBezTo>
                    <a:pt x="574" y="55"/>
                    <a:pt x="575" y="58"/>
                    <a:pt x="577" y="60"/>
                  </a:cubicBezTo>
                  <a:cubicBezTo>
                    <a:pt x="579" y="62"/>
                    <a:pt x="582" y="63"/>
                    <a:pt x="586" y="63"/>
                  </a:cubicBezTo>
                  <a:cubicBezTo>
                    <a:pt x="591" y="63"/>
                    <a:pt x="597" y="60"/>
                    <a:pt x="602" y="54"/>
                  </a:cubicBezTo>
                  <a:lnTo>
                    <a:pt x="600" y="62"/>
                  </a:lnTo>
                  <a:close/>
                  <a:moveTo>
                    <a:pt x="559" y="62"/>
                  </a:moveTo>
                  <a:cubicBezTo>
                    <a:pt x="565" y="34"/>
                    <a:pt x="565" y="34"/>
                    <a:pt x="565" y="34"/>
                  </a:cubicBezTo>
                  <a:cubicBezTo>
                    <a:pt x="569" y="17"/>
                    <a:pt x="569" y="17"/>
                    <a:pt x="569" y="17"/>
                  </a:cubicBezTo>
                  <a:cubicBezTo>
                    <a:pt x="561" y="17"/>
                    <a:pt x="561" y="17"/>
                    <a:pt x="561" y="17"/>
                  </a:cubicBezTo>
                  <a:cubicBezTo>
                    <a:pt x="557" y="34"/>
                    <a:pt x="557" y="34"/>
                    <a:pt x="557" y="34"/>
                  </a:cubicBezTo>
                  <a:cubicBezTo>
                    <a:pt x="552" y="62"/>
                    <a:pt x="552" y="62"/>
                    <a:pt x="552" y="62"/>
                  </a:cubicBezTo>
                  <a:lnTo>
                    <a:pt x="559" y="62"/>
                  </a:lnTo>
                  <a:close/>
                  <a:moveTo>
                    <a:pt x="570" y="9"/>
                  </a:moveTo>
                  <a:cubicBezTo>
                    <a:pt x="571" y="4"/>
                    <a:pt x="571" y="4"/>
                    <a:pt x="571" y="4"/>
                  </a:cubicBezTo>
                  <a:cubicBezTo>
                    <a:pt x="572" y="0"/>
                    <a:pt x="572" y="0"/>
                    <a:pt x="572" y="0"/>
                  </a:cubicBezTo>
                  <a:cubicBezTo>
                    <a:pt x="565" y="0"/>
                    <a:pt x="565" y="0"/>
                    <a:pt x="565" y="0"/>
                  </a:cubicBezTo>
                  <a:cubicBezTo>
                    <a:pt x="564" y="4"/>
                    <a:pt x="564" y="4"/>
                    <a:pt x="564" y="4"/>
                  </a:cubicBezTo>
                  <a:cubicBezTo>
                    <a:pt x="563" y="9"/>
                    <a:pt x="563" y="9"/>
                    <a:pt x="563" y="9"/>
                  </a:cubicBezTo>
                  <a:lnTo>
                    <a:pt x="570" y="9"/>
                  </a:lnTo>
                  <a:close/>
                  <a:moveTo>
                    <a:pt x="511" y="62"/>
                  </a:moveTo>
                  <a:cubicBezTo>
                    <a:pt x="515" y="41"/>
                    <a:pt x="515" y="41"/>
                    <a:pt x="515" y="41"/>
                  </a:cubicBezTo>
                  <a:cubicBezTo>
                    <a:pt x="517" y="34"/>
                    <a:pt x="519" y="29"/>
                    <a:pt x="522" y="26"/>
                  </a:cubicBezTo>
                  <a:cubicBezTo>
                    <a:pt x="525" y="24"/>
                    <a:pt x="529" y="22"/>
                    <a:pt x="533" y="22"/>
                  </a:cubicBezTo>
                  <a:cubicBezTo>
                    <a:pt x="535" y="22"/>
                    <a:pt x="536" y="23"/>
                    <a:pt x="537" y="24"/>
                  </a:cubicBezTo>
                  <a:cubicBezTo>
                    <a:pt x="538" y="25"/>
                    <a:pt x="539" y="26"/>
                    <a:pt x="539" y="27"/>
                  </a:cubicBezTo>
                  <a:cubicBezTo>
                    <a:pt x="539" y="29"/>
                    <a:pt x="538" y="31"/>
                    <a:pt x="538" y="33"/>
                  </a:cubicBezTo>
                  <a:cubicBezTo>
                    <a:pt x="532" y="62"/>
                    <a:pt x="532" y="62"/>
                    <a:pt x="532" y="62"/>
                  </a:cubicBezTo>
                  <a:cubicBezTo>
                    <a:pt x="539" y="62"/>
                    <a:pt x="539" y="62"/>
                    <a:pt x="539" y="62"/>
                  </a:cubicBezTo>
                  <a:cubicBezTo>
                    <a:pt x="545" y="35"/>
                    <a:pt x="545" y="35"/>
                    <a:pt x="545" y="35"/>
                  </a:cubicBezTo>
                  <a:cubicBezTo>
                    <a:pt x="546" y="31"/>
                    <a:pt x="546" y="28"/>
                    <a:pt x="546" y="27"/>
                  </a:cubicBezTo>
                  <a:cubicBezTo>
                    <a:pt x="546" y="24"/>
                    <a:pt x="545" y="21"/>
                    <a:pt x="543" y="19"/>
                  </a:cubicBezTo>
                  <a:cubicBezTo>
                    <a:pt x="541" y="17"/>
                    <a:pt x="538" y="16"/>
                    <a:pt x="535" y="16"/>
                  </a:cubicBezTo>
                  <a:cubicBezTo>
                    <a:pt x="532" y="16"/>
                    <a:pt x="529" y="17"/>
                    <a:pt x="527" y="18"/>
                  </a:cubicBezTo>
                  <a:cubicBezTo>
                    <a:pt x="524" y="19"/>
                    <a:pt x="521" y="22"/>
                    <a:pt x="518" y="25"/>
                  </a:cubicBezTo>
                  <a:cubicBezTo>
                    <a:pt x="520" y="17"/>
                    <a:pt x="520" y="17"/>
                    <a:pt x="520" y="17"/>
                  </a:cubicBezTo>
                  <a:cubicBezTo>
                    <a:pt x="513" y="17"/>
                    <a:pt x="513" y="17"/>
                    <a:pt x="513" y="17"/>
                  </a:cubicBezTo>
                  <a:cubicBezTo>
                    <a:pt x="504" y="62"/>
                    <a:pt x="504" y="62"/>
                    <a:pt x="504" y="62"/>
                  </a:cubicBezTo>
                  <a:lnTo>
                    <a:pt x="511" y="62"/>
                  </a:lnTo>
                  <a:close/>
                  <a:moveTo>
                    <a:pt x="491" y="62"/>
                  </a:moveTo>
                  <a:cubicBezTo>
                    <a:pt x="497" y="36"/>
                    <a:pt x="497" y="36"/>
                    <a:pt x="497" y="36"/>
                  </a:cubicBezTo>
                  <a:cubicBezTo>
                    <a:pt x="501" y="17"/>
                    <a:pt x="501" y="17"/>
                    <a:pt x="501" y="17"/>
                  </a:cubicBezTo>
                  <a:cubicBezTo>
                    <a:pt x="493" y="17"/>
                    <a:pt x="493" y="17"/>
                    <a:pt x="493" y="17"/>
                  </a:cubicBezTo>
                  <a:cubicBezTo>
                    <a:pt x="489" y="36"/>
                    <a:pt x="489" y="36"/>
                    <a:pt x="489" y="36"/>
                  </a:cubicBezTo>
                  <a:cubicBezTo>
                    <a:pt x="484" y="62"/>
                    <a:pt x="484" y="62"/>
                    <a:pt x="484" y="62"/>
                  </a:cubicBezTo>
                  <a:lnTo>
                    <a:pt x="491" y="62"/>
                  </a:lnTo>
                  <a:close/>
                  <a:moveTo>
                    <a:pt x="502" y="9"/>
                  </a:moveTo>
                  <a:cubicBezTo>
                    <a:pt x="503" y="5"/>
                    <a:pt x="503" y="5"/>
                    <a:pt x="503" y="5"/>
                  </a:cubicBezTo>
                  <a:cubicBezTo>
                    <a:pt x="504" y="0"/>
                    <a:pt x="504" y="0"/>
                    <a:pt x="504" y="0"/>
                  </a:cubicBezTo>
                  <a:cubicBezTo>
                    <a:pt x="497" y="0"/>
                    <a:pt x="497" y="0"/>
                    <a:pt x="497" y="0"/>
                  </a:cubicBezTo>
                  <a:cubicBezTo>
                    <a:pt x="496" y="4"/>
                    <a:pt x="496" y="4"/>
                    <a:pt x="496" y="4"/>
                  </a:cubicBezTo>
                  <a:cubicBezTo>
                    <a:pt x="495" y="9"/>
                    <a:pt x="495" y="9"/>
                    <a:pt x="495" y="9"/>
                  </a:cubicBezTo>
                  <a:lnTo>
                    <a:pt x="502" y="9"/>
                  </a:lnTo>
                  <a:close/>
                  <a:moveTo>
                    <a:pt x="419" y="62"/>
                  </a:moveTo>
                  <a:cubicBezTo>
                    <a:pt x="424" y="41"/>
                    <a:pt x="424" y="41"/>
                    <a:pt x="424" y="41"/>
                  </a:cubicBezTo>
                  <a:cubicBezTo>
                    <a:pt x="425" y="36"/>
                    <a:pt x="426" y="33"/>
                    <a:pt x="427" y="30"/>
                  </a:cubicBezTo>
                  <a:cubicBezTo>
                    <a:pt x="429" y="28"/>
                    <a:pt x="431" y="26"/>
                    <a:pt x="433" y="24"/>
                  </a:cubicBezTo>
                  <a:cubicBezTo>
                    <a:pt x="435" y="23"/>
                    <a:pt x="438" y="22"/>
                    <a:pt x="440" y="22"/>
                  </a:cubicBezTo>
                  <a:cubicBezTo>
                    <a:pt x="441" y="22"/>
                    <a:pt x="443" y="23"/>
                    <a:pt x="443" y="24"/>
                  </a:cubicBezTo>
                  <a:cubicBezTo>
                    <a:pt x="444" y="24"/>
                    <a:pt x="445" y="26"/>
                    <a:pt x="445" y="27"/>
                  </a:cubicBezTo>
                  <a:cubicBezTo>
                    <a:pt x="445" y="28"/>
                    <a:pt x="445" y="29"/>
                    <a:pt x="444" y="32"/>
                  </a:cubicBezTo>
                  <a:cubicBezTo>
                    <a:pt x="438" y="62"/>
                    <a:pt x="438" y="62"/>
                    <a:pt x="438" y="62"/>
                  </a:cubicBezTo>
                  <a:cubicBezTo>
                    <a:pt x="445" y="62"/>
                    <a:pt x="445" y="62"/>
                    <a:pt x="445" y="62"/>
                  </a:cubicBezTo>
                  <a:cubicBezTo>
                    <a:pt x="450" y="40"/>
                    <a:pt x="450" y="40"/>
                    <a:pt x="450" y="40"/>
                  </a:cubicBezTo>
                  <a:cubicBezTo>
                    <a:pt x="451" y="35"/>
                    <a:pt x="452" y="32"/>
                    <a:pt x="453" y="30"/>
                  </a:cubicBezTo>
                  <a:cubicBezTo>
                    <a:pt x="455" y="27"/>
                    <a:pt x="457" y="26"/>
                    <a:pt x="459" y="24"/>
                  </a:cubicBezTo>
                  <a:cubicBezTo>
                    <a:pt x="461" y="23"/>
                    <a:pt x="464" y="22"/>
                    <a:pt x="466" y="22"/>
                  </a:cubicBezTo>
                  <a:cubicBezTo>
                    <a:pt x="468" y="22"/>
                    <a:pt x="469" y="23"/>
                    <a:pt x="470" y="24"/>
                  </a:cubicBezTo>
                  <a:cubicBezTo>
                    <a:pt x="471" y="24"/>
                    <a:pt x="471" y="25"/>
                    <a:pt x="471" y="27"/>
                  </a:cubicBezTo>
                  <a:cubicBezTo>
                    <a:pt x="471" y="28"/>
                    <a:pt x="471" y="30"/>
                    <a:pt x="470" y="32"/>
                  </a:cubicBezTo>
                  <a:cubicBezTo>
                    <a:pt x="464" y="62"/>
                    <a:pt x="464" y="62"/>
                    <a:pt x="464" y="62"/>
                  </a:cubicBezTo>
                  <a:cubicBezTo>
                    <a:pt x="472" y="62"/>
                    <a:pt x="472" y="62"/>
                    <a:pt x="472" y="62"/>
                  </a:cubicBezTo>
                  <a:cubicBezTo>
                    <a:pt x="478" y="33"/>
                    <a:pt x="478" y="33"/>
                    <a:pt x="478" y="33"/>
                  </a:cubicBezTo>
                  <a:cubicBezTo>
                    <a:pt x="479" y="30"/>
                    <a:pt x="479" y="27"/>
                    <a:pt x="479" y="26"/>
                  </a:cubicBezTo>
                  <a:cubicBezTo>
                    <a:pt x="479" y="23"/>
                    <a:pt x="478" y="20"/>
                    <a:pt x="476" y="19"/>
                  </a:cubicBezTo>
                  <a:cubicBezTo>
                    <a:pt x="474" y="17"/>
                    <a:pt x="471" y="16"/>
                    <a:pt x="468" y="16"/>
                  </a:cubicBezTo>
                  <a:cubicBezTo>
                    <a:pt x="465" y="16"/>
                    <a:pt x="462" y="17"/>
                    <a:pt x="460" y="18"/>
                  </a:cubicBezTo>
                  <a:cubicBezTo>
                    <a:pt x="457" y="19"/>
                    <a:pt x="455" y="22"/>
                    <a:pt x="453" y="24"/>
                  </a:cubicBezTo>
                  <a:cubicBezTo>
                    <a:pt x="452" y="22"/>
                    <a:pt x="451" y="20"/>
                    <a:pt x="449" y="18"/>
                  </a:cubicBezTo>
                  <a:cubicBezTo>
                    <a:pt x="447" y="17"/>
                    <a:pt x="445" y="16"/>
                    <a:pt x="442" y="16"/>
                  </a:cubicBezTo>
                  <a:cubicBezTo>
                    <a:pt x="439" y="16"/>
                    <a:pt x="437" y="17"/>
                    <a:pt x="435" y="18"/>
                  </a:cubicBezTo>
                  <a:cubicBezTo>
                    <a:pt x="432" y="19"/>
                    <a:pt x="430" y="21"/>
                    <a:pt x="427" y="24"/>
                  </a:cubicBezTo>
                  <a:cubicBezTo>
                    <a:pt x="429" y="17"/>
                    <a:pt x="429" y="17"/>
                    <a:pt x="429" y="17"/>
                  </a:cubicBezTo>
                  <a:cubicBezTo>
                    <a:pt x="421" y="17"/>
                    <a:pt x="421" y="17"/>
                    <a:pt x="421" y="17"/>
                  </a:cubicBezTo>
                  <a:cubicBezTo>
                    <a:pt x="412" y="62"/>
                    <a:pt x="412" y="62"/>
                    <a:pt x="412" y="62"/>
                  </a:cubicBezTo>
                  <a:lnTo>
                    <a:pt x="419" y="62"/>
                  </a:lnTo>
                  <a:close/>
                  <a:moveTo>
                    <a:pt x="392" y="62"/>
                  </a:moveTo>
                  <a:cubicBezTo>
                    <a:pt x="399" y="62"/>
                    <a:pt x="399" y="62"/>
                    <a:pt x="399" y="62"/>
                  </a:cubicBezTo>
                  <a:cubicBezTo>
                    <a:pt x="408" y="17"/>
                    <a:pt x="408" y="17"/>
                    <a:pt x="408" y="17"/>
                  </a:cubicBezTo>
                  <a:cubicBezTo>
                    <a:pt x="401" y="17"/>
                    <a:pt x="401" y="17"/>
                    <a:pt x="401" y="17"/>
                  </a:cubicBezTo>
                  <a:cubicBezTo>
                    <a:pt x="397" y="36"/>
                    <a:pt x="397" y="36"/>
                    <a:pt x="397" y="36"/>
                  </a:cubicBezTo>
                  <a:cubicBezTo>
                    <a:pt x="396" y="40"/>
                    <a:pt x="395" y="43"/>
                    <a:pt x="395" y="44"/>
                  </a:cubicBezTo>
                  <a:cubicBezTo>
                    <a:pt x="394" y="47"/>
                    <a:pt x="392" y="49"/>
                    <a:pt x="391" y="51"/>
                  </a:cubicBezTo>
                  <a:cubicBezTo>
                    <a:pt x="390" y="52"/>
                    <a:pt x="388" y="54"/>
                    <a:pt x="386" y="55"/>
                  </a:cubicBezTo>
                  <a:cubicBezTo>
                    <a:pt x="384" y="56"/>
                    <a:pt x="382" y="56"/>
                    <a:pt x="379" y="56"/>
                  </a:cubicBezTo>
                  <a:cubicBezTo>
                    <a:pt x="377" y="56"/>
                    <a:pt x="376" y="56"/>
                    <a:pt x="375" y="55"/>
                  </a:cubicBezTo>
                  <a:cubicBezTo>
                    <a:pt x="374" y="54"/>
                    <a:pt x="373" y="53"/>
                    <a:pt x="373" y="51"/>
                  </a:cubicBezTo>
                  <a:cubicBezTo>
                    <a:pt x="373" y="50"/>
                    <a:pt x="374" y="48"/>
                    <a:pt x="374" y="46"/>
                  </a:cubicBezTo>
                  <a:cubicBezTo>
                    <a:pt x="380" y="17"/>
                    <a:pt x="380" y="17"/>
                    <a:pt x="380" y="17"/>
                  </a:cubicBezTo>
                  <a:cubicBezTo>
                    <a:pt x="373" y="17"/>
                    <a:pt x="373" y="17"/>
                    <a:pt x="373" y="17"/>
                  </a:cubicBezTo>
                  <a:cubicBezTo>
                    <a:pt x="367" y="43"/>
                    <a:pt x="367" y="43"/>
                    <a:pt x="367" y="43"/>
                  </a:cubicBezTo>
                  <a:cubicBezTo>
                    <a:pt x="366" y="47"/>
                    <a:pt x="366" y="51"/>
                    <a:pt x="366" y="52"/>
                  </a:cubicBezTo>
                  <a:cubicBezTo>
                    <a:pt x="366" y="55"/>
                    <a:pt x="367" y="58"/>
                    <a:pt x="369" y="60"/>
                  </a:cubicBezTo>
                  <a:cubicBezTo>
                    <a:pt x="371" y="62"/>
                    <a:pt x="374" y="63"/>
                    <a:pt x="377" y="63"/>
                  </a:cubicBezTo>
                  <a:cubicBezTo>
                    <a:pt x="383" y="63"/>
                    <a:pt x="388" y="60"/>
                    <a:pt x="394" y="54"/>
                  </a:cubicBezTo>
                  <a:lnTo>
                    <a:pt x="392" y="62"/>
                  </a:lnTo>
                  <a:close/>
                  <a:moveTo>
                    <a:pt x="351" y="62"/>
                  </a:moveTo>
                  <a:cubicBezTo>
                    <a:pt x="358" y="28"/>
                    <a:pt x="358" y="28"/>
                    <a:pt x="358" y="28"/>
                  </a:cubicBezTo>
                  <a:cubicBezTo>
                    <a:pt x="364" y="0"/>
                    <a:pt x="364" y="0"/>
                    <a:pt x="364" y="0"/>
                  </a:cubicBezTo>
                  <a:cubicBezTo>
                    <a:pt x="356" y="0"/>
                    <a:pt x="356" y="0"/>
                    <a:pt x="356" y="0"/>
                  </a:cubicBezTo>
                  <a:cubicBezTo>
                    <a:pt x="350" y="27"/>
                    <a:pt x="350" y="27"/>
                    <a:pt x="350" y="27"/>
                  </a:cubicBezTo>
                  <a:cubicBezTo>
                    <a:pt x="343" y="62"/>
                    <a:pt x="343" y="62"/>
                    <a:pt x="343" y="62"/>
                  </a:cubicBezTo>
                  <a:lnTo>
                    <a:pt x="351" y="62"/>
                  </a:lnTo>
                  <a:close/>
                  <a:moveTo>
                    <a:pt x="325" y="49"/>
                  </a:moveTo>
                  <a:cubicBezTo>
                    <a:pt x="324" y="52"/>
                    <a:pt x="322" y="53"/>
                    <a:pt x="319" y="55"/>
                  </a:cubicBezTo>
                  <a:cubicBezTo>
                    <a:pt x="317" y="56"/>
                    <a:pt x="315" y="57"/>
                    <a:pt x="312" y="57"/>
                  </a:cubicBezTo>
                  <a:cubicBezTo>
                    <a:pt x="309" y="57"/>
                    <a:pt x="307" y="56"/>
                    <a:pt x="306" y="55"/>
                  </a:cubicBezTo>
                  <a:cubicBezTo>
                    <a:pt x="304" y="53"/>
                    <a:pt x="304" y="52"/>
                    <a:pt x="304" y="49"/>
                  </a:cubicBezTo>
                  <a:cubicBezTo>
                    <a:pt x="304" y="48"/>
                    <a:pt x="304" y="46"/>
                    <a:pt x="305" y="45"/>
                  </a:cubicBezTo>
                  <a:cubicBezTo>
                    <a:pt x="306" y="44"/>
                    <a:pt x="307" y="43"/>
                    <a:pt x="309" y="42"/>
                  </a:cubicBezTo>
                  <a:cubicBezTo>
                    <a:pt x="311" y="42"/>
                    <a:pt x="314" y="41"/>
                    <a:pt x="319" y="41"/>
                  </a:cubicBezTo>
                  <a:cubicBezTo>
                    <a:pt x="321" y="40"/>
                    <a:pt x="323" y="40"/>
                    <a:pt x="325" y="40"/>
                  </a:cubicBezTo>
                  <a:cubicBezTo>
                    <a:pt x="326" y="40"/>
                    <a:pt x="327" y="39"/>
                    <a:pt x="328" y="39"/>
                  </a:cubicBezTo>
                  <a:cubicBezTo>
                    <a:pt x="327" y="43"/>
                    <a:pt x="326" y="47"/>
                    <a:pt x="325" y="49"/>
                  </a:cubicBezTo>
                  <a:moveTo>
                    <a:pt x="326" y="62"/>
                  </a:moveTo>
                  <a:cubicBezTo>
                    <a:pt x="334" y="62"/>
                    <a:pt x="334" y="62"/>
                    <a:pt x="334" y="62"/>
                  </a:cubicBezTo>
                  <a:cubicBezTo>
                    <a:pt x="333" y="59"/>
                    <a:pt x="333" y="57"/>
                    <a:pt x="333" y="56"/>
                  </a:cubicBezTo>
                  <a:cubicBezTo>
                    <a:pt x="333" y="53"/>
                    <a:pt x="333" y="51"/>
                    <a:pt x="334" y="47"/>
                  </a:cubicBezTo>
                  <a:cubicBezTo>
                    <a:pt x="337" y="36"/>
                    <a:pt x="337" y="36"/>
                    <a:pt x="337" y="36"/>
                  </a:cubicBezTo>
                  <a:cubicBezTo>
                    <a:pt x="337" y="33"/>
                    <a:pt x="338" y="30"/>
                    <a:pt x="338" y="28"/>
                  </a:cubicBezTo>
                  <a:cubicBezTo>
                    <a:pt x="338" y="24"/>
                    <a:pt x="336" y="22"/>
                    <a:pt x="334" y="20"/>
                  </a:cubicBezTo>
                  <a:cubicBezTo>
                    <a:pt x="331" y="17"/>
                    <a:pt x="326" y="16"/>
                    <a:pt x="321" y="16"/>
                  </a:cubicBezTo>
                  <a:cubicBezTo>
                    <a:pt x="316" y="16"/>
                    <a:pt x="311" y="17"/>
                    <a:pt x="308" y="20"/>
                  </a:cubicBezTo>
                  <a:cubicBezTo>
                    <a:pt x="305" y="22"/>
                    <a:pt x="302" y="25"/>
                    <a:pt x="300" y="30"/>
                  </a:cubicBezTo>
                  <a:cubicBezTo>
                    <a:pt x="308" y="30"/>
                    <a:pt x="308" y="30"/>
                    <a:pt x="308" y="30"/>
                  </a:cubicBezTo>
                  <a:cubicBezTo>
                    <a:pt x="309" y="28"/>
                    <a:pt x="311" y="26"/>
                    <a:pt x="313" y="24"/>
                  </a:cubicBezTo>
                  <a:cubicBezTo>
                    <a:pt x="315" y="23"/>
                    <a:pt x="317" y="22"/>
                    <a:pt x="320" y="22"/>
                  </a:cubicBezTo>
                  <a:cubicBezTo>
                    <a:pt x="324" y="22"/>
                    <a:pt x="326" y="23"/>
                    <a:pt x="328" y="24"/>
                  </a:cubicBezTo>
                  <a:cubicBezTo>
                    <a:pt x="330" y="25"/>
                    <a:pt x="330" y="27"/>
                    <a:pt x="330" y="28"/>
                  </a:cubicBezTo>
                  <a:cubicBezTo>
                    <a:pt x="330" y="30"/>
                    <a:pt x="330" y="32"/>
                    <a:pt x="329" y="34"/>
                  </a:cubicBezTo>
                  <a:cubicBezTo>
                    <a:pt x="327" y="34"/>
                    <a:pt x="324" y="35"/>
                    <a:pt x="319" y="35"/>
                  </a:cubicBezTo>
                  <a:cubicBezTo>
                    <a:pt x="314" y="35"/>
                    <a:pt x="311" y="36"/>
                    <a:pt x="309" y="36"/>
                  </a:cubicBezTo>
                  <a:cubicBezTo>
                    <a:pt x="307" y="36"/>
                    <a:pt x="304" y="37"/>
                    <a:pt x="302" y="38"/>
                  </a:cubicBezTo>
                  <a:cubicBezTo>
                    <a:pt x="300" y="40"/>
                    <a:pt x="299" y="41"/>
                    <a:pt x="298" y="43"/>
                  </a:cubicBezTo>
                  <a:cubicBezTo>
                    <a:pt x="297" y="45"/>
                    <a:pt x="296" y="47"/>
                    <a:pt x="296" y="50"/>
                  </a:cubicBezTo>
                  <a:cubicBezTo>
                    <a:pt x="296" y="54"/>
                    <a:pt x="297" y="57"/>
                    <a:pt x="300" y="59"/>
                  </a:cubicBezTo>
                  <a:cubicBezTo>
                    <a:pt x="302" y="62"/>
                    <a:pt x="306" y="63"/>
                    <a:pt x="310" y="63"/>
                  </a:cubicBezTo>
                  <a:cubicBezTo>
                    <a:pt x="313" y="63"/>
                    <a:pt x="315" y="62"/>
                    <a:pt x="318" y="61"/>
                  </a:cubicBezTo>
                  <a:cubicBezTo>
                    <a:pt x="320" y="60"/>
                    <a:pt x="323" y="58"/>
                    <a:pt x="325" y="56"/>
                  </a:cubicBezTo>
                  <a:cubicBezTo>
                    <a:pt x="325" y="58"/>
                    <a:pt x="326" y="60"/>
                    <a:pt x="326" y="62"/>
                  </a:cubicBezTo>
                  <a:moveTo>
                    <a:pt x="239" y="25"/>
                  </a:moveTo>
                  <a:cubicBezTo>
                    <a:pt x="242" y="23"/>
                    <a:pt x="245" y="22"/>
                    <a:pt x="248" y="22"/>
                  </a:cubicBezTo>
                  <a:cubicBezTo>
                    <a:pt x="251" y="22"/>
                    <a:pt x="253" y="23"/>
                    <a:pt x="255" y="25"/>
                  </a:cubicBezTo>
                  <a:cubicBezTo>
                    <a:pt x="257" y="27"/>
                    <a:pt x="258" y="30"/>
                    <a:pt x="258" y="34"/>
                  </a:cubicBezTo>
                  <a:cubicBezTo>
                    <a:pt x="258" y="34"/>
                    <a:pt x="258" y="35"/>
                    <a:pt x="258" y="35"/>
                  </a:cubicBezTo>
                  <a:cubicBezTo>
                    <a:pt x="233" y="35"/>
                    <a:pt x="233" y="35"/>
                    <a:pt x="233" y="35"/>
                  </a:cubicBezTo>
                  <a:cubicBezTo>
                    <a:pt x="234" y="31"/>
                    <a:pt x="236" y="28"/>
                    <a:pt x="239" y="25"/>
                  </a:cubicBezTo>
                  <a:moveTo>
                    <a:pt x="249" y="54"/>
                  </a:moveTo>
                  <a:cubicBezTo>
                    <a:pt x="247" y="56"/>
                    <a:pt x="244" y="56"/>
                    <a:pt x="242" y="56"/>
                  </a:cubicBezTo>
                  <a:cubicBezTo>
                    <a:pt x="239" y="56"/>
                    <a:pt x="236" y="55"/>
                    <a:pt x="235" y="53"/>
                  </a:cubicBezTo>
                  <a:cubicBezTo>
                    <a:pt x="233" y="51"/>
                    <a:pt x="232" y="48"/>
                    <a:pt x="232" y="44"/>
                  </a:cubicBezTo>
                  <a:cubicBezTo>
                    <a:pt x="232" y="43"/>
                    <a:pt x="232" y="42"/>
                    <a:pt x="232" y="41"/>
                  </a:cubicBezTo>
                  <a:cubicBezTo>
                    <a:pt x="265" y="41"/>
                    <a:pt x="265" y="41"/>
                    <a:pt x="265" y="41"/>
                  </a:cubicBezTo>
                  <a:cubicBezTo>
                    <a:pt x="265" y="39"/>
                    <a:pt x="265" y="37"/>
                    <a:pt x="265" y="35"/>
                  </a:cubicBezTo>
                  <a:cubicBezTo>
                    <a:pt x="265" y="29"/>
                    <a:pt x="264" y="24"/>
                    <a:pt x="261" y="21"/>
                  </a:cubicBezTo>
                  <a:cubicBezTo>
                    <a:pt x="257" y="18"/>
                    <a:pt x="253" y="16"/>
                    <a:pt x="248" y="16"/>
                  </a:cubicBezTo>
                  <a:cubicBezTo>
                    <a:pt x="244" y="16"/>
                    <a:pt x="240" y="17"/>
                    <a:pt x="236" y="19"/>
                  </a:cubicBezTo>
                  <a:cubicBezTo>
                    <a:pt x="233" y="22"/>
                    <a:pt x="230" y="25"/>
                    <a:pt x="227" y="30"/>
                  </a:cubicBezTo>
                  <a:cubicBezTo>
                    <a:pt x="225" y="34"/>
                    <a:pt x="224" y="39"/>
                    <a:pt x="224" y="44"/>
                  </a:cubicBezTo>
                  <a:cubicBezTo>
                    <a:pt x="224" y="48"/>
                    <a:pt x="225" y="51"/>
                    <a:pt x="226" y="54"/>
                  </a:cubicBezTo>
                  <a:cubicBezTo>
                    <a:pt x="228" y="57"/>
                    <a:pt x="230" y="59"/>
                    <a:pt x="232" y="60"/>
                  </a:cubicBezTo>
                  <a:cubicBezTo>
                    <a:pt x="235" y="62"/>
                    <a:pt x="238" y="63"/>
                    <a:pt x="242" y="63"/>
                  </a:cubicBezTo>
                  <a:cubicBezTo>
                    <a:pt x="247" y="63"/>
                    <a:pt x="251" y="61"/>
                    <a:pt x="255" y="58"/>
                  </a:cubicBezTo>
                  <a:cubicBezTo>
                    <a:pt x="259" y="54"/>
                    <a:pt x="262" y="51"/>
                    <a:pt x="263" y="47"/>
                  </a:cubicBezTo>
                  <a:cubicBezTo>
                    <a:pt x="255" y="47"/>
                    <a:pt x="255" y="47"/>
                    <a:pt x="255" y="47"/>
                  </a:cubicBezTo>
                  <a:cubicBezTo>
                    <a:pt x="254" y="50"/>
                    <a:pt x="252" y="52"/>
                    <a:pt x="249" y="54"/>
                  </a:cubicBezTo>
                  <a:moveTo>
                    <a:pt x="200" y="62"/>
                  </a:moveTo>
                  <a:cubicBezTo>
                    <a:pt x="204" y="44"/>
                    <a:pt x="204" y="44"/>
                    <a:pt x="204" y="44"/>
                  </a:cubicBezTo>
                  <a:cubicBezTo>
                    <a:pt x="206" y="36"/>
                    <a:pt x="208" y="31"/>
                    <a:pt x="211" y="28"/>
                  </a:cubicBezTo>
                  <a:cubicBezTo>
                    <a:pt x="214" y="25"/>
                    <a:pt x="216" y="23"/>
                    <a:pt x="219" y="23"/>
                  </a:cubicBezTo>
                  <a:cubicBezTo>
                    <a:pt x="221" y="23"/>
                    <a:pt x="222" y="24"/>
                    <a:pt x="223" y="25"/>
                  </a:cubicBezTo>
                  <a:cubicBezTo>
                    <a:pt x="226" y="18"/>
                    <a:pt x="226" y="18"/>
                    <a:pt x="226" y="18"/>
                  </a:cubicBezTo>
                  <a:cubicBezTo>
                    <a:pt x="224" y="17"/>
                    <a:pt x="222" y="16"/>
                    <a:pt x="221" y="16"/>
                  </a:cubicBezTo>
                  <a:cubicBezTo>
                    <a:pt x="219" y="16"/>
                    <a:pt x="216" y="17"/>
                    <a:pt x="214" y="18"/>
                  </a:cubicBezTo>
                  <a:cubicBezTo>
                    <a:pt x="212" y="20"/>
                    <a:pt x="210" y="23"/>
                    <a:pt x="207" y="26"/>
                  </a:cubicBezTo>
                  <a:cubicBezTo>
                    <a:pt x="209" y="17"/>
                    <a:pt x="209" y="17"/>
                    <a:pt x="209" y="17"/>
                  </a:cubicBezTo>
                  <a:cubicBezTo>
                    <a:pt x="203" y="17"/>
                    <a:pt x="203" y="17"/>
                    <a:pt x="203" y="17"/>
                  </a:cubicBezTo>
                  <a:cubicBezTo>
                    <a:pt x="193" y="62"/>
                    <a:pt x="193" y="62"/>
                    <a:pt x="193" y="62"/>
                  </a:cubicBezTo>
                  <a:lnTo>
                    <a:pt x="200" y="62"/>
                  </a:lnTo>
                  <a:close/>
                  <a:moveTo>
                    <a:pt x="175" y="49"/>
                  </a:moveTo>
                  <a:cubicBezTo>
                    <a:pt x="173" y="52"/>
                    <a:pt x="171" y="53"/>
                    <a:pt x="169" y="55"/>
                  </a:cubicBezTo>
                  <a:cubicBezTo>
                    <a:pt x="167" y="56"/>
                    <a:pt x="164" y="57"/>
                    <a:pt x="162" y="57"/>
                  </a:cubicBezTo>
                  <a:cubicBezTo>
                    <a:pt x="159" y="57"/>
                    <a:pt x="157" y="56"/>
                    <a:pt x="155" y="55"/>
                  </a:cubicBezTo>
                  <a:cubicBezTo>
                    <a:pt x="154" y="53"/>
                    <a:pt x="153" y="52"/>
                    <a:pt x="153" y="49"/>
                  </a:cubicBezTo>
                  <a:cubicBezTo>
                    <a:pt x="153" y="48"/>
                    <a:pt x="154" y="46"/>
                    <a:pt x="155" y="45"/>
                  </a:cubicBezTo>
                  <a:cubicBezTo>
                    <a:pt x="156" y="44"/>
                    <a:pt x="157" y="43"/>
                    <a:pt x="159" y="42"/>
                  </a:cubicBezTo>
                  <a:cubicBezTo>
                    <a:pt x="161" y="42"/>
                    <a:pt x="164" y="41"/>
                    <a:pt x="168" y="41"/>
                  </a:cubicBezTo>
                  <a:cubicBezTo>
                    <a:pt x="171" y="40"/>
                    <a:pt x="173" y="40"/>
                    <a:pt x="174" y="40"/>
                  </a:cubicBezTo>
                  <a:cubicBezTo>
                    <a:pt x="176" y="40"/>
                    <a:pt x="177" y="39"/>
                    <a:pt x="178" y="39"/>
                  </a:cubicBezTo>
                  <a:cubicBezTo>
                    <a:pt x="177" y="43"/>
                    <a:pt x="176" y="47"/>
                    <a:pt x="175" y="49"/>
                  </a:cubicBezTo>
                  <a:moveTo>
                    <a:pt x="176" y="62"/>
                  </a:moveTo>
                  <a:cubicBezTo>
                    <a:pt x="184" y="62"/>
                    <a:pt x="184" y="62"/>
                    <a:pt x="184" y="62"/>
                  </a:cubicBezTo>
                  <a:cubicBezTo>
                    <a:pt x="183" y="59"/>
                    <a:pt x="183" y="57"/>
                    <a:pt x="183" y="56"/>
                  </a:cubicBezTo>
                  <a:cubicBezTo>
                    <a:pt x="183" y="53"/>
                    <a:pt x="183" y="51"/>
                    <a:pt x="184" y="47"/>
                  </a:cubicBezTo>
                  <a:cubicBezTo>
                    <a:pt x="186" y="36"/>
                    <a:pt x="186" y="36"/>
                    <a:pt x="186" y="36"/>
                  </a:cubicBezTo>
                  <a:cubicBezTo>
                    <a:pt x="187" y="33"/>
                    <a:pt x="187" y="30"/>
                    <a:pt x="187" y="28"/>
                  </a:cubicBezTo>
                  <a:cubicBezTo>
                    <a:pt x="187" y="24"/>
                    <a:pt x="186" y="22"/>
                    <a:pt x="184" y="20"/>
                  </a:cubicBezTo>
                  <a:cubicBezTo>
                    <a:pt x="180" y="17"/>
                    <a:pt x="176" y="16"/>
                    <a:pt x="170" y="16"/>
                  </a:cubicBezTo>
                  <a:cubicBezTo>
                    <a:pt x="165" y="16"/>
                    <a:pt x="161" y="17"/>
                    <a:pt x="158" y="20"/>
                  </a:cubicBezTo>
                  <a:cubicBezTo>
                    <a:pt x="154" y="22"/>
                    <a:pt x="152" y="25"/>
                    <a:pt x="150" y="30"/>
                  </a:cubicBezTo>
                  <a:cubicBezTo>
                    <a:pt x="158" y="30"/>
                    <a:pt x="158" y="30"/>
                    <a:pt x="158" y="30"/>
                  </a:cubicBezTo>
                  <a:cubicBezTo>
                    <a:pt x="159" y="28"/>
                    <a:pt x="160" y="26"/>
                    <a:pt x="162" y="24"/>
                  </a:cubicBezTo>
                  <a:cubicBezTo>
                    <a:pt x="164" y="23"/>
                    <a:pt x="167" y="22"/>
                    <a:pt x="170" y="22"/>
                  </a:cubicBezTo>
                  <a:cubicBezTo>
                    <a:pt x="173" y="22"/>
                    <a:pt x="176" y="23"/>
                    <a:pt x="178" y="24"/>
                  </a:cubicBezTo>
                  <a:cubicBezTo>
                    <a:pt x="179" y="25"/>
                    <a:pt x="180" y="27"/>
                    <a:pt x="180" y="28"/>
                  </a:cubicBezTo>
                  <a:cubicBezTo>
                    <a:pt x="180" y="30"/>
                    <a:pt x="179" y="32"/>
                    <a:pt x="179" y="34"/>
                  </a:cubicBezTo>
                  <a:cubicBezTo>
                    <a:pt x="177" y="34"/>
                    <a:pt x="173" y="35"/>
                    <a:pt x="169" y="35"/>
                  </a:cubicBezTo>
                  <a:cubicBezTo>
                    <a:pt x="164" y="35"/>
                    <a:pt x="161" y="36"/>
                    <a:pt x="159" y="36"/>
                  </a:cubicBezTo>
                  <a:cubicBezTo>
                    <a:pt x="156" y="36"/>
                    <a:pt x="154" y="37"/>
                    <a:pt x="152" y="38"/>
                  </a:cubicBezTo>
                  <a:cubicBezTo>
                    <a:pt x="150" y="40"/>
                    <a:pt x="149" y="41"/>
                    <a:pt x="147" y="43"/>
                  </a:cubicBezTo>
                  <a:cubicBezTo>
                    <a:pt x="146" y="45"/>
                    <a:pt x="146" y="47"/>
                    <a:pt x="146" y="50"/>
                  </a:cubicBezTo>
                  <a:cubicBezTo>
                    <a:pt x="146" y="54"/>
                    <a:pt x="147" y="57"/>
                    <a:pt x="149" y="59"/>
                  </a:cubicBezTo>
                  <a:cubicBezTo>
                    <a:pt x="152" y="62"/>
                    <a:pt x="155" y="63"/>
                    <a:pt x="159" y="63"/>
                  </a:cubicBezTo>
                  <a:cubicBezTo>
                    <a:pt x="162" y="63"/>
                    <a:pt x="165" y="62"/>
                    <a:pt x="167" y="61"/>
                  </a:cubicBezTo>
                  <a:cubicBezTo>
                    <a:pt x="170" y="60"/>
                    <a:pt x="172" y="58"/>
                    <a:pt x="175" y="56"/>
                  </a:cubicBezTo>
                  <a:cubicBezTo>
                    <a:pt x="175" y="58"/>
                    <a:pt x="175" y="60"/>
                    <a:pt x="176" y="62"/>
                  </a:cubicBezTo>
                  <a:moveTo>
                    <a:pt x="89" y="25"/>
                  </a:moveTo>
                  <a:cubicBezTo>
                    <a:pt x="91" y="23"/>
                    <a:pt x="94" y="22"/>
                    <a:pt x="98" y="22"/>
                  </a:cubicBezTo>
                  <a:cubicBezTo>
                    <a:pt x="101" y="22"/>
                    <a:pt x="103" y="23"/>
                    <a:pt x="105" y="25"/>
                  </a:cubicBezTo>
                  <a:cubicBezTo>
                    <a:pt x="107" y="27"/>
                    <a:pt x="108" y="30"/>
                    <a:pt x="108" y="34"/>
                  </a:cubicBezTo>
                  <a:cubicBezTo>
                    <a:pt x="108" y="34"/>
                    <a:pt x="108" y="35"/>
                    <a:pt x="108" y="35"/>
                  </a:cubicBezTo>
                  <a:cubicBezTo>
                    <a:pt x="83" y="35"/>
                    <a:pt x="83" y="35"/>
                    <a:pt x="83" y="35"/>
                  </a:cubicBezTo>
                  <a:cubicBezTo>
                    <a:pt x="84" y="31"/>
                    <a:pt x="86" y="28"/>
                    <a:pt x="89" y="25"/>
                  </a:cubicBezTo>
                  <a:moveTo>
                    <a:pt x="99" y="54"/>
                  </a:moveTo>
                  <a:cubicBezTo>
                    <a:pt x="96" y="56"/>
                    <a:pt x="94" y="56"/>
                    <a:pt x="91" y="56"/>
                  </a:cubicBezTo>
                  <a:cubicBezTo>
                    <a:pt x="88" y="56"/>
                    <a:pt x="86" y="55"/>
                    <a:pt x="84" y="53"/>
                  </a:cubicBezTo>
                  <a:cubicBezTo>
                    <a:pt x="82" y="51"/>
                    <a:pt x="81" y="48"/>
                    <a:pt x="81" y="44"/>
                  </a:cubicBezTo>
                  <a:cubicBezTo>
                    <a:pt x="81" y="43"/>
                    <a:pt x="81" y="42"/>
                    <a:pt x="81" y="41"/>
                  </a:cubicBezTo>
                  <a:cubicBezTo>
                    <a:pt x="114" y="41"/>
                    <a:pt x="114" y="41"/>
                    <a:pt x="114" y="41"/>
                  </a:cubicBezTo>
                  <a:cubicBezTo>
                    <a:pt x="115" y="39"/>
                    <a:pt x="115" y="37"/>
                    <a:pt x="115" y="35"/>
                  </a:cubicBezTo>
                  <a:cubicBezTo>
                    <a:pt x="115" y="29"/>
                    <a:pt x="113" y="24"/>
                    <a:pt x="110" y="21"/>
                  </a:cubicBezTo>
                  <a:cubicBezTo>
                    <a:pt x="107" y="18"/>
                    <a:pt x="103" y="16"/>
                    <a:pt x="97" y="16"/>
                  </a:cubicBezTo>
                  <a:cubicBezTo>
                    <a:pt x="93" y="16"/>
                    <a:pt x="89" y="17"/>
                    <a:pt x="86" y="19"/>
                  </a:cubicBezTo>
                  <a:cubicBezTo>
                    <a:pt x="82" y="22"/>
                    <a:pt x="79" y="25"/>
                    <a:pt x="77" y="30"/>
                  </a:cubicBezTo>
                  <a:cubicBezTo>
                    <a:pt x="75" y="34"/>
                    <a:pt x="74" y="39"/>
                    <a:pt x="74" y="44"/>
                  </a:cubicBezTo>
                  <a:cubicBezTo>
                    <a:pt x="74" y="48"/>
                    <a:pt x="74" y="51"/>
                    <a:pt x="76" y="54"/>
                  </a:cubicBezTo>
                  <a:cubicBezTo>
                    <a:pt x="77" y="57"/>
                    <a:pt x="79" y="59"/>
                    <a:pt x="82" y="60"/>
                  </a:cubicBezTo>
                  <a:cubicBezTo>
                    <a:pt x="85" y="62"/>
                    <a:pt x="88" y="63"/>
                    <a:pt x="91" y="63"/>
                  </a:cubicBezTo>
                  <a:cubicBezTo>
                    <a:pt x="96" y="63"/>
                    <a:pt x="101" y="61"/>
                    <a:pt x="105" y="58"/>
                  </a:cubicBezTo>
                  <a:cubicBezTo>
                    <a:pt x="109" y="54"/>
                    <a:pt x="111" y="51"/>
                    <a:pt x="112" y="47"/>
                  </a:cubicBezTo>
                  <a:cubicBezTo>
                    <a:pt x="105" y="47"/>
                    <a:pt x="105" y="47"/>
                    <a:pt x="105" y="47"/>
                  </a:cubicBezTo>
                  <a:cubicBezTo>
                    <a:pt x="103" y="50"/>
                    <a:pt x="101" y="52"/>
                    <a:pt x="99" y="54"/>
                  </a:cubicBezTo>
                  <a:moveTo>
                    <a:pt x="12" y="62"/>
                  </a:moveTo>
                  <a:cubicBezTo>
                    <a:pt x="33" y="22"/>
                    <a:pt x="33" y="22"/>
                    <a:pt x="33" y="22"/>
                  </a:cubicBezTo>
                  <a:cubicBezTo>
                    <a:pt x="34" y="19"/>
                    <a:pt x="36" y="16"/>
                    <a:pt x="38" y="13"/>
                  </a:cubicBezTo>
                  <a:cubicBezTo>
                    <a:pt x="38" y="17"/>
                    <a:pt x="38" y="21"/>
                    <a:pt x="38" y="24"/>
                  </a:cubicBezTo>
                  <a:cubicBezTo>
                    <a:pt x="40" y="62"/>
                    <a:pt x="40" y="62"/>
                    <a:pt x="40" y="62"/>
                  </a:cubicBezTo>
                  <a:cubicBezTo>
                    <a:pt x="49" y="62"/>
                    <a:pt x="49" y="62"/>
                    <a:pt x="49" y="62"/>
                  </a:cubicBezTo>
                  <a:cubicBezTo>
                    <a:pt x="80" y="0"/>
                    <a:pt x="80" y="0"/>
                    <a:pt x="80" y="0"/>
                  </a:cubicBezTo>
                  <a:cubicBezTo>
                    <a:pt x="72" y="0"/>
                    <a:pt x="72" y="0"/>
                    <a:pt x="72" y="0"/>
                  </a:cubicBezTo>
                  <a:cubicBezTo>
                    <a:pt x="54" y="35"/>
                    <a:pt x="54" y="35"/>
                    <a:pt x="54" y="35"/>
                  </a:cubicBezTo>
                  <a:cubicBezTo>
                    <a:pt x="53" y="37"/>
                    <a:pt x="52" y="40"/>
                    <a:pt x="50" y="45"/>
                  </a:cubicBezTo>
                  <a:cubicBezTo>
                    <a:pt x="48" y="47"/>
                    <a:pt x="48" y="50"/>
                    <a:pt x="47" y="51"/>
                  </a:cubicBezTo>
                  <a:cubicBezTo>
                    <a:pt x="47" y="45"/>
                    <a:pt x="47" y="40"/>
                    <a:pt x="47" y="36"/>
                  </a:cubicBezTo>
                  <a:cubicBezTo>
                    <a:pt x="45" y="0"/>
                    <a:pt x="45" y="0"/>
                    <a:pt x="45" y="0"/>
                  </a:cubicBezTo>
                  <a:cubicBezTo>
                    <a:pt x="36" y="0"/>
                    <a:pt x="36" y="0"/>
                    <a:pt x="36" y="0"/>
                  </a:cubicBezTo>
                  <a:cubicBezTo>
                    <a:pt x="17" y="36"/>
                    <a:pt x="17" y="36"/>
                    <a:pt x="17" y="36"/>
                  </a:cubicBezTo>
                  <a:cubicBezTo>
                    <a:pt x="16" y="38"/>
                    <a:pt x="13" y="43"/>
                    <a:pt x="10" y="50"/>
                  </a:cubicBezTo>
                  <a:cubicBezTo>
                    <a:pt x="10" y="48"/>
                    <a:pt x="10" y="47"/>
                    <a:pt x="10" y="46"/>
                  </a:cubicBezTo>
                  <a:cubicBezTo>
                    <a:pt x="10" y="45"/>
                    <a:pt x="10" y="44"/>
                    <a:pt x="10" y="42"/>
                  </a:cubicBezTo>
                  <a:cubicBezTo>
                    <a:pt x="10" y="36"/>
                    <a:pt x="9" y="32"/>
                    <a:pt x="9" y="31"/>
                  </a:cubicBezTo>
                  <a:cubicBezTo>
                    <a:pt x="8" y="0"/>
                    <a:pt x="8" y="0"/>
                    <a:pt x="8" y="0"/>
                  </a:cubicBezTo>
                  <a:cubicBezTo>
                    <a:pt x="0" y="0"/>
                    <a:pt x="0" y="0"/>
                    <a:pt x="0" y="0"/>
                  </a:cubicBezTo>
                  <a:cubicBezTo>
                    <a:pt x="3" y="62"/>
                    <a:pt x="3" y="62"/>
                    <a:pt x="3" y="62"/>
                  </a:cubicBezTo>
                  <a:lnTo>
                    <a:pt x="12"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pic>
        <p:nvPicPr>
          <p:cNvPr id="3" name="Picture 2">
            <a:extLst>
              <a:ext uri="{FF2B5EF4-FFF2-40B4-BE49-F238E27FC236}">
                <a16:creationId xmlns:a16="http://schemas.microsoft.com/office/drawing/2014/main" id="{94A81AE7-89B1-4C9A-BEB0-68351ECC3E9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4985745" y="6127769"/>
            <a:ext cx="2259101" cy="204168"/>
          </a:xfrm>
          <a:prstGeom prst="rect">
            <a:avLst/>
          </a:prstGeom>
        </p:spPr>
      </p:pic>
    </p:spTree>
    <p:extLst>
      <p:ext uri="{BB962C8B-B14F-4D97-AF65-F5344CB8AC3E}">
        <p14:creationId xmlns:p14="http://schemas.microsoft.com/office/powerpoint/2010/main" val="3257064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3C3C0D-ABB1-4EA3-B42A-2C27A9E5E98D}"/>
              </a:ext>
            </a:extLst>
          </p:cNvPr>
          <p:cNvSpPr>
            <a:spLocks noGrp="1"/>
          </p:cNvSpPr>
          <p:nvPr>
            <p:ph type="title"/>
          </p:nvPr>
        </p:nvSpPr>
        <p:spPr>
          <a:xfrm>
            <a:off x="479425" y="441325"/>
            <a:ext cx="9200035" cy="466725"/>
          </a:xfrm>
          <a:prstGeom prst="rect">
            <a:avLst/>
          </a:prstGeom>
        </p:spPr>
        <p:txBody>
          <a:bodyPr vert="horz" lIns="0" tIns="0" rIns="0" bIns="0" rtlCol="0" anchor="t" anchorCtr="0">
            <a:no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2BDAFE4-7822-4E3C-9E22-4E22A9545C71}"/>
              </a:ext>
            </a:extLst>
          </p:cNvPr>
          <p:cNvSpPr>
            <a:spLocks noGrp="1"/>
          </p:cNvSpPr>
          <p:nvPr>
            <p:ph type="body" idx="1"/>
          </p:nvPr>
        </p:nvSpPr>
        <p:spPr>
          <a:xfrm>
            <a:off x="479425" y="1989138"/>
            <a:ext cx="11233150" cy="4176712"/>
          </a:xfrm>
          <a:prstGeom prst="rect">
            <a:avLst/>
          </a:prstGeom>
        </p:spPr>
        <p:txBody>
          <a:bodyPr vert="horz" lIns="0" tIns="0" rIns="0" bIns="0" rtlCol="0">
            <a:noAutofit/>
          </a:bodyPr>
          <a:lstStyle/>
          <a:p>
            <a:pPr lvl="0"/>
            <a:r>
              <a:rPr lang="en-US"/>
              <a:t>Edit Master text styles</a:t>
            </a:r>
          </a:p>
          <a:p>
            <a:pPr lvl="1"/>
            <a:r>
              <a:rPr lang="en-US"/>
              <a:t>Second level</a:t>
            </a:r>
          </a:p>
          <a:p>
            <a:pPr lvl="2"/>
            <a:r>
              <a:rPr lang="en-US"/>
              <a:t>Third level</a:t>
            </a:r>
          </a:p>
          <a:p>
            <a:pPr lvl="3"/>
            <a:r>
              <a:rPr lang="en-US"/>
              <a:t>Fourth level</a:t>
            </a:r>
          </a:p>
        </p:txBody>
      </p:sp>
      <p:sp>
        <p:nvSpPr>
          <p:cNvPr id="5" name="Footer Placeholder 4">
            <a:extLst>
              <a:ext uri="{FF2B5EF4-FFF2-40B4-BE49-F238E27FC236}">
                <a16:creationId xmlns:a16="http://schemas.microsoft.com/office/drawing/2014/main" id="{0A9E874E-25E5-43C0-934F-A1AFB4D030F8}"/>
              </a:ext>
            </a:extLst>
          </p:cNvPr>
          <p:cNvSpPr>
            <a:spLocks noGrp="1"/>
          </p:cNvSpPr>
          <p:nvPr>
            <p:ph type="ftr" sz="quarter" idx="3"/>
          </p:nvPr>
        </p:nvSpPr>
        <p:spPr>
          <a:xfrm>
            <a:off x="479424" y="6416675"/>
            <a:ext cx="9116215" cy="215900"/>
          </a:xfrm>
          <a:prstGeom prst="rect">
            <a:avLst/>
          </a:prstGeom>
        </p:spPr>
        <p:txBody>
          <a:bodyPr vert="horz" lIns="0" tIns="0" rIns="0" bIns="0" rtlCol="0" anchor="b"/>
          <a:lstStyle>
            <a:lvl1pPr algn="l">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E5D8307-B9EB-4D44-8A70-B74B26536F1B}"/>
              </a:ext>
            </a:extLst>
          </p:cNvPr>
          <p:cNvSpPr>
            <a:spLocks noGrp="1"/>
          </p:cNvSpPr>
          <p:nvPr>
            <p:ph type="sldNum" sz="quarter" idx="4"/>
          </p:nvPr>
        </p:nvSpPr>
        <p:spPr>
          <a:xfrm>
            <a:off x="10973276" y="6416675"/>
            <a:ext cx="742991" cy="215900"/>
          </a:xfrm>
          <a:prstGeom prst="rect">
            <a:avLst/>
          </a:prstGeom>
        </p:spPr>
        <p:txBody>
          <a:bodyPr vert="horz" wrap="none" lIns="0" tIns="0" rIns="0" bIns="0" rtlCol="0" anchor="b"/>
          <a:lstStyle>
            <a:lvl1pPr algn="r">
              <a:defRPr sz="1200">
                <a:solidFill>
                  <a:schemeClr val="tx1">
                    <a:tint val="75000"/>
                  </a:schemeClr>
                </a:solidFill>
              </a:defRPr>
            </a:lvl1pPr>
          </a:lstStyle>
          <a:p>
            <a:fld id="{FB16AA9A-AFE6-4901-A70C-4F1A87BEB784}" type="slidenum">
              <a:rPr lang="en-GB" smtClean="0"/>
              <a:t>‹#›</a:t>
            </a:fld>
            <a:endParaRPr lang="en-GB"/>
          </a:p>
        </p:txBody>
      </p:sp>
      <p:sp>
        <p:nvSpPr>
          <p:cNvPr id="11" name="Date Placeholder 10">
            <a:extLst>
              <a:ext uri="{FF2B5EF4-FFF2-40B4-BE49-F238E27FC236}">
                <a16:creationId xmlns:a16="http://schemas.microsoft.com/office/drawing/2014/main" id="{0FDD8496-36A7-44F3-8E4F-22AAE25EE1E1}"/>
              </a:ext>
            </a:extLst>
          </p:cNvPr>
          <p:cNvSpPr>
            <a:spLocks noGrp="1"/>
          </p:cNvSpPr>
          <p:nvPr>
            <p:ph type="dt" sz="half" idx="2"/>
          </p:nvPr>
        </p:nvSpPr>
        <p:spPr>
          <a:xfrm>
            <a:off x="9679460" y="6416675"/>
            <a:ext cx="1209995" cy="215900"/>
          </a:xfrm>
          <a:prstGeom prst="rect">
            <a:avLst/>
          </a:prstGeom>
        </p:spPr>
        <p:txBody>
          <a:bodyPr vert="horz" wrap="square" lIns="0" tIns="0" rIns="0" bIns="0" rtlCol="0" anchor="b" anchorCtr="0"/>
          <a:lstStyle>
            <a:lvl1pPr algn="r">
              <a:defRPr sz="1200">
                <a:solidFill>
                  <a:schemeClr val="tx1">
                    <a:tint val="75000"/>
                  </a:schemeClr>
                </a:solidFill>
              </a:defRPr>
            </a:lvl1pPr>
          </a:lstStyle>
          <a:p>
            <a:endParaRPr lang="en-GB"/>
          </a:p>
        </p:txBody>
      </p:sp>
      <p:grpSp>
        <p:nvGrpSpPr>
          <p:cNvPr id="8" name="Group 4">
            <a:extLst>
              <a:ext uri="{FF2B5EF4-FFF2-40B4-BE49-F238E27FC236}">
                <a16:creationId xmlns:a16="http://schemas.microsoft.com/office/drawing/2014/main" id="{E88AFA65-60B2-47A7-828C-526A83AF2086}"/>
              </a:ext>
            </a:extLst>
          </p:cNvPr>
          <p:cNvGrpSpPr>
            <a:grpSpLocks noChangeAspect="1"/>
          </p:cNvGrpSpPr>
          <p:nvPr userDrawn="1"/>
        </p:nvGrpSpPr>
        <p:grpSpPr bwMode="auto">
          <a:xfrm>
            <a:off x="11210695" y="441325"/>
            <a:ext cx="501880" cy="501458"/>
            <a:chOff x="569" y="259"/>
            <a:chExt cx="1190" cy="1189"/>
          </a:xfrm>
          <a:solidFill>
            <a:schemeClr val="bg2"/>
          </a:solidFill>
        </p:grpSpPr>
        <p:sp>
          <p:nvSpPr>
            <p:cNvPr id="9" name="Freeform 5">
              <a:extLst>
                <a:ext uri="{FF2B5EF4-FFF2-40B4-BE49-F238E27FC236}">
                  <a16:creationId xmlns:a16="http://schemas.microsoft.com/office/drawing/2014/main" id="{F43FCB28-65AE-4089-98CA-D885C36C14FF}"/>
                </a:ext>
              </a:extLst>
            </p:cNvPr>
            <p:cNvSpPr>
              <a:spLocks/>
            </p:cNvSpPr>
            <p:nvPr userDrawn="1"/>
          </p:nvSpPr>
          <p:spPr bwMode="auto">
            <a:xfrm>
              <a:off x="569" y="1033"/>
              <a:ext cx="261" cy="332"/>
            </a:xfrm>
            <a:custGeom>
              <a:avLst/>
              <a:gdLst>
                <a:gd name="T0" fmla="*/ 59 w 261"/>
                <a:gd name="T1" fmla="*/ 187 h 332"/>
                <a:gd name="T2" fmla="*/ 59 w 261"/>
                <a:gd name="T3" fmla="*/ 332 h 332"/>
                <a:gd name="T4" fmla="*/ 0 w 261"/>
                <a:gd name="T5" fmla="*/ 332 h 332"/>
                <a:gd name="T6" fmla="*/ 0 w 261"/>
                <a:gd name="T7" fmla="*/ 0 h 332"/>
                <a:gd name="T8" fmla="*/ 59 w 261"/>
                <a:gd name="T9" fmla="*/ 0 h 332"/>
                <a:gd name="T10" fmla="*/ 59 w 261"/>
                <a:gd name="T11" fmla="*/ 135 h 332"/>
                <a:gd name="T12" fmla="*/ 202 w 261"/>
                <a:gd name="T13" fmla="*/ 135 h 332"/>
                <a:gd name="T14" fmla="*/ 202 w 261"/>
                <a:gd name="T15" fmla="*/ 0 h 332"/>
                <a:gd name="T16" fmla="*/ 261 w 261"/>
                <a:gd name="T17" fmla="*/ 0 h 332"/>
                <a:gd name="T18" fmla="*/ 261 w 261"/>
                <a:gd name="T19" fmla="*/ 332 h 332"/>
                <a:gd name="T20" fmla="*/ 202 w 261"/>
                <a:gd name="T21" fmla="*/ 332 h 332"/>
                <a:gd name="T22" fmla="*/ 202 w 261"/>
                <a:gd name="T23" fmla="*/ 187 h 332"/>
                <a:gd name="T24" fmla="*/ 59 w 261"/>
                <a:gd name="T25" fmla="*/ 187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 h="332">
                  <a:moveTo>
                    <a:pt x="59" y="187"/>
                  </a:moveTo>
                  <a:lnTo>
                    <a:pt x="59" y="332"/>
                  </a:lnTo>
                  <a:lnTo>
                    <a:pt x="0" y="332"/>
                  </a:lnTo>
                  <a:lnTo>
                    <a:pt x="0" y="0"/>
                  </a:lnTo>
                  <a:lnTo>
                    <a:pt x="59" y="0"/>
                  </a:lnTo>
                  <a:lnTo>
                    <a:pt x="59" y="135"/>
                  </a:lnTo>
                  <a:lnTo>
                    <a:pt x="202" y="135"/>
                  </a:lnTo>
                  <a:lnTo>
                    <a:pt x="202" y="0"/>
                  </a:lnTo>
                  <a:lnTo>
                    <a:pt x="261" y="0"/>
                  </a:lnTo>
                  <a:lnTo>
                    <a:pt x="261" y="332"/>
                  </a:lnTo>
                  <a:lnTo>
                    <a:pt x="202" y="332"/>
                  </a:lnTo>
                  <a:lnTo>
                    <a:pt x="202" y="187"/>
                  </a:lnTo>
                  <a:lnTo>
                    <a:pt x="59" y="1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 name="Freeform 6">
              <a:extLst>
                <a:ext uri="{FF2B5EF4-FFF2-40B4-BE49-F238E27FC236}">
                  <a16:creationId xmlns:a16="http://schemas.microsoft.com/office/drawing/2014/main" id="{9309F9C1-9A58-45D8-B40E-DED85E7EDE30}"/>
                </a:ext>
              </a:extLst>
            </p:cNvPr>
            <p:cNvSpPr>
              <a:spLocks/>
            </p:cNvSpPr>
            <p:nvPr userDrawn="1"/>
          </p:nvSpPr>
          <p:spPr bwMode="auto">
            <a:xfrm>
              <a:off x="853" y="1122"/>
              <a:ext cx="242" cy="326"/>
            </a:xfrm>
            <a:custGeom>
              <a:avLst/>
              <a:gdLst>
                <a:gd name="T0" fmla="*/ 31 w 140"/>
                <a:gd name="T1" fmla="*/ 189 h 189"/>
                <a:gd name="T2" fmla="*/ 53 w 140"/>
                <a:gd name="T3" fmla="*/ 137 h 189"/>
                <a:gd name="T4" fmla="*/ 0 w 140"/>
                <a:gd name="T5" fmla="*/ 0 h 189"/>
                <a:gd name="T6" fmla="*/ 36 w 140"/>
                <a:gd name="T7" fmla="*/ 0 h 189"/>
                <a:gd name="T8" fmla="*/ 70 w 140"/>
                <a:gd name="T9" fmla="*/ 101 h 189"/>
                <a:gd name="T10" fmla="*/ 104 w 140"/>
                <a:gd name="T11" fmla="*/ 0 h 189"/>
                <a:gd name="T12" fmla="*/ 140 w 140"/>
                <a:gd name="T13" fmla="*/ 0 h 189"/>
                <a:gd name="T14" fmla="*/ 64 w 140"/>
                <a:gd name="T15" fmla="*/ 189 h 189"/>
                <a:gd name="T16" fmla="*/ 31 w 140"/>
                <a:gd name="T1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189">
                  <a:moveTo>
                    <a:pt x="31" y="189"/>
                  </a:moveTo>
                  <a:cubicBezTo>
                    <a:pt x="53" y="137"/>
                    <a:pt x="53" y="137"/>
                    <a:pt x="53" y="137"/>
                  </a:cubicBezTo>
                  <a:cubicBezTo>
                    <a:pt x="37" y="94"/>
                    <a:pt x="17" y="44"/>
                    <a:pt x="0" y="0"/>
                  </a:cubicBezTo>
                  <a:cubicBezTo>
                    <a:pt x="36" y="0"/>
                    <a:pt x="36" y="0"/>
                    <a:pt x="36" y="0"/>
                  </a:cubicBezTo>
                  <a:cubicBezTo>
                    <a:pt x="51" y="45"/>
                    <a:pt x="60" y="73"/>
                    <a:pt x="70" y="101"/>
                  </a:cubicBezTo>
                  <a:cubicBezTo>
                    <a:pt x="79" y="77"/>
                    <a:pt x="93" y="33"/>
                    <a:pt x="104" y="0"/>
                  </a:cubicBezTo>
                  <a:cubicBezTo>
                    <a:pt x="140" y="0"/>
                    <a:pt x="140" y="0"/>
                    <a:pt x="140" y="0"/>
                  </a:cubicBezTo>
                  <a:cubicBezTo>
                    <a:pt x="115" y="62"/>
                    <a:pt x="90" y="125"/>
                    <a:pt x="64" y="189"/>
                  </a:cubicBezTo>
                  <a:lnTo>
                    <a:pt x="31" y="18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 name="Freeform 7">
              <a:extLst>
                <a:ext uri="{FF2B5EF4-FFF2-40B4-BE49-F238E27FC236}">
                  <a16:creationId xmlns:a16="http://schemas.microsoft.com/office/drawing/2014/main" id="{FCA84EBC-2001-40EC-A5E3-D11DEE20CAD7}"/>
                </a:ext>
              </a:extLst>
            </p:cNvPr>
            <p:cNvSpPr>
              <a:spLocks noEditPoints="1"/>
            </p:cNvSpPr>
            <p:nvPr userDrawn="1"/>
          </p:nvSpPr>
          <p:spPr bwMode="auto">
            <a:xfrm>
              <a:off x="1088" y="1033"/>
              <a:ext cx="251" cy="337"/>
            </a:xfrm>
            <a:custGeom>
              <a:avLst/>
              <a:gdLst>
                <a:gd name="T0" fmla="*/ 114 w 145"/>
                <a:gd name="T1" fmla="*/ 192 h 195"/>
                <a:gd name="T2" fmla="*/ 114 w 145"/>
                <a:gd name="T3" fmla="*/ 172 h 195"/>
                <a:gd name="T4" fmla="*/ 65 w 145"/>
                <a:gd name="T5" fmla="*/ 195 h 195"/>
                <a:gd name="T6" fmla="*/ 0 w 145"/>
                <a:gd name="T7" fmla="*/ 121 h 195"/>
                <a:gd name="T8" fmla="*/ 66 w 145"/>
                <a:gd name="T9" fmla="*/ 46 h 195"/>
                <a:gd name="T10" fmla="*/ 112 w 145"/>
                <a:gd name="T11" fmla="*/ 69 h 195"/>
                <a:gd name="T12" fmla="*/ 112 w 145"/>
                <a:gd name="T13" fmla="*/ 41 h 195"/>
                <a:gd name="T14" fmla="*/ 112 w 145"/>
                <a:gd name="T15" fmla="*/ 0 h 195"/>
                <a:gd name="T16" fmla="*/ 145 w 145"/>
                <a:gd name="T17" fmla="*/ 0 h 195"/>
                <a:gd name="T18" fmla="*/ 145 w 145"/>
                <a:gd name="T19" fmla="*/ 192 h 195"/>
                <a:gd name="T20" fmla="*/ 114 w 145"/>
                <a:gd name="T21" fmla="*/ 192 h 195"/>
                <a:gd name="T22" fmla="*/ 34 w 145"/>
                <a:gd name="T23" fmla="*/ 121 h 195"/>
                <a:gd name="T24" fmla="*/ 72 w 145"/>
                <a:gd name="T25" fmla="*/ 169 h 195"/>
                <a:gd name="T26" fmla="*/ 113 w 145"/>
                <a:gd name="T27" fmla="*/ 120 h 195"/>
                <a:gd name="T28" fmla="*/ 73 w 145"/>
                <a:gd name="T29" fmla="*/ 73 h 195"/>
                <a:gd name="T30" fmla="*/ 34 w 145"/>
                <a:gd name="T31" fmla="*/ 121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5" h="195">
                  <a:moveTo>
                    <a:pt x="114" y="192"/>
                  </a:moveTo>
                  <a:cubicBezTo>
                    <a:pt x="114" y="172"/>
                    <a:pt x="114" y="172"/>
                    <a:pt x="114" y="172"/>
                  </a:cubicBezTo>
                  <a:cubicBezTo>
                    <a:pt x="106" y="184"/>
                    <a:pt x="89" y="195"/>
                    <a:pt x="65" y="195"/>
                  </a:cubicBezTo>
                  <a:cubicBezTo>
                    <a:pt x="27" y="195"/>
                    <a:pt x="0" y="165"/>
                    <a:pt x="0" y="121"/>
                  </a:cubicBezTo>
                  <a:cubicBezTo>
                    <a:pt x="0" y="78"/>
                    <a:pt x="25" y="46"/>
                    <a:pt x="66" y="46"/>
                  </a:cubicBezTo>
                  <a:cubicBezTo>
                    <a:pt x="88" y="46"/>
                    <a:pt x="104" y="57"/>
                    <a:pt x="112" y="69"/>
                  </a:cubicBezTo>
                  <a:cubicBezTo>
                    <a:pt x="112" y="59"/>
                    <a:pt x="112" y="50"/>
                    <a:pt x="112" y="41"/>
                  </a:cubicBezTo>
                  <a:cubicBezTo>
                    <a:pt x="112" y="0"/>
                    <a:pt x="112" y="0"/>
                    <a:pt x="112" y="0"/>
                  </a:cubicBezTo>
                  <a:cubicBezTo>
                    <a:pt x="145" y="0"/>
                    <a:pt x="145" y="0"/>
                    <a:pt x="145" y="0"/>
                  </a:cubicBezTo>
                  <a:cubicBezTo>
                    <a:pt x="145" y="192"/>
                    <a:pt x="145" y="192"/>
                    <a:pt x="145" y="192"/>
                  </a:cubicBezTo>
                  <a:lnTo>
                    <a:pt x="114" y="192"/>
                  </a:lnTo>
                  <a:close/>
                  <a:moveTo>
                    <a:pt x="34" y="121"/>
                  </a:moveTo>
                  <a:cubicBezTo>
                    <a:pt x="34" y="148"/>
                    <a:pt x="48" y="169"/>
                    <a:pt x="72" y="169"/>
                  </a:cubicBezTo>
                  <a:cubicBezTo>
                    <a:pt x="98" y="169"/>
                    <a:pt x="113" y="148"/>
                    <a:pt x="113" y="120"/>
                  </a:cubicBezTo>
                  <a:cubicBezTo>
                    <a:pt x="113" y="93"/>
                    <a:pt x="96" y="73"/>
                    <a:pt x="73" y="73"/>
                  </a:cubicBezTo>
                  <a:cubicBezTo>
                    <a:pt x="48" y="73"/>
                    <a:pt x="34" y="95"/>
                    <a:pt x="34"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Freeform 8">
              <a:extLst>
                <a:ext uri="{FF2B5EF4-FFF2-40B4-BE49-F238E27FC236}">
                  <a16:creationId xmlns:a16="http://schemas.microsoft.com/office/drawing/2014/main" id="{EDB79744-BCDE-4081-899C-CB162316CD6E}"/>
                </a:ext>
              </a:extLst>
            </p:cNvPr>
            <p:cNvSpPr>
              <a:spLocks/>
            </p:cNvSpPr>
            <p:nvPr userDrawn="1"/>
          </p:nvSpPr>
          <p:spPr bwMode="auto">
            <a:xfrm>
              <a:off x="1375" y="1115"/>
              <a:ext cx="125" cy="250"/>
            </a:xfrm>
            <a:custGeom>
              <a:avLst/>
              <a:gdLst>
                <a:gd name="T0" fmla="*/ 30 w 72"/>
                <a:gd name="T1" fmla="*/ 3 h 145"/>
                <a:gd name="T2" fmla="*/ 30 w 72"/>
                <a:gd name="T3" fmla="*/ 13 h 145"/>
                <a:gd name="T4" fmla="*/ 30 w 72"/>
                <a:gd name="T5" fmla="*/ 23 h 145"/>
                <a:gd name="T6" fmla="*/ 64 w 72"/>
                <a:gd name="T7" fmla="*/ 0 h 145"/>
                <a:gd name="T8" fmla="*/ 72 w 72"/>
                <a:gd name="T9" fmla="*/ 1 h 145"/>
                <a:gd name="T10" fmla="*/ 72 w 72"/>
                <a:gd name="T11" fmla="*/ 32 h 145"/>
                <a:gd name="T12" fmla="*/ 63 w 72"/>
                <a:gd name="T13" fmla="*/ 31 h 145"/>
                <a:gd name="T14" fmla="*/ 33 w 72"/>
                <a:gd name="T15" fmla="*/ 78 h 145"/>
                <a:gd name="T16" fmla="*/ 33 w 72"/>
                <a:gd name="T17" fmla="*/ 145 h 145"/>
                <a:gd name="T18" fmla="*/ 0 w 72"/>
                <a:gd name="T19" fmla="*/ 145 h 145"/>
                <a:gd name="T20" fmla="*/ 0 w 72"/>
                <a:gd name="T21" fmla="*/ 29 h 145"/>
                <a:gd name="T22" fmla="*/ 0 w 72"/>
                <a:gd name="T23" fmla="*/ 3 h 145"/>
                <a:gd name="T24" fmla="*/ 30 w 72"/>
                <a:gd name="T25" fmla="*/ 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 h="145">
                  <a:moveTo>
                    <a:pt x="30" y="3"/>
                  </a:moveTo>
                  <a:cubicBezTo>
                    <a:pt x="30" y="13"/>
                    <a:pt x="30" y="13"/>
                    <a:pt x="30" y="13"/>
                  </a:cubicBezTo>
                  <a:cubicBezTo>
                    <a:pt x="30" y="16"/>
                    <a:pt x="30" y="20"/>
                    <a:pt x="30" y="23"/>
                  </a:cubicBezTo>
                  <a:cubicBezTo>
                    <a:pt x="35" y="8"/>
                    <a:pt x="48" y="0"/>
                    <a:pt x="64" y="0"/>
                  </a:cubicBezTo>
                  <a:cubicBezTo>
                    <a:pt x="68" y="0"/>
                    <a:pt x="70" y="1"/>
                    <a:pt x="72" y="1"/>
                  </a:cubicBezTo>
                  <a:cubicBezTo>
                    <a:pt x="72" y="32"/>
                    <a:pt x="72" y="32"/>
                    <a:pt x="72" y="32"/>
                  </a:cubicBezTo>
                  <a:cubicBezTo>
                    <a:pt x="70" y="31"/>
                    <a:pt x="66" y="31"/>
                    <a:pt x="63" y="31"/>
                  </a:cubicBezTo>
                  <a:cubicBezTo>
                    <a:pt x="37" y="31"/>
                    <a:pt x="33" y="49"/>
                    <a:pt x="33" y="78"/>
                  </a:cubicBezTo>
                  <a:cubicBezTo>
                    <a:pt x="33" y="145"/>
                    <a:pt x="33" y="145"/>
                    <a:pt x="33" y="145"/>
                  </a:cubicBezTo>
                  <a:cubicBezTo>
                    <a:pt x="0" y="145"/>
                    <a:pt x="0" y="145"/>
                    <a:pt x="0" y="145"/>
                  </a:cubicBezTo>
                  <a:cubicBezTo>
                    <a:pt x="0" y="29"/>
                    <a:pt x="0" y="29"/>
                    <a:pt x="0" y="29"/>
                  </a:cubicBezTo>
                  <a:cubicBezTo>
                    <a:pt x="0" y="20"/>
                    <a:pt x="0" y="12"/>
                    <a:pt x="0" y="3"/>
                  </a:cubicBezTo>
                  <a:lnTo>
                    <a:pt x="3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9">
              <a:extLst>
                <a:ext uri="{FF2B5EF4-FFF2-40B4-BE49-F238E27FC236}">
                  <a16:creationId xmlns:a16="http://schemas.microsoft.com/office/drawing/2014/main" id="{FBE31F44-5918-4F82-AFFA-9DF2912ACC74}"/>
                </a:ext>
              </a:extLst>
            </p:cNvPr>
            <p:cNvSpPr>
              <a:spLocks noEditPoints="1"/>
            </p:cNvSpPr>
            <p:nvPr userDrawn="1"/>
          </p:nvSpPr>
          <p:spPr bwMode="auto">
            <a:xfrm>
              <a:off x="1505" y="1113"/>
              <a:ext cx="254" cy="259"/>
            </a:xfrm>
            <a:custGeom>
              <a:avLst/>
              <a:gdLst>
                <a:gd name="T0" fmla="*/ 147 w 147"/>
                <a:gd name="T1" fmla="*/ 75 h 150"/>
                <a:gd name="T2" fmla="*/ 73 w 147"/>
                <a:gd name="T3" fmla="*/ 150 h 150"/>
                <a:gd name="T4" fmla="*/ 0 w 147"/>
                <a:gd name="T5" fmla="*/ 75 h 150"/>
                <a:gd name="T6" fmla="*/ 73 w 147"/>
                <a:gd name="T7" fmla="*/ 0 h 150"/>
                <a:gd name="T8" fmla="*/ 147 w 147"/>
                <a:gd name="T9" fmla="*/ 75 h 150"/>
                <a:gd name="T10" fmla="*/ 33 w 147"/>
                <a:gd name="T11" fmla="*/ 75 h 150"/>
                <a:gd name="T12" fmla="*/ 73 w 147"/>
                <a:gd name="T13" fmla="*/ 123 h 150"/>
                <a:gd name="T14" fmla="*/ 112 w 147"/>
                <a:gd name="T15" fmla="*/ 75 h 150"/>
                <a:gd name="T16" fmla="*/ 73 w 147"/>
                <a:gd name="T17" fmla="*/ 27 h 150"/>
                <a:gd name="T18" fmla="*/ 33 w 147"/>
                <a:gd name="T19" fmla="*/ 75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7" h="150">
                  <a:moveTo>
                    <a:pt x="147" y="75"/>
                  </a:moveTo>
                  <a:cubicBezTo>
                    <a:pt x="147" y="119"/>
                    <a:pt x="118" y="150"/>
                    <a:pt x="73" y="150"/>
                  </a:cubicBezTo>
                  <a:cubicBezTo>
                    <a:pt x="27" y="150"/>
                    <a:pt x="0" y="119"/>
                    <a:pt x="0" y="75"/>
                  </a:cubicBezTo>
                  <a:cubicBezTo>
                    <a:pt x="0" y="31"/>
                    <a:pt x="29" y="0"/>
                    <a:pt x="73" y="0"/>
                  </a:cubicBezTo>
                  <a:cubicBezTo>
                    <a:pt x="118" y="0"/>
                    <a:pt x="147" y="31"/>
                    <a:pt x="147" y="75"/>
                  </a:cubicBezTo>
                  <a:close/>
                  <a:moveTo>
                    <a:pt x="33" y="75"/>
                  </a:moveTo>
                  <a:cubicBezTo>
                    <a:pt x="33" y="104"/>
                    <a:pt x="48" y="123"/>
                    <a:pt x="73" y="123"/>
                  </a:cubicBezTo>
                  <a:cubicBezTo>
                    <a:pt x="98" y="123"/>
                    <a:pt x="112" y="104"/>
                    <a:pt x="112" y="75"/>
                  </a:cubicBezTo>
                  <a:cubicBezTo>
                    <a:pt x="112" y="47"/>
                    <a:pt x="97" y="27"/>
                    <a:pt x="73" y="27"/>
                  </a:cubicBezTo>
                  <a:cubicBezTo>
                    <a:pt x="48" y="27"/>
                    <a:pt x="33" y="47"/>
                    <a:pt x="33"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0">
              <a:extLst>
                <a:ext uri="{FF2B5EF4-FFF2-40B4-BE49-F238E27FC236}">
                  <a16:creationId xmlns:a16="http://schemas.microsoft.com/office/drawing/2014/main" id="{BE8B76B2-DA99-453A-BF81-3D3B3D8CDE2B}"/>
                </a:ext>
              </a:extLst>
            </p:cNvPr>
            <p:cNvSpPr>
              <a:spLocks noEditPoints="1"/>
            </p:cNvSpPr>
            <p:nvPr userDrawn="1"/>
          </p:nvSpPr>
          <p:spPr bwMode="auto">
            <a:xfrm>
              <a:off x="853" y="259"/>
              <a:ext cx="624" cy="624"/>
            </a:xfrm>
            <a:custGeom>
              <a:avLst/>
              <a:gdLst>
                <a:gd name="T0" fmla="*/ 180 w 361"/>
                <a:gd name="T1" fmla="*/ 0 h 361"/>
                <a:gd name="T2" fmla="*/ 9 w 361"/>
                <a:gd name="T3" fmla="*/ 0 h 361"/>
                <a:gd name="T4" fmla="*/ 0 w 361"/>
                <a:gd name="T5" fmla="*/ 10 h 361"/>
                <a:gd name="T6" fmla="*/ 9 w 361"/>
                <a:gd name="T7" fmla="*/ 19 h 361"/>
                <a:gd name="T8" fmla="*/ 171 w 361"/>
                <a:gd name="T9" fmla="*/ 181 h 361"/>
                <a:gd name="T10" fmla="*/ 9 w 361"/>
                <a:gd name="T11" fmla="*/ 343 h 361"/>
                <a:gd name="T12" fmla="*/ 0 w 361"/>
                <a:gd name="T13" fmla="*/ 352 h 361"/>
                <a:gd name="T14" fmla="*/ 9 w 361"/>
                <a:gd name="T15" fmla="*/ 361 h 361"/>
                <a:gd name="T16" fmla="*/ 180 w 361"/>
                <a:gd name="T17" fmla="*/ 361 h 361"/>
                <a:gd name="T18" fmla="*/ 361 w 361"/>
                <a:gd name="T19" fmla="*/ 181 h 361"/>
                <a:gd name="T20" fmla="*/ 180 w 361"/>
                <a:gd name="T21" fmla="*/ 0 h 361"/>
                <a:gd name="T22" fmla="*/ 150 w 361"/>
                <a:gd name="T23" fmla="*/ 341 h 361"/>
                <a:gd name="T24" fmla="*/ 247 w 361"/>
                <a:gd name="T25" fmla="*/ 181 h 361"/>
                <a:gd name="T26" fmla="*/ 150 w 361"/>
                <a:gd name="T27" fmla="*/ 21 h 361"/>
                <a:gd name="T28" fmla="*/ 285 w 361"/>
                <a:gd name="T29" fmla="*/ 181 h 361"/>
                <a:gd name="T30" fmla="*/ 150 w 361"/>
                <a:gd name="T31" fmla="*/ 341 h 361"/>
                <a:gd name="T32" fmla="*/ 189 w 361"/>
                <a:gd name="T33" fmla="*/ 181 h 361"/>
                <a:gd name="T34" fmla="*/ 93 w 361"/>
                <a:gd name="T35" fmla="*/ 21 h 361"/>
                <a:gd name="T36" fmla="*/ 228 w 361"/>
                <a:gd name="T37" fmla="*/ 181 h 361"/>
                <a:gd name="T38" fmla="*/ 93 w 361"/>
                <a:gd name="T39" fmla="*/ 341 h 361"/>
                <a:gd name="T40" fmla="*/ 189 w 361"/>
                <a:gd name="T41" fmla="*/ 181 h 361"/>
                <a:gd name="T42" fmla="*/ 207 w 361"/>
                <a:gd name="T43" fmla="*/ 341 h 361"/>
                <a:gd name="T44" fmla="*/ 304 w 361"/>
                <a:gd name="T45" fmla="*/ 181 h 361"/>
                <a:gd name="T46" fmla="*/ 207 w 361"/>
                <a:gd name="T47" fmla="*/ 21 h 361"/>
                <a:gd name="T48" fmla="*/ 342 w 361"/>
                <a:gd name="T49" fmla="*/ 181 h 361"/>
                <a:gd name="T50" fmla="*/ 207 w 361"/>
                <a:gd name="T51" fmla="*/ 34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1" h="361">
                  <a:moveTo>
                    <a:pt x="180" y="0"/>
                  </a:moveTo>
                  <a:cubicBezTo>
                    <a:pt x="9" y="0"/>
                    <a:pt x="9" y="0"/>
                    <a:pt x="9" y="0"/>
                  </a:cubicBezTo>
                  <a:cubicBezTo>
                    <a:pt x="4" y="0"/>
                    <a:pt x="0" y="5"/>
                    <a:pt x="0" y="10"/>
                  </a:cubicBezTo>
                  <a:cubicBezTo>
                    <a:pt x="0" y="15"/>
                    <a:pt x="4" y="19"/>
                    <a:pt x="9" y="19"/>
                  </a:cubicBezTo>
                  <a:cubicBezTo>
                    <a:pt x="98" y="19"/>
                    <a:pt x="171" y="92"/>
                    <a:pt x="171" y="181"/>
                  </a:cubicBezTo>
                  <a:cubicBezTo>
                    <a:pt x="171" y="270"/>
                    <a:pt x="98" y="343"/>
                    <a:pt x="9" y="343"/>
                  </a:cubicBezTo>
                  <a:cubicBezTo>
                    <a:pt x="4" y="343"/>
                    <a:pt x="0" y="347"/>
                    <a:pt x="0" y="352"/>
                  </a:cubicBezTo>
                  <a:cubicBezTo>
                    <a:pt x="0" y="357"/>
                    <a:pt x="4" y="361"/>
                    <a:pt x="9" y="361"/>
                  </a:cubicBezTo>
                  <a:cubicBezTo>
                    <a:pt x="180" y="361"/>
                    <a:pt x="180" y="361"/>
                    <a:pt x="180" y="361"/>
                  </a:cubicBezTo>
                  <a:cubicBezTo>
                    <a:pt x="280" y="361"/>
                    <a:pt x="361" y="280"/>
                    <a:pt x="361" y="181"/>
                  </a:cubicBezTo>
                  <a:cubicBezTo>
                    <a:pt x="361" y="81"/>
                    <a:pt x="280" y="0"/>
                    <a:pt x="180" y="0"/>
                  </a:cubicBezTo>
                  <a:close/>
                  <a:moveTo>
                    <a:pt x="150" y="341"/>
                  </a:moveTo>
                  <a:cubicBezTo>
                    <a:pt x="207" y="310"/>
                    <a:pt x="247" y="250"/>
                    <a:pt x="247" y="181"/>
                  </a:cubicBezTo>
                  <a:cubicBezTo>
                    <a:pt x="247" y="112"/>
                    <a:pt x="207" y="51"/>
                    <a:pt x="150" y="21"/>
                  </a:cubicBezTo>
                  <a:cubicBezTo>
                    <a:pt x="227" y="34"/>
                    <a:pt x="285" y="101"/>
                    <a:pt x="285" y="181"/>
                  </a:cubicBezTo>
                  <a:cubicBezTo>
                    <a:pt x="285" y="261"/>
                    <a:pt x="227" y="328"/>
                    <a:pt x="150" y="341"/>
                  </a:cubicBezTo>
                  <a:close/>
                  <a:moveTo>
                    <a:pt x="189" y="181"/>
                  </a:moveTo>
                  <a:cubicBezTo>
                    <a:pt x="189" y="112"/>
                    <a:pt x="150" y="51"/>
                    <a:pt x="93" y="21"/>
                  </a:cubicBezTo>
                  <a:cubicBezTo>
                    <a:pt x="170" y="34"/>
                    <a:pt x="228" y="101"/>
                    <a:pt x="228" y="181"/>
                  </a:cubicBezTo>
                  <a:cubicBezTo>
                    <a:pt x="228" y="261"/>
                    <a:pt x="170" y="328"/>
                    <a:pt x="93" y="341"/>
                  </a:cubicBezTo>
                  <a:cubicBezTo>
                    <a:pt x="150" y="310"/>
                    <a:pt x="189" y="250"/>
                    <a:pt x="189" y="181"/>
                  </a:cubicBezTo>
                  <a:close/>
                  <a:moveTo>
                    <a:pt x="207" y="341"/>
                  </a:moveTo>
                  <a:cubicBezTo>
                    <a:pt x="264" y="310"/>
                    <a:pt x="304" y="250"/>
                    <a:pt x="304" y="181"/>
                  </a:cubicBezTo>
                  <a:cubicBezTo>
                    <a:pt x="304" y="112"/>
                    <a:pt x="264" y="51"/>
                    <a:pt x="207" y="21"/>
                  </a:cubicBezTo>
                  <a:cubicBezTo>
                    <a:pt x="284" y="34"/>
                    <a:pt x="342" y="101"/>
                    <a:pt x="342" y="181"/>
                  </a:cubicBezTo>
                  <a:cubicBezTo>
                    <a:pt x="342" y="261"/>
                    <a:pt x="284" y="328"/>
                    <a:pt x="207" y="3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3225404068"/>
      </p:ext>
    </p:extLst>
  </p:cSld>
  <p:clrMap bg1="lt1" tx1="dk1" bg2="lt2" tx2="dk2" accent1="accent1" accent2="accent2" accent3="accent3" accent4="accent4" accent5="accent5" accent6="accent6" hlink="hlink" folHlink="folHlink"/>
  <p:sldLayoutIdLst>
    <p:sldLayoutId id="2147483649"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711" r:id="rId12"/>
    <p:sldLayoutId id="2147483710" r:id="rId13"/>
    <p:sldLayoutId id="2147483651" r:id="rId14"/>
    <p:sldLayoutId id="2147483677" r:id="rId15"/>
    <p:sldLayoutId id="2147483650" r:id="rId16"/>
    <p:sldLayoutId id="2147483652" r:id="rId17"/>
    <p:sldLayoutId id="2147483678" r:id="rId18"/>
    <p:sldLayoutId id="2147483661" r:id="rId19"/>
    <p:sldLayoutId id="2147483712" r:id="rId20"/>
    <p:sldLayoutId id="2147483662" r:id="rId21"/>
    <p:sldLayoutId id="2147483713" r:id="rId22"/>
    <p:sldLayoutId id="2147483654" r:id="rId23"/>
    <p:sldLayoutId id="2147483655" r:id="rId24"/>
    <p:sldLayoutId id="2147483663" r:id="rId25"/>
    <p:sldLayoutId id="2147483666" r:id="rId26"/>
    <p:sldLayoutId id="2147483664" r:id="rId27"/>
    <p:sldLayoutId id="2147483665" r:id="rId28"/>
    <p:sldLayoutId id="2147483660" r:id="rId29"/>
  </p:sldLayoutIdLst>
  <p:hf hdr="0" ftr="0" dt="0"/>
  <p:txStyles>
    <p:titleStyle>
      <a:lvl1pPr algn="l" defTabSz="914400" rtl="0" eaLnBrk="1" latinLnBrk="0" hangingPunct="1">
        <a:lnSpc>
          <a:spcPct val="90000"/>
        </a:lnSpc>
        <a:spcBef>
          <a:spcPct val="0"/>
        </a:spcBef>
        <a:buNone/>
        <a:defRPr sz="2800" b="1" kern="1200">
          <a:solidFill>
            <a:schemeClr val="tx2"/>
          </a:solidFill>
          <a:latin typeface="+mn-lt"/>
          <a:ea typeface="+mj-ea"/>
          <a:cs typeface="+mj-cs"/>
        </a:defRPr>
      </a:lvl1pPr>
    </p:titleStyle>
    <p:bodyStyle>
      <a:lvl1pPr marL="182563" indent="-182563" algn="l" defTabSz="914400" rtl="0" eaLnBrk="1" latinLnBrk="0" hangingPunct="1">
        <a:lnSpc>
          <a:spcPct val="90000"/>
        </a:lnSpc>
        <a:spcBef>
          <a:spcPts val="1000"/>
        </a:spcBef>
        <a:buClrTx/>
        <a:buFont typeface="Arial" panose="020B0604020202020204" pitchFamily="34" charset="0"/>
        <a:buChar char="•"/>
        <a:defRPr sz="1600" kern="1200">
          <a:solidFill>
            <a:schemeClr val="tx2"/>
          </a:solidFill>
          <a:latin typeface="+mn-lt"/>
          <a:ea typeface="+mn-ea"/>
          <a:cs typeface="+mn-cs"/>
        </a:defRPr>
      </a:lvl1pPr>
      <a:lvl2pPr marL="358775" indent="-177800" algn="l" defTabSz="914400" rtl="0" eaLnBrk="1" latinLnBrk="0" hangingPunct="1">
        <a:lnSpc>
          <a:spcPct val="90000"/>
        </a:lnSpc>
        <a:spcBef>
          <a:spcPts val="500"/>
        </a:spcBef>
        <a:buClrTx/>
        <a:buFont typeface="Arial" panose="020B0604020202020204" pitchFamily="34" charset="0"/>
        <a:buChar char="•"/>
        <a:defRPr sz="1400" kern="1200">
          <a:solidFill>
            <a:schemeClr val="tx2"/>
          </a:solidFill>
          <a:latin typeface="+mn-lt"/>
          <a:ea typeface="+mn-ea"/>
          <a:cs typeface="+mn-cs"/>
        </a:defRPr>
      </a:lvl2pPr>
      <a:lvl3pPr marL="541338" indent="-182563" algn="l" defTabSz="914400" rtl="0" eaLnBrk="1" latinLnBrk="0" hangingPunct="1">
        <a:lnSpc>
          <a:spcPct val="90000"/>
        </a:lnSpc>
        <a:spcBef>
          <a:spcPts val="500"/>
        </a:spcBef>
        <a:buClrTx/>
        <a:buFont typeface="Arial" panose="020B0604020202020204" pitchFamily="34" charset="0"/>
        <a:buChar char="•"/>
        <a:defRPr sz="1200" kern="1200">
          <a:solidFill>
            <a:schemeClr val="tx2"/>
          </a:solidFill>
          <a:latin typeface="+mn-lt"/>
          <a:ea typeface="+mn-ea"/>
          <a:cs typeface="+mn-cs"/>
        </a:defRPr>
      </a:lvl3pPr>
      <a:lvl4pPr marL="717550" indent="-176213" algn="l" defTabSz="914400" rtl="0" eaLnBrk="1" latinLnBrk="0" hangingPunct="1">
        <a:lnSpc>
          <a:spcPct val="90000"/>
        </a:lnSpc>
        <a:spcBef>
          <a:spcPts val="500"/>
        </a:spcBef>
        <a:buClrTx/>
        <a:buFont typeface="Arial" panose="020B0604020202020204" pitchFamily="34" charset="0"/>
        <a:buChar char="•"/>
        <a:defRPr sz="10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1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253" userDrawn="1">
          <p15:clr>
            <a:srgbClr val="F26B43"/>
          </p15:clr>
        </p15:guide>
        <p15:guide id="2" orient="horz" pos="278" userDrawn="1">
          <p15:clr>
            <a:srgbClr val="F26B43"/>
          </p15:clr>
        </p15:guide>
        <p15:guide id="3" orient="horz" pos="618" userDrawn="1">
          <p15:clr>
            <a:srgbClr val="F26B43"/>
          </p15:clr>
        </p15:guide>
        <p15:guide id="4" orient="horz" pos="3884" userDrawn="1">
          <p15:clr>
            <a:srgbClr val="F26B43"/>
          </p15:clr>
        </p15:guide>
        <p15:guide id="7" pos="302" userDrawn="1">
          <p15:clr>
            <a:srgbClr val="F26B43"/>
          </p15:clr>
        </p15:guide>
        <p15:guide id="8" pos="7378" userDrawn="1">
          <p15:clr>
            <a:srgbClr val="F26B43"/>
          </p15:clr>
        </p15:guide>
        <p15:guide id="9" orient="horz" pos="4178" userDrawn="1">
          <p15:clr>
            <a:srgbClr val="F26B43"/>
          </p15:clr>
        </p15:guide>
        <p15:guide id="10" orient="horz" pos="4042"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vmlDrawing" Target="../drawings/vmlDrawing1.vml"/><Relationship Id="rId6" Type="http://schemas.openxmlformats.org/officeDocument/2006/relationships/image" Target="../media/image8.emf"/><Relationship Id="rId5" Type="http://schemas.openxmlformats.org/officeDocument/2006/relationships/oleObject" Target="../embeddings/oleObject1.bin"/><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vmlDrawing" Target="../drawings/vmlDrawing2.vml"/><Relationship Id="rId6" Type="http://schemas.openxmlformats.org/officeDocument/2006/relationships/image" Target="../media/image8.emf"/><Relationship Id="rId5" Type="http://schemas.openxmlformats.org/officeDocument/2006/relationships/oleObject" Target="../embeddings/oleObject2.bin"/><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vmlDrawing" Target="../drawings/vmlDrawing3.vml"/><Relationship Id="rId6" Type="http://schemas.openxmlformats.org/officeDocument/2006/relationships/image" Target="../media/image8.emf"/><Relationship Id="rId5" Type="http://schemas.openxmlformats.org/officeDocument/2006/relationships/oleObject" Target="../embeddings/oleObject3.bin"/><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vmlDrawing" Target="../drawings/vmlDrawing4.vml"/><Relationship Id="rId6" Type="http://schemas.openxmlformats.org/officeDocument/2006/relationships/image" Target="../media/image8.emf"/><Relationship Id="rId5" Type="http://schemas.openxmlformats.org/officeDocument/2006/relationships/oleObject" Target="../embeddings/oleObject4.bin"/><Relationship Id="rId4"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tags" Target="../tags/tag11.xml"/><Relationship Id="rId2" Type="http://schemas.openxmlformats.org/officeDocument/2006/relationships/tags" Target="../tags/tag10.xml"/><Relationship Id="rId1" Type="http://schemas.openxmlformats.org/officeDocument/2006/relationships/vmlDrawing" Target="../drawings/vmlDrawing5.vml"/><Relationship Id="rId6" Type="http://schemas.openxmlformats.org/officeDocument/2006/relationships/image" Target="../media/image8.emf"/><Relationship Id="rId5" Type="http://schemas.openxmlformats.org/officeDocument/2006/relationships/oleObject" Target="../embeddings/oleObject5.bin"/><Relationship Id="rId4"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vmlDrawing" Target="../drawings/vmlDrawing6.vml"/><Relationship Id="rId6" Type="http://schemas.openxmlformats.org/officeDocument/2006/relationships/image" Target="../media/image8.emf"/><Relationship Id="rId5" Type="http://schemas.openxmlformats.org/officeDocument/2006/relationships/oleObject" Target="../embeddings/oleObject6.bin"/><Relationship Id="rId4"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vmlDrawing" Target="../drawings/vmlDrawing7.vml"/><Relationship Id="rId6" Type="http://schemas.openxmlformats.org/officeDocument/2006/relationships/image" Target="../media/image8.emf"/><Relationship Id="rId5" Type="http://schemas.openxmlformats.org/officeDocument/2006/relationships/oleObject" Target="../embeddings/oleObject7.bin"/><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vmlDrawing" Target="../drawings/vmlDrawing8.vml"/><Relationship Id="rId6" Type="http://schemas.openxmlformats.org/officeDocument/2006/relationships/image" Target="../media/image8.emf"/><Relationship Id="rId5" Type="http://schemas.openxmlformats.org/officeDocument/2006/relationships/oleObject" Target="../embeddings/oleObject8.bin"/><Relationship Id="rId4"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vmlDrawing" Target="../drawings/vmlDrawing9.vml"/><Relationship Id="rId6" Type="http://schemas.openxmlformats.org/officeDocument/2006/relationships/image" Target="../media/image8.emf"/><Relationship Id="rId5" Type="http://schemas.openxmlformats.org/officeDocument/2006/relationships/oleObject" Target="../embeddings/oleObject9.bin"/><Relationship Id="rId4"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vmlDrawing" Target="../drawings/vmlDrawing10.vml"/><Relationship Id="rId6" Type="http://schemas.openxmlformats.org/officeDocument/2006/relationships/image" Target="../media/image8.emf"/><Relationship Id="rId5" Type="http://schemas.openxmlformats.org/officeDocument/2006/relationships/oleObject" Target="../embeddings/oleObject10.bin"/><Relationship Id="rId4"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vmlDrawing" Target="../drawings/vmlDrawing11.vml"/><Relationship Id="rId6" Type="http://schemas.openxmlformats.org/officeDocument/2006/relationships/image" Target="../media/image8.emf"/><Relationship Id="rId5" Type="http://schemas.openxmlformats.org/officeDocument/2006/relationships/oleObject" Target="../embeddings/oleObject11.bin"/><Relationship Id="rId4"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vmlDrawing" Target="../drawings/vmlDrawing12.vml"/><Relationship Id="rId6" Type="http://schemas.openxmlformats.org/officeDocument/2006/relationships/image" Target="../media/image8.emf"/><Relationship Id="rId5" Type="http://schemas.openxmlformats.org/officeDocument/2006/relationships/oleObject" Target="../embeddings/oleObject12.bin"/><Relationship Id="rId4"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vmlDrawing" Target="../drawings/vmlDrawing13.vml"/><Relationship Id="rId6" Type="http://schemas.openxmlformats.org/officeDocument/2006/relationships/image" Target="../media/image8.emf"/><Relationship Id="rId5" Type="http://schemas.openxmlformats.org/officeDocument/2006/relationships/oleObject" Target="../embeddings/oleObject13.bin"/><Relationship Id="rId4"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vmlDrawing" Target="../drawings/vmlDrawing14.vml"/><Relationship Id="rId6" Type="http://schemas.openxmlformats.org/officeDocument/2006/relationships/image" Target="../media/image8.emf"/><Relationship Id="rId5" Type="http://schemas.openxmlformats.org/officeDocument/2006/relationships/oleObject" Target="../embeddings/oleObject14.bin"/><Relationship Id="rId4"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vmlDrawing" Target="../drawings/vmlDrawing15.vml"/><Relationship Id="rId6" Type="http://schemas.openxmlformats.org/officeDocument/2006/relationships/image" Target="../media/image8.emf"/><Relationship Id="rId5" Type="http://schemas.openxmlformats.org/officeDocument/2006/relationships/oleObject" Target="../embeddings/oleObject15.bin"/><Relationship Id="rId4"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tags" Target="../tags/tag33.xml"/><Relationship Id="rId2" Type="http://schemas.openxmlformats.org/officeDocument/2006/relationships/tags" Target="../tags/tag32.xml"/><Relationship Id="rId1" Type="http://schemas.openxmlformats.org/officeDocument/2006/relationships/vmlDrawing" Target="../drawings/vmlDrawing16.vml"/><Relationship Id="rId6" Type="http://schemas.openxmlformats.org/officeDocument/2006/relationships/image" Target="../media/image8.emf"/><Relationship Id="rId5" Type="http://schemas.openxmlformats.org/officeDocument/2006/relationships/oleObject" Target="../embeddings/oleObject16.bin"/><Relationship Id="rId4"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vmlDrawing" Target="../drawings/vmlDrawing17.vml"/><Relationship Id="rId6" Type="http://schemas.openxmlformats.org/officeDocument/2006/relationships/image" Target="../media/image8.emf"/><Relationship Id="rId5" Type="http://schemas.openxmlformats.org/officeDocument/2006/relationships/oleObject" Target="../embeddings/oleObject17.bin"/><Relationship Id="rId4"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8" Type="http://schemas.openxmlformats.org/officeDocument/2006/relationships/chart" Target="../charts/chart2.xml"/><Relationship Id="rId3" Type="http://schemas.openxmlformats.org/officeDocument/2006/relationships/tags" Target="../tags/tag37.xml"/><Relationship Id="rId7" Type="http://schemas.openxmlformats.org/officeDocument/2006/relationships/chart" Target="../charts/chart1.xml"/><Relationship Id="rId2" Type="http://schemas.openxmlformats.org/officeDocument/2006/relationships/tags" Target="../tags/tag36.xml"/><Relationship Id="rId1" Type="http://schemas.openxmlformats.org/officeDocument/2006/relationships/vmlDrawing" Target="../drawings/vmlDrawing18.vml"/><Relationship Id="rId6" Type="http://schemas.openxmlformats.org/officeDocument/2006/relationships/image" Target="../media/image8.emf"/><Relationship Id="rId5" Type="http://schemas.openxmlformats.org/officeDocument/2006/relationships/oleObject" Target="../embeddings/oleObject18.bin"/><Relationship Id="rId4"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vmlDrawing" Target="../drawings/vmlDrawing19.vml"/><Relationship Id="rId6" Type="http://schemas.openxmlformats.org/officeDocument/2006/relationships/image" Target="../media/image8.emf"/><Relationship Id="rId5" Type="http://schemas.openxmlformats.org/officeDocument/2006/relationships/oleObject" Target="../embeddings/oleObject19.bin"/><Relationship Id="rId4"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tags" Target="../tags/tag41.xml"/><Relationship Id="rId7" Type="http://schemas.openxmlformats.org/officeDocument/2006/relationships/chart" Target="../charts/chart3.xml"/><Relationship Id="rId2" Type="http://schemas.openxmlformats.org/officeDocument/2006/relationships/tags" Target="../tags/tag40.xml"/><Relationship Id="rId1" Type="http://schemas.openxmlformats.org/officeDocument/2006/relationships/vmlDrawing" Target="../drawings/vmlDrawing20.vml"/><Relationship Id="rId6" Type="http://schemas.openxmlformats.org/officeDocument/2006/relationships/image" Target="../media/image8.emf"/><Relationship Id="rId5" Type="http://schemas.openxmlformats.org/officeDocument/2006/relationships/oleObject" Target="../embeddings/oleObject20.bin"/><Relationship Id="rId4"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tags" Target="../tags/tag43.xml"/><Relationship Id="rId7" Type="http://schemas.openxmlformats.org/officeDocument/2006/relationships/image" Target="../media/image9.jpeg"/><Relationship Id="rId2" Type="http://schemas.openxmlformats.org/officeDocument/2006/relationships/tags" Target="../tags/tag42.xml"/><Relationship Id="rId1" Type="http://schemas.openxmlformats.org/officeDocument/2006/relationships/vmlDrawing" Target="../drawings/vmlDrawing21.vml"/><Relationship Id="rId6" Type="http://schemas.openxmlformats.org/officeDocument/2006/relationships/image" Target="../media/image8.emf"/><Relationship Id="rId5" Type="http://schemas.openxmlformats.org/officeDocument/2006/relationships/oleObject" Target="../embeddings/oleObject21.bin"/><Relationship Id="rId4"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tags" Target="../tags/tag45.xml"/><Relationship Id="rId7" Type="http://schemas.openxmlformats.org/officeDocument/2006/relationships/image" Target="../media/image10.jpeg"/><Relationship Id="rId2" Type="http://schemas.openxmlformats.org/officeDocument/2006/relationships/tags" Target="../tags/tag44.xml"/><Relationship Id="rId1" Type="http://schemas.openxmlformats.org/officeDocument/2006/relationships/vmlDrawing" Target="../drawings/vmlDrawing22.vml"/><Relationship Id="rId6" Type="http://schemas.openxmlformats.org/officeDocument/2006/relationships/image" Target="../media/image8.emf"/><Relationship Id="rId5" Type="http://schemas.openxmlformats.org/officeDocument/2006/relationships/oleObject" Target="../embeddings/oleObject22.bin"/><Relationship Id="rId4"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tags" Target="../tags/tag47.xml"/><Relationship Id="rId7" Type="http://schemas.openxmlformats.org/officeDocument/2006/relationships/image" Target="../media/image11.jpeg"/><Relationship Id="rId2" Type="http://schemas.openxmlformats.org/officeDocument/2006/relationships/tags" Target="../tags/tag46.xml"/><Relationship Id="rId1" Type="http://schemas.openxmlformats.org/officeDocument/2006/relationships/vmlDrawing" Target="../drawings/vmlDrawing23.vml"/><Relationship Id="rId6" Type="http://schemas.openxmlformats.org/officeDocument/2006/relationships/image" Target="../media/image8.emf"/><Relationship Id="rId5" Type="http://schemas.openxmlformats.org/officeDocument/2006/relationships/oleObject" Target="../embeddings/oleObject23.bin"/><Relationship Id="rId4"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tags" Target="../tags/tag49.xml"/><Relationship Id="rId7" Type="http://schemas.openxmlformats.org/officeDocument/2006/relationships/image" Target="../media/image13.jpeg"/><Relationship Id="rId2" Type="http://schemas.openxmlformats.org/officeDocument/2006/relationships/tags" Target="../tags/tag48.xml"/><Relationship Id="rId1" Type="http://schemas.openxmlformats.org/officeDocument/2006/relationships/vmlDrawing" Target="../drawings/vmlDrawing24.vml"/><Relationship Id="rId6" Type="http://schemas.openxmlformats.org/officeDocument/2006/relationships/image" Target="../media/image8.emf"/><Relationship Id="rId5" Type="http://schemas.openxmlformats.org/officeDocument/2006/relationships/oleObject" Target="../embeddings/oleObject24.bin"/><Relationship Id="rId4"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tags" Target="../tags/tag50.xml"/><Relationship Id="rId1" Type="http://schemas.openxmlformats.org/officeDocument/2006/relationships/vmlDrawing" Target="../drawings/vmlDrawing25.vml"/><Relationship Id="rId5" Type="http://schemas.openxmlformats.org/officeDocument/2006/relationships/image" Target="../media/image8.emf"/><Relationship Id="rId4" Type="http://schemas.openxmlformats.org/officeDocument/2006/relationships/oleObject" Target="../embeddings/oleObject25.bin"/></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tags" Target="../tags/tag51.xml"/><Relationship Id="rId1" Type="http://schemas.openxmlformats.org/officeDocument/2006/relationships/vmlDrawing" Target="../drawings/vmlDrawing26.vml"/><Relationship Id="rId5" Type="http://schemas.openxmlformats.org/officeDocument/2006/relationships/image" Target="../media/image8.emf"/><Relationship Id="rId4" Type="http://schemas.openxmlformats.org/officeDocument/2006/relationships/oleObject" Target="../embeddings/oleObject26.bin"/></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tags" Target="../tags/tag52.xml"/><Relationship Id="rId1" Type="http://schemas.openxmlformats.org/officeDocument/2006/relationships/vmlDrawing" Target="../drawings/vmlDrawing27.vml"/><Relationship Id="rId5" Type="http://schemas.openxmlformats.org/officeDocument/2006/relationships/image" Target="../media/image8.emf"/><Relationship Id="rId4" Type="http://schemas.openxmlformats.org/officeDocument/2006/relationships/oleObject" Target="../embeddings/oleObject27.bin"/></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tags" Target="../tags/tag53.xml"/><Relationship Id="rId1" Type="http://schemas.openxmlformats.org/officeDocument/2006/relationships/vmlDrawing" Target="../drawings/vmlDrawing28.vml"/><Relationship Id="rId6" Type="http://schemas.openxmlformats.org/officeDocument/2006/relationships/image" Target="../media/image15.jpeg"/><Relationship Id="rId5" Type="http://schemas.openxmlformats.org/officeDocument/2006/relationships/image" Target="../media/image8.emf"/><Relationship Id="rId4" Type="http://schemas.openxmlformats.org/officeDocument/2006/relationships/oleObject" Target="../embeddings/oleObject28.bin"/></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7.xml"/><Relationship Id="rId7" Type="http://schemas.openxmlformats.org/officeDocument/2006/relationships/image" Target="../media/image17.jpeg"/><Relationship Id="rId2" Type="http://schemas.openxmlformats.org/officeDocument/2006/relationships/tags" Target="../tags/tag54.xml"/><Relationship Id="rId1" Type="http://schemas.openxmlformats.org/officeDocument/2006/relationships/vmlDrawing" Target="../drawings/vmlDrawing29.vml"/><Relationship Id="rId6" Type="http://schemas.openxmlformats.org/officeDocument/2006/relationships/image" Target="../media/image16.jpeg"/><Relationship Id="rId5" Type="http://schemas.openxmlformats.org/officeDocument/2006/relationships/image" Target="../media/image8.emf"/><Relationship Id="rId4" Type="http://schemas.openxmlformats.org/officeDocument/2006/relationships/oleObject" Target="../embeddings/oleObject29.bin"/></Relationships>
</file>

<file path=ppt/slides/_rels/slide3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slideLayout" Target="../slideLayouts/slideLayout28.xml"/><Relationship Id="rId7" Type="http://schemas.openxmlformats.org/officeDocument/2006/relationships/image" Target="../media/image18.jpeg"/><Relationship Id="rId2" Type="http://schemas.openxmlformats.org/officeDocument/2006/relationships/tags" Target="../tags/tag55.xml"/><Relationship Id="rId1" Type="http://schemas.openxmlformats.org/officeDocument/2006/relationships/vmlDrawing" Target="../drawings/vmlDrawing30.vml"/><Relationship Id="rId6" Type="http://schemas.openxmlformats.org/officeDocument/2006/relationships/image" Target="../media/image8.emf"/><Relationship Id="rId5" Type="http://schemas.openxmlformats.org/officeDocument/2006/relationships/oleObject" Target="../embeddings/oleObject30.bin"/><Relationship Id="rId4" Type="http://schemas.openxmlformats.org/officeDocument/2006/relationships/notesSlide" Target="../notesSlides/notesSlide1.xml"/><Relationship Id="rId9" Type="http://schemas.openxmlformats.org/officeDocument/2006/relationships/image" Target="../media/image20.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DE43FF35-3FEB-4CDB-8C2A-BE9ED95F1DF6}"/>
              </a:ext>
            </a:extLst>
          </p:cNvPr>
          <p:cNvGraphicFramePr>
            <a:graphicFrameLocks noChangeAspect="1"/>
          </p:cNvGraphicFramePr>
          <p:nvPr>
            <p:custDataLst>
              <p:tags r:id="rId2"/>
            </p:custDataLst>
            <p:extLst>
              <p:ext uri="{D42A27DB-BD31-4B8C-83A1-F6EECF244321}">
                <p14:modId xmlns:p14="http://schemas.microsoft.com/office/powerpoint/2010/main" val="170264477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38" name="think-cell Slide" r:id="rId5" imgW="270" imgH="270" progId="TCLayout.ActiveDocument.1">
                  <p:embed/>
                </p:oleObj>
              </mc:Choice>
              <mc:Fallback>
                <p:oleObj name="think-cell Slide" r:id="rId5" imgW="270" imgH="270" progId="TCLayout.ActiveDocument.1">
                  <p:embed/>
                  <p:pic>
                    <p:nvPicPr>
                      <p:cNvPr id="0" name=""/>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117538D-6020-44C3-8EF7-6F6EAD4F7067}"/>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6200" dirty="0">
              <a:latin typeface="Ivar Display Hydro" panose="00000500000000000000" pitchFamily="50" charset="0"/>
              <a:ea typeface="+mj-ea"/>
              <a:cs typeface="+mj-cs"/>
              <a:sym typeface="Ivar Display Hydro" panose="00000500000000000000" pitchFamily="50" charset="0"/>
            </a:endParaRPr>
          </a:p>
        </p:txBody>
      </p:sp>
      <p:sp>
        <p:nvSpPr>
          <p:cNvPr id="2" name="Title 1">
            <a:extLst>
              <a:ext uri="{FF2B5EF4-FFF2-40B4-BE49-F238E27FC236}">
                <a16:creationId xmlns:a16="http://schemas.microsoft.com/office/drawing/2014/main" id="{7391AD19-D819-4CB0-A336-68050C82CAEF}"/>
              </a:ext>
            </a:extLst>
          </p:cNvPr>
          <p:cNvSpPr>
            <a:spLocks noGrp="1"/>
          </p:cNvSpPr>
          <p:nvPr>
            <p:ph type="ctrTitle"/>
          </p:nvPr>
        </p:nvSpPr>
        <p:spPr/>
        <p:txBody>
          <a:bodyPr/>
          <a:lstStyle/>
          <a:p>
            <a:r>
              <a:rPr lang="en-US"/>
              <a:t>Presentation title on</a:t>
            </a:r>
            <a:br>
              <a:rPr lang="en-US"/>
            </a:br>
            <a:r>
              <a:rPr lang="en-US"/>
              <a:t>business area image</a:t>
            </a:r>
          </a:p>
        </p:txBody>
      </p:sp>
      <p:sp>
        <p:nvSpPr>
          <p:cNvPr id="3" name="Subtitle 2">
            <a:extLst>
              <a:ext uri="{FF2B5EF4-FFF2-40B4-BE49-F238E27FC236}">
                <a16:creationId xmlns:a16="http://schemas.microsoft.com/office/drawing/2014/main" id="{F50FA8D1-4090-42F5-A771-ACCA34B1FC18}"/>
              </a:ext>
            </a:extLst>
          </p:cNvPr>
          <p:cNvSpPr>
            <a:spLocks noGrp="1"/>
          </p:cNvSpPr>
          <p:nvPr>
            <p:ph type="subTitle" idx="1"/>
          </p:nvPr>
        </p:nvSpPr>
        <p:spPr/>
        <p:txBody>
          <a:bodyPr/>
          <a:lstStyle/>
          <a:p>
            <a:r>
              <a:rPr lang="en-US"/>
              <a:t>Name of presenter</a:t>
            </a:r>
          </a:p>
          <a:p>
            <a:r>
              <a:rPr lang="en-US"/>
              <a:t>Place and/or date</a:t>
            </a:r>
          </a:p>
        </p:txBody>
      </p:sp>
    </p:spTree>
    <p:extLst>
      <p:ext uri="{BB962C8B-B14F-4D97-AF65-F5344CB8AC3E}">
        <p14:creationId xmlns:p14="http://schemas.microsoft.com/office/powerpoint/2010/main" val="3624933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DE43FF35-3FEB-4CDB-8C2A-BE9ED95F1DF6}"/>
              </a:ext>
            </a:extLst>
          </p:cNvPr>
          <p:cNvGraphicFramePr>
            <a:graphicFrameLocks noChangeAspect="1"/>
          </p:cNvGraphicFramePr>
          <p:nvPr>
            <p:custDataLst>
              <p:tags r:id="rId2"/>
            </p:custDataLst>
            <p:extLst>
              <p:ext uri="{D42A27DB-BD31-4B8C-83A1-F6EECF244321}">
                <p14:modId xmlns:p14="http://schemas.microsoft.com/office/powerpoint/2010/main" val="123028290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061" name="think-cell Slide" r:id="rId5" imgW="270" imgH="270" progId="TCLayout.ActiveDocument.1">
                  <p:embed/>
                </p:oleObj>
              </mc:Choice>
              <mc:Fallback>
                <p:oleObj name="think-cell Slide" r:id="rId5" imgW="270" imgH="270" progId="TCLayout.ActiveDocument.1">
                  <p:embed/>
                  <p:pic>
                    <p:nvPicPr>
                      <p:cNvPr id="4" name="Object 3" hidden="1">
                        <a:extLst>
                          <a:ext uri="{FF2B5EF4-FFF2-40B4-BE49-F238E27FC236}">
                            <a16:creationId xmlns:a16="http://schemas.microsoft.com/office/drawing/2014/main" id="{DE43FF35-3FEB-4CDB-8C2A-BE9ED95F1DF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117538D-6020-44C3-8EF7-6F6EAD4F7067}"/>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6200" dirty="0">
              <a:latin typeface="Ivar Display Hydro" panose="00000500000000000000" pitchFamily="50" charset="0"/>
              <a:ea typeface="+mj-ea"/>
              <a:cs typeface="+mj-cs"/>
              <a:sym typeface="Ivar Display Hydro" panose="00000500000000000000" pitchFamily="50" charset="0"/>
            </a:endParaRPr>
          </a:p>
        </p:txBody>
      </p:sp>
      <p:sp>
        <p:nvSpPr>
          <p:cNvPr id="2" name="Title 1">
            <a:extLst>
              <a:ext uri="{FF2B5EF4-FFF2-40B4-BE49-F238E27FC236}">
                <a16:creationId xmlns:a16="http://schemas.microsoft.com/office/drawing/2014/main" id="{7391AD19-D819-4CB0-A336-68050C82CAEF}"/>
              </a:ext>
            </a:extLst>
          </p:cNvPr>
          <p:cNvSpPr>
            <a:spLocks noGrp="1"/>
          </p:cNvSpPr>
          <p:nvPr>
            <p:ph type="ctrTitle"/>
          </p:nvPr>
        </p:nvSpPr>
        <p:spPr/>
        <p:txBody>
          <a:bodyPr/>
          <a:lstStyle/>
          <a:p>
            <a:r>
              <a:rPr lang="en-US"/>
              <a:t>Presentation title on</a:t>
            </a:r>
            <a:br>
              <a:rPr lang="en-US"/>
            </a:br>
            <a:r>
              <a:rPr lang="en-US"/>
              <a:t>business area image</a:t>
            </a:r>
          </a:p>
        </p:txBody>
      </p:sp>
      <p:sp>
        <p:nvSpPr>
          <p:cNvPr id="3" name="Subtitle 2">
            <a:extLst>
              <a:ext uri="{FF2B5EF4-FFF2-40B4-BE49-F238E27FC236}">
                <a16:creationId xmlns:a16="http://schemas.microsoft.com/office/drawing/2014/main" id="{F50FA8D1-4090-42F5-A771-ACCA34B1FC18}"/>
              </a:ext>
            </a:extLst>
          </p:cNvPr>
          <p:cNvSpPr>
            <a:spLocks noGrp="1"/>
          </p:cNvSpPr>
          <p:nvPr>
            <p:ph type="subTitle" idx="1"/>
          </p:nvPr>
        </p:nvSpPr>
        <p:spPr/>
        <p:txBody>
          <a:bodyPr/>
          <a:lstStyle/>
          <a:p>
            <a:r>
              <a:rPr lang="en-US"/>
              <a:t>Name of presenter</a:t>
            </a:r>
          </a:p>
          <a:p>
            <a:r>
              <a:rPr lang="en-US"/>
              <a:t>Place and/or date</a:t>
            </a:r>
          </a:p>
        </p:txBody>
      </p:sp>
    </p:spTree>
    <p:extLst>
      <p:ext uri="{BB962C8B-B14F-4D97-AF65-F5344CB8AC3E}">
        <p14:creationId xmlns:p14="http://schemas.microsoft.com/office/powerpoint/2010/main" val="14847982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DE43FF35-3FEB-4CDB-8C2A-BE9ED95F1DF6}"/>
              </a:ext>
            </a:extLst>
          </p:cNvPr>
          <p:cNvGraphicFramePr>
            <a:graphicFrameLocks noChangeAspect="1"/>
          </p:cNvGraphicFramePr>
          <p:nvPr>
            <p:custDataLst>
              <p:tags r:id="rId2"/>
            </p:custDataLst>
            <p:extLst>
              <p:ext uri="{D42A27DB-BD31-4B8C-83A1-F6EECF244321}">
                <p14:modId xmlns:p14="http://schemas.microsoft.com/office/powerpoint/2010/main" val="336918944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085" name="think-cell Slide" r:id="rId5" imgW="270" imgH="270" progId="TCLayout.ActiveDocument.1">
                  <p:embed/>
                </p:oleObj>
              </mc:Choice>
              <mc:Fallback>
                <p:oleObj name="think-cell Slide" r:id="rId5" imgW="270" imgH="270" progId="TCLayout.ActiveDocument.1">
                  <p:embed/>
                  <p:pic>
                    <p:nvPicPr>
                      <p:cNvPr id="4" name="Object 3" hidden="1">
                        <a:extLst>
                          <a:ext uri="{FF2B5EF4-FFF2-40B4-BE49-F238E27FC236}">
                            <a16:creationId xmlns:a16="http://schemas.microsoft.com/office/drawing/2014/main" id="{DE43FF35-3FEB-4CDB-8C2A-BE9ED95F1DF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117538D-6020-44C3-8EF7-6F6EAD4F7067}"/>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6200" dirty="0">
              <a:latin typeface="Ivar Display Hydro" panose="00000500000000000000" pitchFamily="50" charset="0"/>
              <a:ea typeface="+mj-ea"/>
              <a:cs typeface="+mj-cs"/>
              <a:sym typeface="Ivar Display Hydro" panose="00000500000000000000" pitchFamily="50" charset="0"/>
            </a:endParaRPr>
          </a:p>
        </p:txBody>
      </p:sp>
      <p:sp>
        <p:nvSpPr>
          <p:cNvPr id="2" name="Title 1">
            <a:extLst>
              <a:ext uri="{FF2B5EF4-FFF2-40B4-BE49-F238E27FC236}">
                <a16:creationId xmlns:a16="http://schemas.microsoft.com/office/drawing/2014/main" id="{7391AD19-D819-4CB0-A336-68050C82CAEF}"/>
              </a:ext>
            </a:extLst>
          </p:cNvPr>
          <p:cNvSpPr>
            <a:spLocks noGrp="1"/>
          </p:cNvSpPr>
          <p:nvPr>
            <p:ph type="ctrTitle"/>
          </p:nvPr>
        </p:nvSpPr>
        <p:spPr/>
        <p:txBody>
          <a:bodyPr/>
          <a:lstStyle/>
          <a:p>
            <a:r>
              <a:rPr lang="en-US"/>
              <a:t>Presentation title on</a:t>
            </a:r>
            <a:br>
              <a:rPr lang="en-US"/>
            </a:br>
            <a:r>
              <a:rPr lang="en-US"/>
              <a:t>business area image</a:t>
            </a:r>
          </a:p>
        </p:txBody>
      </p:sp>
      <p:sp>
        <p:nvSpPr>
          <p:cNvPr id="3" name="Subtitle 2">
            <a:extLst>
              <a:ext uri="{FF2B5EF4-FFF2-40B4-BE49-F238E27FC236}">
                <a16:creationId xmlns:a16="http://schemas.microsoft.com/office/drawing/2014/main" id="{F50FA8D1-4090-42F5-A771-ACCA34B1FC18}"/>
              </a:ext>
            </a:extLst>
          </p:cNvPr>
          <p:cNvSpPr>
            <a:spLocks noGrp="1"/>
          </p:cNvSpPr>
          <p:nvPr>
            <p:ph type="subTitle" idx="1"/>
          </p:nvPr>
        </p:nvSpPr>
        <p:spPr/>
        <p:txBody>
          <a:bodyPr/>
          <a:lstStyle/>
          <a:p>
            <a:r>
              <a:rPr lang="en-US"/>
              <a:t>Name of presenter</a:t>
            </a:r>
          </a:p>
          <a:p>
            <a:r>
              <a:rPr lang="en-US"/>
              <a:t>Place and/or date</a:t>
            </a:r>
          </a:p>
        </p:txBody>
      </p:sp>
    </p:spTree>
    <p:extLst>
      <p:ext uri="{BB962C8B-B14F-4D97-AF65-F5344CB8AC3E}">
        <p14:creationId xmlns:p14="http://schemas.microsoft.com/office/powerpoint/2010/main" val="3954024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DE43FF35-3FEB-4CDB-8C2A-BE9ED95F1DF6}"/>
              </a:ext>
            </a:extLst>
          </p:cNvPr>
          <p:cNvGraphicFramePr>
            <a:graphicFrameLocks noChangeAspect="1"/>
          </p:cNvGraphicFramePr>
          <p:nvPr>
            <p:custDataLst>
              <p:tags r:id="rId2"/>
            </p:custDataLst>
            <p:extLst>
              <p:ext uri="{D42A27DB-BD31-4B8C-83A1-F6EECF244321}">
                <p14:modId xmlns:p14="http://schemas.microsoft.com/office/powerpoint/2010/main" val="62958639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4109" name="think-cell Slide" r:id="rId5" imgW="270" imgH="270" progId="TCLayout.ActiveDocument.1">
                  <p:embed/>
                </p:oleObj>
              </mc:Choice>
              <mc:Fallback>
                <p:oleObj name="think-cell Slide" r:id="rId5" imgW="270" imgH="270" progId="TCLayout.ActiveDocument.1">
                  <p:embed/>
                  <p:pic>
                    <p:nvPicPr>
                      <p:cNvPr id="4" name="Object 3" hidden="1">
                        <a:extLst>
                          <a:ext uri="{FF2B5EF4-FFF2-40B4-BE49-F238E27FC236}">
                            <a16:creationId xmlns:a16="http://schemas.microsoft.com/office/drawing/2014/main" id="{DE43FF35-3FEB-4CDB-8C2A-BE9ED95F1DF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117538D-6020-44C3-8EF7-6F6EAD4F7067}"/>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6200" dirty="0">
              <a:latin typeface="Ivar Display Hydro" panose="00000500000000000000" pitchFamily="50" charset="0"/>
              <a:ea typeface="+mj-ea"/>
              <a:cs typeface="+mj-cs"/>
              <a:sym typeface="Ivar Display Hydro" panose="00000500000000000000" pitchFamily="50" charset="0"/>
            </a:endParaRPr>
          </a:p>
        </p:txBody>
      </p:sp>
      <p:sp>
        <p:nvSpPr>
          <p:cNvPr id="2" name="Title 1">
            <a:extLst>
              <a:ext uri="{FF2B5EF4-FFF2-40B4-BE49-F238E27FC236}">
                <a16:creationId xmlns:a16="http://schemas.microsoft.com/office/drawing/2014/main" id="{7391AD19-D819-4CB0-A336-68050C82CAEF}"/>
              </a:ext>
            </a:extLst>
          </p:cNvPr>
          <p:cNvSpPr>
            <a:spLocks noGrp="1"/>
          </p:cNvSpPr>
          <p:nvPr>
            <p:ph type="ctrTitle"/>
          </p:nvPr>
        </p:nvSpPr>
        <p:spPr/>
        <p:txBody>
          <a:bodyPr/>
          <a:lstStyle/>
          <a:p>
            <a:r>
              <a:rPr lang="en-US"/>
              <a:t>Presentation title on</a:t>
            </a:r>
            <a:br>
              <a:rPr lang="en-US"/>
            </a:br>
            <a:r>
              <a:rPr lang="en-US"/>
              <a:t>business area image</a:t>
            </a:r>
          </a:p>
        </p:txBody>
      </p:sp>
      <p:sp>
        <p:nvSpPr>
          <p:cNvPr id="3" name="Subtitle 2">
            <a:extLst>
              <a:ext uri="{FF2B5EF4-FFF2-40B4-BE49-F238E27FC236}">
                <a16:creationId xmlns:a16="http://schemas.microsoft.com/office/drawing/2014/main" id="{F50FA8D1-4090-42F5-A771-ACCA34B1FC18}"/>
              </a:ext>
            </a:extLst>
          </p:cNvPr>
          <p:cNvSpPr>
            <a:spLocks noGrp="1"/>
          </p:cNvSpPr>
          <p:nvPr>
            <p:ph type="subTitle" idx="1"/>
          </p:nvPr>
        </p:nvSpPr>
        <p:spPr/>
        <p:txBody>
          <a:bodyPr/>
          <a:lstStyle/>
          <a:p>
            <a:r>
              <a:rPr lang="en-US"/>
              <a:t>Name of presenter</a:t>
            </a:r>
          </a:p>
          <a:p>
            <a:r>
              <a:rPr lang="en-US"/>
              <a:t>Place and/or date</a:t>
            </a:r>
          </a:p>
        </p:txBody>
      </p:sp>
    </p:spTree>
    <p:extLst>
      <p:ext uri="{BB962C8B-B14F-4D97-AF65-F5344CB8AC3E}">
        <p14:creationId xmlns:p14="http://schemas.microsoft.com/office/powerpoint/2010/main" val="463571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DE43FF35-3FEB-4CDB-8C2A-BE9ED95F1DF6}"/>
              </a:ext>
            </a:extLst>
          </p:cNvPr>
          <p:cNvGraphicFramePr>
            <a:graphicFrameLocks noChangeAspect="1"/>
          </p:cNvGraphicFramePr>
          <p:nvPr>
            <p:custDataLst>
              <p:tags r:id="rId2"/>
            </p:custDataLst>
            <p:extLst>
              <p:ext uri="{D42A27DB-BD31-4B8C-83A1-F6EECF244321}">
                <p14:modId xmlns:p14="http://schemas.microsoft.com/office/powerpoint/2010/main" val="406095246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5133" name="think-cell Slide" r:id="rId5" imgW="270" imgH="270" progId="TCLayout.ActiveDocument.1">
                  <p:embed/>
                </p:oleObj>
              </mc:Choice>
              <mc:Fallback>
                <p:oleObj name="think-cell Slide" r:id="rId5" imgW="270" imgH="270" progId="TCLayout.ActiveDocument.1">
                  <p:embed/>
                  <p:pic>
                    <p:nvPicPr>
                      <p:cNvPr id="4" name="Object 3" hidden="1">
                        <a:extLst>
                          <a:ext uri="{FF2B5EF4-FFF2-40B4-BE49-F238E27FC236}">
                            <a16:creationId xmlns:a16="http://schemas.microsoft.com/office/drawing/2014/main" id="{DE43FF35-3FEB-4CDB-8C2A-BE9ED95F1DF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117538D-6020-44C3-8EF7-6F6EAD4F7067}"/>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6200" dirty="0">
              <a:latin typeface="Ivar Display Hydro" panose="00000500000000000000" pitchFamily="50" charset="0"/>
              <a:ea typeface="+mj-ea"/>
              <a:cs typeface="+mj-cs"/>
              <a:sym typeface="Ivar Display Hydro" panose="00000500000000000000" pitchFamily="50" charset="0"/>
            </a:endParaRPr>
          </a:p>
        </p:txBody>
      </p:sp>
      <p:sp>
        <p:nvSpPr>
          <p:cNvPr id="2" name="Title 1">
            <a:extLst>
              <a:ext uri="{FF2B5EF4-FFF2-40B4-BE49-F238E27FC236}">
                <a16:creationId xmlns:a16="http://schemas.microsoft.com/office/drawing/2014/main" id="{7391AD19-D819-4CB0-A336-68050C82CAEF}"/>
              </a:ext>
            </a:extLst>
          </p:cNvPr>
          <p:cNvSpPr>
            <a:spLocks noGrp="1"/>
          </p:cNvSpPr>
          <p:nvPr>
            <p:ph type="ctrTitle"/>
          </p:nvPr>
        </p:nvSpPr>
        <p:spPr/>
        <p:txBody>
          <a:bodyPr/>
          <a:lstStyle/>
          <a:p>
            <a:r>
              <a:rPr lang="en-US"/>
              <a:t>Presentation title on</a:t>
            </a:r>
            <a:br>
              <a:rPr lang="en-US"/>
            </a:br>
            <a:r>
              <a:rPr lang="en-US"/>
              <a:t>business area image</a:t>
            </a:r>
          </a:p>
        </p:txBody>
      </p:sp>
      <p:sp>
        <p:nvSpPr>
          <p:cNvPr id="3" name="Subtitle 2">
            <a:extLst>
              <a:ext uri="{FF2B5EF4-FFF2-40B4-BE49-F238E27FC236}">
                <a16:creationId xmlns:a16="http://schemas.microsoft.com/office/drawing/2014/main" id="{F50FA8D1-4090-42F5-A771-ACCA34B1FC18}"/>
              </a:ext>
            </a:extLst>
          </p:cNvPr>
          <p:cNvSpPr>
            <a:spLocks noGrp="1"/>
          </p:cNvSpPr>
          <p:nvPr>
            <p:ph type="subTitle" idx="1"/>
          </p:nvPr>
        </p:nvSpPr>
        <p:spPr/>
        <p:txBody>
          <a:bodyPr/>
          <a:lstStyle/>
          <a:p>
            <a:r>
              <a:rPr lang="en-US"/>
              <a:t>Name of presenter</a:t>
            </a:r>
          </a:p>
          <a:p>
            <a:r>
              <a:rPr lang="en-US"/>
              <a:t>Place and/or date</a:t>
            </a:r>
          </a:p>
        </p:txBody>
      </p:sp>
    </p:spTree>
    <p:extLst>
      <p:ext uri="{BB962C8B-B14F-4D97-AF65-F5344CB8AC3E}">
        <p14:creationId xmlns:p14="http://schemas.microsoft.com/office/powerpoint/2010/main" val="1463598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DE43FF35-3FEB-4CDB-8C2A-BE9ED95F1DF6}"/>
              </a:ext>
            </a:extLst>
          </p:cNvPr>
          <p:cNvGraphicFramePr>
            <a:graphicFrameLocks noChangeAspect="1"/>
          </p:cNvGraphicFramePr>
          <p:nvPr>
            <p:custDataLst>
              <p:tags r:id="rId2"/>
            </p:custDataLst>
            <p:extLst>
              <p:ext uri="{D42A27DB-BD31-4B8C-83A1-F6EECF244321}">
                <p14:modId xmlns:p14="http://schemas.microsoft.com/office/powerpoint/2010/main" val="178136055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6157" name="think-cell Slide" r:id="rId5" imgW="270" imgH="270" progId="TCLayout.ActiveDocument.1">
                  <p:embed/>
                </p:oleObj>
              </mc:Choice>
              <mc:Fallback>
                <p:oleObj name="think-cell Slide" r:id="rId5" imgW="270" imgH="270" progId="TCLayout.ActiveDocument.1">
                  <p:embed/>
                  <p:pic>
                    <p:nvPicPr>
                      <p:cNvPr id="4" name="Object 3" hidden="1">
                        <a:extLst>
                          <a:ext uri="{FF2B5EF4-FFF2-40B4-BE49-F238E27FC236}">
                            <a16:creationId xmlns:a16="http://schemas.microsoft.com/office/drawing/2014/main" id="{DE43FF35-3FEB-4CDB-8C2A-BE9ED95F1DF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117538D-6020-44C3-8EF7-6F6EAD4F7067}"/>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6200" dirty="0">
              <a:latin typeface="Ivar Display Hydro" panose="00000500000000000000" pitchFamily="50" charset="0"/>
              <a:ea typeface="+mj-ea"/>
              <a:cs typeface="+mj-cs"/>
              <a:sym typeface="Ivar Display Hydro" panose="00000500000000000000" pitchFamily="50" charset="0"/>
            </a:endParaRPr>
          </a:p>
        </p:txBody>
      </p:sp>
      <p:sp>
        <p:nvSpPr>
          <p:cNvPr id="2" name="Title 1">
            <a:extLst>
              <a:ext uri="{FF2B5EF4-FFF2-40B4-BE49-F238E27FC236}">
                <a16:creationId xmlns:a16="http://schemas.microsoft.com/office/drawing/2014/main" id="{7391AD19-D819-4CB0-A336-68050C82CAEF}"/>
              </a:ext>
            </a:extLst>
          </p:cNvPr>
          <p:cNvSpPr>
            <a:spLocks noGrp="1"/>
          </p:cNvSpPr>
          <p:nvPr>
            <p:ph type="ctrTitle"/>
          </p:nvPr>
        </p:nvSpPr>
        <p:spPr/>
        <p:txBody>
          <a:bodyPr/>
          <a:lstStyle/>
          <a:p>
            <a:r>
              <a:rPr lang="en-US"/>
              <a:t>Presentation title on</a:t>
            </a:r>
            <a:br>
              <a:rPr lang="en-US"/>
            </a:br>
            <a:r>
              <a:rPr lang="en-US"/>
              <a:t>business area image</a:t>
            </a:r>
          </a:p>
        </p:txBody>
      </p:sp>
      <p:sp>
        <p:nvSpPr>
          <p:cNvPr id="3" name="Subtitle 2">
            <a:extLst>
              <a:ext uri="{FF2B5EF4-FFF2-40B4-BE49-F238E27FC236}">
                <a16:creationId xmlns:a16="http://schemas.microsoft.com/office/drawing/2014/main" id="{F50FA8D1-4090-42F5-A771-ACCA34B1FC18}"/>
              </a:ext>
            </a:extLst>
          </p:cNvPr>
          <p:cNvSpPr>
            <a:spLocks noGrp="1"/>
          </p:cNvSpPr>
          <p:nvPr>
            <p:ph type="subTitle" idx="1"/>
          </p:nvPr>
        </p:nvSpPr>
        <p:spPr/>
        <p:txBody>
          <a:bodyPr/>
          <a:lstStyle/>
          <a:p>
            <a:r>
              <a:rPr lang="en-US"/>
              <a:t>Name of presenter</a:t>
            </a:r>
          </a:p>
          <a:p>
            <a:r>
              <a:rPr lang="en-US"/>
              <a:t>Place and/or date</a:t>
            </a:r>
          </a:p>
        </p:txBody>
      </p:sp>
    </p:spTree>
    <p:extLst>
      <p:ext uri="{BB962C8B-B14F-4D97-AF65-F5344CB8AC3E}">
        <p14:creationId xmlns:p14="http://schemas.microsoft.com/office/powerpoint/2010/main" val="2966578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DE43FF35-3FEB-4CDB-8C2A-BE9ED95F1DF6}"/>
              </a:ext>
            </a:extLst>
          </p:cNvPr>
          <p:cNvGraphicFramePr>
            <a:graphicFrameLocks noChangeAspect="1"/>
          </p:cNvGraphicFramePr>
          <p:nvPr>
            <p:custDataLst>
              <p:tags r:id="rId2"/>
            </p:custDataLst>
            <p:extLst>
              <p:ext uri="{D42A27DB-BD31-4B8C-83A1-F6EECF244321}">
                <p14:modId xmlns:p14="http://schemas.microsoft.com/office/powerpoint/2010/main" val="110132033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7181" name="think-cell Slide" r:id="rId5" imgW="270" imgH="270" progId="TCLayout.ActiveDocument.1">
                  <p:embed/>
                </p:oleObj>
              </mc:Choice>
              <mc:Fallback>
                <p:oleObj name="think-cell Slide" r:id="rId5" imgW="270" imgH="270" progId="TCLayout.ActiveDocument.1">
                  <p:embed/>
                  <p:pic>
                    <p:nvPicPr>
                      <p:cNvPr id="4" name="Object 3" hidden="1">
                        <a:extLst>
                          <a:ext uri="{FF2B5EF4-FFF2-40B4-BE49-F238E27FC236}">
                            <a16:creationId xmlns:a16="http://schemas.microsoft.com/office/drawing/2014/main" id="{DE43FF35-3FEB-4CDB-8C2A-BE9ED95F1DF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117538D-6020-44C3-8EF7-6F6EAD4F7067}"/>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6200" dirty="0">
              <a:latin typeface="Ivar Display Hydro" panose="00000500000000000000" pitchFamily="50" charset="0"/>
              <a:ea typeface="+mj-ea"/>
              <a:cs typeface="+mj-cs"/>
              <a:sym typeface="Ivar Display Hydro" panose="00000500000000000000" pitchFamily="50" charset="0"/>
            </a:endParaRPr>
          </a:p>
        </p:txBody>
      </p:sp>
      <p:sp>
        <p:nvSpPr>
          <p:cNvPr id="2" name="Title 1">
            <a:extLst>
              <a:ext uri="{FF2B5EF4-FFF2-40B4-BE49-F238E27FC236}">
                <a16:creationId xmlns:a16="http://schemas.microsoft.com/office/drawing/2014/main" id="{7391AD19-D819-4CB0-A336-68050C82CAEF}"/>
              </a:ext>
            </a:extLst>
          </p:cNvPr>
          <p:cNvSpPr>
            <a:spLocks noGrp="1"/>
          </p:cNvSpPr>
          <p:nvPr>
            <p:ph type="ctrTitle"/>
          </p:nvPr>
        </p:nvSpPr>
        <p:spPr/>
        <p:txBody>
          <a:bodyPr/>
          <a:lstStyle/>
          <a:p>
            <a:r>
              <a:rPr lang="en-US"/>
              <a:t>Presentation title on</a:t>
            </a:r>
            <a:br>
              <a:rPr lang="en-US"/>
            </a:br>
            <a:r>
              <a:rPr lang="en-US"/>
              <a:t>colored background</a:t>
            </a:r>
          </a:p>
        </p:txBody>
      </p:sp>
      <p:sp>
        <p:nvSpPr>
          <p:cNvPr id="3" name="Subtitle 2">
            <a:extLst>
              <a:ext uri="{FF2B5EF4-FFF2-40B4-BE49-F238E27FC236}">
                <a16:creationId xmlns:a16="http://schemas.microsoft.com/office/drawing/2014/main" id="{F50FA8D1-4090-42F5-A771-ACCA34B1FC18}"/>
              </a:ext>
            </a:extLst>
          </p:cNvPr>
          <p:cNvSpPr>
            <a:spLocks noGrp="1"/>
          </p:cNvSpPr>
          <p:nvPr>
            <p:ph type="subTitle" idx="1"/>
          </p:nvPr>
        </p:nvSpPr>
        <p:spPr/>
        <p:txBody>
          <a:bodyPr/>
          <a:lstStyle/>
          <a:p>
            <a:r>
              <a:rPr lang="en-US"/>
              <a:t>Name of presenter</a:t>
            </a:r>
          </a:p>
          <a:p>
            <a:r>
              <a:rPr lang="en-US"/>
              <a:t>Place and/or date</a:t>
            </a:r>
          </a:p>
        </p:txBody>
      </p:sp>
    </p:spTree>
    <p:extLst>
      <p:ext uri="{BB962C8B-B14F-4D97-AF65-F5344CB8AC3E}">
        <p14:creationId xmlns:p14="http://schemas.microsoft.com/office/powerpoint/2010/main" val="2432824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DE43FF35-3FEB-4CDB-8C2A-BE9ED95F1DF6}"/>
              </a:ext>
            </a:extLst>
          </p:cNvPr>
          <p:cNvGraphicFramePr>
            <a:graphicFrameLocks noChangeAspect="1"/>
          </p:cNvGraphicFramePr>
          <p:nvPr>
            <p:custDataLst>
              <p:tags r:id="rId2"/>
            </p:custDataLst>
            <p:extLst>
              <p:ext uri="{D42A27DB-BD31-4B8C-83A1-F6EECF244321}">
                <p14:modId xmlns:p14="http://schemas.microsoft.com/office/powerpoint/2010/main" val="42229927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8205" name="think-cell Slide" r:id="rId5" imgW="270" imgH="270" progId="TCLayout.ActiveDocument.1">
                  <p:embed/>
                </p:oleObj>
              </mc:Choice>
              <mc:Fallback>
                <p:oleObj name="think-cell Slide" r:id="rId5" imgW="270" imgH="270" progId="TCLayout.ActiveDocument.1">
                  <p:embed/>
                  <p:pic>
                    <p:nvPicPr>
                      <p:cNvPr id="4" name="Object 3" hidden="1">
                        <a:extLst>
                          <a:ext uri="{FF2B5EF4-FFF2-40B4-BE49-F238E27FC236}">
                            <a16:creationId xmlns:a16="http://schemas.microsoft.com/office/drawing/2014/main" id="{DE43FF35-3FEB-4CDB-8C2A-BE9ED95F1DF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117538D-6020-44C3-8EF7-6F6EAD4F7067}"/>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6200" dirty="0">
              <a:latin typeface="Ivar Display Hydro" panose="00000500000000000000" pitchFamily="50" charset="0"/>
              <a:ea typeface="+mj-ea"/>
              <a:cs typeface="+mj-cs"/>
              <a:sym typeface="Ivar Display Hydro" panose="00000500000000000000" pitchFamily="50" charset="0"/>
            </a:endParaRPr>
          </a:p>
        </p:txBody>
      </p:sp>
      <p:sp>
        <p:nvSpPr>
          <p:cNvPr id="2" name="Title 1">
            <a:extLst>
              <a:ext uri="{FF2B5EF4-FFF2-40B4-BE49-F238E27FC236}">
                <a16:creationId xmlns:a16="http://schemas.microsoft.com/office/drawing/2014/main" id="{7391AD19-D819-4CB0-A336-68050C82CAEF}"/>
              </a:ext>
            </a:extLst>
          </p:cNvPr>
          <p:cNvSpPr>
            <a:spLocks noGrp="1"/>
          </p:cNvSpPr>
          <p:nvPr>
            <p:ph type="ctrTitle"/>
          </p:nvPr>
        </p:nvSpPr>
        <p:spPr/>
        <p:txBody>
          <a:bodyPr/>
          <a:lstStyle/>
          <a:p>
            <a:r>
              <a:rPr lang="en-US"/>
              <a:t>Presentation title on</a:t>
            </a:r>
            <a:br>
              <a:rPr lang="en-US"/>
            </a:br>
            <a:r>
              <a:rPr lang="en-US"/>
              <a:t>colored background</a:t>
            </a:r>
          </a:p>
        </p:txBody>
      </p:sp>
      <p:sp>
        <p:nvSpPr>
          <p:cNvPr id="3" name="Subtitle 2">
            <a:extLst>
              <a:ext uri="{FF2B5EF4-FFF2-40B4-BE49-F238E27FC236}">
                <a16:creationId xmlns:a16="http://schemas.microsoft.com/office/drawing/2014/main" id="{F50FA8D1-4090-42F5-A771-ACCA34B1FC18}"/>
              </a:ext>
            </a:extLst>
          </p:cNvPr>
          <p:cNvSpPr>
            <a:spLocks noGrp="1"/>
          </p:cNvSpPr>
          <p:nvPr>
            <p:ph type="subTitle" idx="1"/>
          </p:nvPr>
        </p:nvSpPr>
        <p:spPr/>
        <p:txBody>
          <a:bodyPr/>
          <a:lstStyle/>
          <a:p>
            <a:r>
              <a:rPr lang="en-US"/>
              <a:t>Name of presenter</a:t>
            </a:r>
          </a:p>
          <a:p>
            <a:r>
              <a:rPr lang="en-US"/>
              <a:t>Place and/or date</a:t>
            </a:r>
          </a:p>
        </p:txBody>
      </p:sp>
    </p:spTree>
    <p:extLst>
      <p:ext uri="{BB962C8B-B14F-4D97-AF65-F5344CB8AC3E}">
        <p14:creationId xmlns:p14="http://schemas.microsoft.com/office/powerpoint/2010/main" val="3284368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DE43FF35-3FEB-4CDB-8C2A-BE9ED95F1DF6}"/>
              </a:ext>
            </a:extLst>
          </p:cNvPr>
          <p:cNvGraphicFramePr>
            <a:graphicFrameLocks noChangeAspect="1"/>
          </p:cNvGraphicFramePr>
          <p:nvPr>
            <p:custDataLst>
              <p:tags r:id="rId2"/>
            </p:custDataLst>
            <p:extLst>
              <p:ext uri="{D42A27DB-BD31-4B8C-83A1-F6EECF244321}">
                <p14:modId xmlns:p14="http://schemas.microsoft.com/office/powerpoint/2010/main" val="404249943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9229" name="think-cell Slide" r:id="rId5" imgW="270" imgH="270" progId="TCLayout.ActiveDocument.1">
                  <p:embed/>
                </p:oleObj>
              </mc:Choice>
              <mc:Fallback>
                <p:oleObj name="think-cell Slide" r:id="rId5" imgW="270" imgH="270" progId="TCLayout.ActiveDocument.1">
                  <p:embed/>
                  <p:pic>
                    <p:nvPicPr>
                      <p:cNvPr id="4" name="Object 3" hidden="1">
                        <a:extLst>
                          <a:ext uri="{FF2B5EF4-FFF2-40B4-BE49-F238E27FC236}">
                            <a16:creationId xmlns:a16="http://schemas.microsoft.com/office/drawing/2014/main" id="{DE43FF35-3FEB-4CDB-8C2A-BE9ED95F1DF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117538D-6020-44C3-8EF7-6F6EAD4F7067}"/>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6200" dirty="0">
              <a:latin typeface="Ivar Display Hydro" panose="00000500000000000000" pitchFamily="50" charset="0"/>
              <a:ea typeface="+mj-ea"/>
              <a:cs typeface="+mj-cs"/>
              <a:sym typeface="Ivar Display Hydro" panose="00000500000000000000" pitchFamily="50" charset="0"/>
            </a:endParaRPr>
          </a:p>
        </p:txBody>
      </p:sp>
      <p:sp>
        <p:nvSpPr>
          <p:cNvPr id="2" name="Title 1">
            <a:extLst>
              <a:ext uri="{FF2B5EF4-FFF2-40B4-BE49-F238E27FC236}">
                <a16:creationId xmlns:a16="http://schemas.microsoft.com/office/drawing/2014/main" id="{7391AD19-D819-4CB0-A336-68050C82CAEF}"/>
              </a:ext>
            </a:extLst>
          </p:cNvPr>
          <p:cNvSpPr>
            <a:spLocks noGrp="1"/>
          </p:cNvSpPr>
          <p:nvPr>
            <p:ph type="ctrTitle"/>
          </p:nvPr>
        </p:nvSpPr>
        <p:spPr/>
        <p:txBody>
          <a:bodyPr/>
          <a:lstStyle/>
          <a:p>
            <a:r>
              <a:rPr lang="en-US"/>
              <a:t>Presentation title on</a:t>
            </a:r>
            <a:br>
              <a:rPr lang="en-US"/>
            </a:br>
            <a:r>
              <a:rPr lang="en-US"/>
              <a:t>colored background</a:t>
            </a:r>
          </a:p>
        </p:txBody>
      </p:sp>
      <p:sp>
        <p:nvSpPr>
          <p:cNvPr id="3" name="Subtitle 2">
            <a:extLst>
              <a:ext uri="{FF2B5EF4-FFF2-40B4-BE49-F238E27FC236}">
                <a16:creationId xmlns:a16="http://schemas.microsoft.com/office/drawing/2014/main" id="{F50FA8D1-4090-42F5-A771-ACCA34B1FC18}"/>
              </a:ext>
            </a:extLst>
          </p:cNvPr>
          <p:cNvSpPr>
            <a:spLocks noGrp="1"/>
          </p:cNvSpPr>
          <p:nvPr>
            <p:ph type="subTitle" idx="1"/>
          </p:nvPr>
        </p:nvSpPr>
        <p:spPr/>
        <p:txBody>
          <a:bodyPr/>
          <a:lstStyle/>
          <a:p>
            <a:r>
              <a:rPr lang="en-US"/>
              <a:t>Name of presenter</a:t>
            </a:r>
          </a:p>
          <a:p>
            <a:r>
              <a:rPr lang="en-US"/>
              <a:t>Place and/or date</a:t>
            </a:r>
          </a:p>
        </p:txBody>
      </p:sp>
    </p:spTree>
    <p:extLst>
      <p:ext uri="{BB962C8B-B14F-4D97-AF65-F5344CB8AC3E}">
        <p14:creationId xmlns:p14="http://schemas.microsoft.com/office/powerpoint/2010/main" val="16709310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DE43FF35-3FEB-4CDB-8C2A-BE9ED95F1DF6}"/>
              </a:ext>
            </a:extLst>
          </p:cNvPr>
          <p:cNvGraphicFramePr>
            <a:graphicFrameLocks noChangeAspect="1"/>
          </p:cNvGraphicFramePr>
          <p:nvPr>
            <p:custDataLst>
              <p:tags r:id="rId2"/>
            </p:custDataLst>
            <p:extLst>
              <p:ext uri="{D42A27DB-BD31-4B8C-83A1-F6EECF244321}">
                <p14:modId xmlns:p14="http://schemas.microsoft.com/office/powerpoint/2010/main" val="417943296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253" name="think-cell Slide" r:id="rId5" imgW="270" imgH="270" progId="TCLayout.ActiveDocument.1">
                  <p:embed/>
                </p:oleObj>
              </mc:Choice>
              <mc:Fallback>
                <p:oleObj name="think-cell Slide" r:id="rId5" imgW="270" imgH="270" progId="TCLayout.ActiveDocument.1">
                  <p:embed/>
                  <p:pic>
                    <p:nvPicPr>
                      <p:cNvPr id="4" name="Object 3" hidden="1">
                        <a:extLst>
                          <a:ext uri="{FF2B5EF4-FFF2-40B4-BE49-F238E27FC236}">
                            <a16:creationId xmlns:a16="http://schemas.microsoft.com/office/drawing/2014/main" id="{DE43FF35-3FEB-4CDB-8C2A-BE9ED95F1DF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117538D-6020-44C3-8EF7-6F6EAD4F7067}"/>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6200" dirty="0">
              <a:latin typeface="Ivar Display Hydro" panose="00000500000000000000" pitchFamily="50" charset="0"/>
              <a:ea typeface="+mj-ea"/>
              <a:cs typeface="+mj-cs"/>
              <a:sym typeface="Ivar Display Hydro" panose="00000500000000000000" pitchFamily="50" charset="0"/>
            </a:endParaRPr>
          </a:p>
        </p:txBody>
      </p:sp>
      <p:sp>
        <p:nvSpPr>
          <p:cNvPr id="2" name="Title 1">
            <a:extLst>
              <a:ext uri="{FF2B5EF4-FFF2-40B4-BE49-F238E27FC236}">
                <a16:creationId xmlns:a16="http://schemas.microsoft.com/office/drawing/2014/main" id="{7391AD19-D819-4CB0-A336-68050C82CAEF}"/>
              </a:ext>
            </a:extLst>
          </p:cNvPr>
          <p:cNvSpPr>
            <a:spLocks noGrp="1"/>
          </p:cNvSpPr>
          <p:nvPr>
            <p:ph type="ctrTitle"/>
          </p:nvPr>
        </p:nvSpPr>
        <p:spPr/>
        <p:txBody>
          <a:bodyPr/>
          <a:lstStyle/>
          <a:p>
            <a:r>
              <a:rPr lang="en-US"/>
              <a:t>Presentation title on</a:t>
            </a:r>
            <a:br>
              <a:rPr lang="en-US"/>
            </a:br>
            <a:r>
              <a:rPr lang="en-US"/>
              <a:t>colored background</a:t>
            </a:r>
          </a:p>
        </p:txBody>
      </p:sp>
      <p:sp>
        <p:nvSpPr>
          <p:cNvPr id="3" name="Subtitle 2">
            <a:extLst>
              <a:ext uri="{FF2B5EF4-FFF2-40B4-BE49-F238E27FC236}">
                <a16:creationId xmlns:a16="http://schemas.microsoft.com/office/drawing/2014/main" id="{F50FA8D1-4090-42F5-A771-ACCA34B1FC18}"/>
              </a:ext>
            </a:extLst>
          </p:cNvPr>
          <p:cNvSpPr>
            <a:spLocks noGrp="1"/>
          </p:cNvSpPr>
          <p:nvPr>
            <p:ph type="subTitle" idx="1"/>
          </p:nvPr>
        </p:nvSpPr>
        <p:spPr/>
        <p:txBody>
          <a:bodyPr/>
          <a:lstStyle/>
          <a:p>
            <a:r>
              <a:rPr lang="en-US"/>
              <a:t>Name of presenter</a:t>
            </a:r>
          </a:p>
          <a:p>
            <a:r>
              <a:rPr lang="en-US"/>
              <a:t>Place and/or date</a:t>
            </a:r>
          </a:p>
        </p:txBody>
      </p:sp>
    </p:spTree>
    <p:extLst>
      <p:ext uri="{BB962C8B-B14F-4D97-AF65-F5344CB8AC3E}">
        <p14:creationId xmlns:p14="http://schemas.microsoft.com/office/powerpoint/2010/main" val="2942762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DE43FF35-3FEB-4CDB-8C2A-BE9ED95F1DF6}"/>
              </a:ext>
            </a:extLst>
          </p:cNvPr>
          <p:cNvGraphicFramePr>
            <a:graphicFrameLocks noChangeAspect="1"/>
          </p:cNvGraphicFramePr>
          <p:nvPr>
            <p:custDataLst>
              <p:tags r:id="rId2"/>
            </p:custDataLst>
            <p:extLst>
              <p:ext uri="{D42A27DB-BD31-4B8C-83A1-F6EECF244321}">
                <p14:modId xmlns:p14="http://schemas.microsoft.com/office/powerpoint/2010/main" val="204023387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1277" name="think-cell Slide" r:id="rId5" imgW="270" imgH="270" progId="TCLayout.ActiveDocument.1">
                  <p:embed/>
                </p:oleObj>
              </mc:Choice>
              <mc:Fallback>
                <p:oleObj name="think-cell Slide" r:id="rId5" imgW="270" imgH="270" progId="TCLayout.ActiveDocument.1">
                  <p:embed/>
                  <p:pic>
                    <p:nvPicPr>
                      <p:cNvPr id="4" name="Object 3" hidden="1">
                        <a:extLst>
                          <a:ext uri="{FF2B5EF4-FFF2-40B4-BE49-F238E27FC236}">
                            <a16:creationId xmlns:a16="http://schemas.microsoft.com/office/drawing/2014/main" id="{DE43FF35-3FEB-4CDB-8C2A-BE9ED95F1DF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117538D-6020-44C3-8EF7-6F6EAD4F7067}"/>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6200" dirty="0">
              <a:latin typeface="Ivar Display Hydro" panose="00000500000000000000" pitchFamily="50" charset="0"/>
              <a:ea typeface="+mj-ea"/>
              <a:cs typeface="+mj-cs"/>
              <a:sym typeface="Ivar Display Hydro" panose="00000500000000000000" pitchFamily="50" charset="0"/>
            </a:endParaRPr>
          </a:p>
        </p:txBody>
      </p:sp>
      <p:sp>
        <p:nvSpPr>
          <p:cNvPr id="2" name="Title 1">
            <a:extLst>
              <a:ext uri="{FF2B5EF4-FFF2-40B4-BE49-F238E27FC236}">
                <a16:creationId xmlns:a16="http://schemas.microsoft.com/office/drawing/2014/main" id="{7391AD19-D819-4CB0-A336-68050C82CAEF}"/>
              </a:ext>
            </a:extLst>
          </p:cNvPr>
          <p:cNvSpPr>
            <a:spLocks noGrp="1"/>
          </p:cNvSpPr>
          <p:nvPr>
            <p:ph type="ctrTitle"/>
          </p:nvPr>
        </p:nvSpPr>
        <p:spPr/>
        <p:txBody>
          <a:bodyPr/>
          <a:lstStyle/>
          <a:p>
            <a:r>
              <a:rPr lang="en-US"/>
              <a:t>Presentation title on</a:t>
            </a:r>
            <a:br>
              <a:rPr lang="en-US"/>
            </a:br>
            <a:r>
              <a:rPr lang="en-US"/>
              <a:t>colored background</a:t>
            </a:r>
          </a:p>
        </p:txBody>
      </p:sp>
      <p:sp>
        <p:nvSpPr>
          <p:cNvPr id="3" name="Subtitle 2">
            <a:extLst>
              <a:ext uri="{FF2B5EF4-FFF2-40B4-BE49-F238E27FC236}">
                <a16:creationId xmlns:a16="http://schemas.microsoft.com/office/drawing/2014/main" id="{F50FA8D1-4090-42F5-A771-ACCA34B1FC18}"/>
              </a:ext>
            </a:extLst>
          </p:cNvPr>
          <p:cNvSpPr>
            <a:spLocks noGrp="1"/>
          </p:cNvSpPr>
          <p:nvPr>
            <p:ph type="subTitle" idx="1"/>
          </p:nvPr>
        </p:nvSpPr>
        <p:spPr/>
        <p:txBody>
          <a:bodyPr/>
          <a:lstStyle/>
          <a:p>
            <a:r>
              <a:rPr lang="en-US"/>
              <a:t>Name of presenter</a:t>
            </a:r>
          </a:p>
          <a:p>
            <a:r>
              <a:rPr lang="en-US"/>
              <a:t>Place and/or date</a:t>
            </a:r>
          </a:p>
        </p:txBody>
      </p:sp>
    </p:spTree>
    <p:extLst>
      <p:ext uri="{BB962C8B-B14F-4D97-AF65-F5344CB8AC3E}">
        <p14:creationId xmlns:p14="http://schemas.microsoft.com/office/powerpoint/2010/main" val="23845269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DE43FF35-3FEB-4CDB-8C2A-BE9ED95F1DF6}"/>
              </a:ext>
            </a:extLst>
          </p:cNvPr>
          <p:cNvGraphicFramePr>
            <a:graphicFrameLocks noChangeAspect="1"/>
          </p:cNvGraphicFramePr>
          <p:nvPr>
            <p:custDataLst>
              <p:tags r:id="rId2"/>
            </p:custDataLst>
            <p:extLst>
              <p:ext uri="{D42A27DB-BD31-4B8C-83A1-F6EECF244321}">
                <p14:modId xmlns:p14="http://schemas.microsoft.com/office/powerpoint/2010/main" val="147663660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2302" name="think-cell Slide" r:id="rId5" imgW="270" imgH="270" progId="TCLayout.ActiveDocument.1">
                  <p:embed/>
                </p:oleObj>
              </mc:Choice>
              <mc:Fallback>
                <p:oleObj name="think-cell Slide" r:id="rId5" imgW="270" imgH="270" progId="TCLayout.ActiveDocument.1">
                  <p:embed/>
                  <p:pic>
                    <p:nvPicPr>
                      <p:cNvPr id="4" name="Object 3" hidden="1">
                        <a:extLst>
                          <a:ext uri="{FF2B5EF4-FFF2-40B4-BE49-F238E27FC236}">
                            <a16:creationId xmlns:a16="http://schemas.microsoft.com/office/drawing/2014/main" id="{DE43FF35-3FEB-4CDB-8C2A-BE9ED95F1DF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117538D-6020-44C3-8EF7-6F6EAD4F7067}"/>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6200" dirty="0">
              <a:latin typeface="Ivar Display Hydro" panose="00000500000000000000" pitchFamily="50" charset="0"/>
              <a:ea typeface="+mj-ea"/>
              <a:cs typeface="+mj-cs"/>
              <a:sym typeface="Ivar Display Hydro" panose="00000500000000000000" pitchFamily="50" charset="0"/>
            </a:endParaRPr>
          </a:p>
        </p:txBody>
      </p:sp>
      <p:sp>
        <p:nvSpPr>
          <p:cNvPr id="2" name="Title 1">
            <a:extLst>
              <a:ext uri="{FF2B5EF4-FFF2-40B4-BE49-F238E27FC236}">
                <a16:creationId xmlns:a16="http://schemas.microsoft.com/office/drawing/2014/main" id="{7391AD19-D819-4CB0-A336-68050C82CAEF}"/>
              </a:ext>
            </a:extLst>
          </p:cNvPr>
          <p:cNvSpPr>
            <a:spLocks noGrp="1"/>
          </p:cNvSpPr>
          <p:nvPr>
            <p:ph type="title"/>
          </p:nvPr>
        </p:nvSpPr>
        <p:spPr/>
        <p:txBody>
          <a:bodyPr/>
          <a:lstStyle/>
          <a:p>
            <a:r>
              <a:rPr lang="en-US"/>
              <a:t>Chapter title  </a:t>
            </a:r>
          </a:p>
        </p:txBody>
      </p:sp>
      <p:sp>
        <p:nvSpPr>
          <p:cNvPr id="3" name="Subtitle 2">
            <a:extLst>
              <a:ext uri="{FF2B5EF4-FFF2-40B4-BE49-F238E27FC236}">
                <a16:creationId xmlns:a16="http://schemas.microsoft.com/office/drawing/2014/main" id="{F50FA8D1-4090-42F5-A771-ACCA34B1FC18}"/>
              </a:ext>
            </a:extLst>
          </p:cNvPr>
          <p:cNvSpPr>
            <a:spLocks noGrp="1"/>
          </p:cNvSpPr>
          <p:nvPr>
            <p:ph type="body" idx="1"/>
          </p:nvPr>
        </p:nvSpPr>
        <p:spPr/>
        <p:txBody>
          <a:bodyPr/>
          <a:lstStyle/>
          <a:p>
            <a:r>
              <a:rPr lang="en-US"/>
              <a:t>Presentation title or subtitle</a:t>
            </a:r>
          </a:p>
        </p:txBody>
      </p:sp>
      <p:sp>
        <p:nvSpPr>
          <p:cNvPr id="6" name="Text Placeholder 5">
            <a:extLst>
              <a:ext uri="{FF2B5EF4-FFF2-40B4-BE49-F238E27FC236}">
                <a16:creationId xmlns:a16="http://schemas.microsoft.com/office/drawing/2014/main" id="{B8E78AEF-CB42-4F9D-BBA5-2A430E66293E}"/>
              </a:ext>
            </a:extLst>
          </p:cNvPr>
          <p:cNvSpPr>
            <a:spLocks noGrp="1"/>
          </p:cNvSpPr>
          <p:nvPr>
            <p:ph type="body" sz="quarter" idx="10"/>
          </p:nvPr>
        </p:nvSpPr>
        <p:spPr/>
        <p:txBody>
          <a:bodyPr/>
          <a:lstStyle/>
          <a:p>
            <a:r>
              <a:rPr lang="en-US"/>
              <a:t>01</a:t>
            </a:r>
          </a:p>
        </p:txBody>
      </p:sp>
    </p:spTree>
    <p:extLst>
      <p:ext uri="{BB962C8B-B14F-4D97-AF65-F5344CB8AC3E}">
        <p14:creationId xmlns:p14="http://schemas.microsoft.com/office/powerpoint/2010/main" val="34707211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DE43FF35-3FEB-4CDB-8C2A-BE9ED95F1DF6}"/>
              </a:ext>
            </a:extLst>
          </p:cNvPr>
          <p:cNvGraphicFramePr>
            <a:graphicFrameLocks noChangeAspect="1"/>
          </p:cNvGraphicFramePr>
          <p:nvPr>
            <p:custDataLst>
              <p:tags r:id="rId2"/>
            </p:custDataLst>
            <p:extLst>
              <p:ext uri="{D42A27DB-BD31-4B8C-83A1-F6EECF244321}">
                <p14:modId xmlns:p14="http://schemas.microsoft.com/office/powerpoint/2010/main" val="198107696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3325" name="think-cell Slide" r:id="rId5" imgW="270" imgH="270" progId="TCLayout.ActiveDocument.1">
                  <p:embed/>
                </p:oleObj>
              </mc:Choice>
              <mc:Fallback>
                <p:oleObj name="think-cell Slide" r:id="rId5" imgW="270" imgH="270" progId="TCLayout.ActiveDocument.1">
                  <p:embed/>
                  <p:pic>
                    <p:nvPicPr>
                      <p:cNvPr id="4" name="Object 3" hidden="1">
                        <a:extLst>
                          <a:ext uri="{FF2B5EF4-FFF2-40B4-BE49-F238E27FC236}">
                            <a16:creationId xmlns:a16="http://schemas.microsoft.com/office/drawing/2014/main" id="{DE43FF35-3FEB-4CDB-8C2A-BE9ED95F1DF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117538D-6020-44C3-8EF7-6F6EAD4F7067}"/>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6200" dirty="0">
              <a:latin typeface="Ivar Display Hydro" panose="00000500000000000000" pitchFamily="50" charset="0"/>
              <a:ea typeface="+mj-ea"/>
              <a:cs typeface="+mj-cs"/>
              <a:sym typeface="Ivar Display Hydro" panose="00000500000000000000" pitchFamily="50" charset="0"/>
            </a:endParaRPr>
          </a:p>
        </p:txBody>
      </p:sp>
      <p:sp>
        <p:nvSpPr>
          <p:cNvPr id="2" name="Title 1">
            <a:extLst>
              <a:ext uri="{FF2B5EF4-FFF2-40B4-BE49-F238E27FC236}">
                <a16:creationId xmlns:a16="http://schemas.microsoft.com/office/drawing/2014/main" id="{7391AD19-D819-4CB0-A336-68050C82CAEF}"/>
              </a:ext>
            </a:extLst>
          </p:cNvPr>
          <p:cNvSpPr>
            <a:spLocks noGrp="1"/>
          </p:cNvSpPr>
          <p:nvPr>
            <p:ph type="title"/>
          </p:nvPr>
        </p:nvSpPr>
        <p:spPr/>
        <p:txBody>
          <a:bodyPr/>
          <a:lstStyle/>
          <a:p>
            <a:r>
              <a:rPr lang="en-US"/>
              <a:t>Chapter title</a:t>
            </a:r>
          </a:p>
        </p:txBody>
      </p:sp>
      <p:sp>
        <p:nvSpPr>
          <p:cNvPr id="3" name="Subtitle 2">
            <a:extLst>
              <a:ext uri="{FF2B5EF4-FFF2-40B4-BE49-F238E27FC236}">
                <a16:creationId xmlns:a16="http://schemas.microsoft.com/office/drawing/2014/main" id="{F50FA8D1-4090-42F5-A771-ACCA34B1FC18}"/>
              </a:ext>
            </a:extLst>
          </p:cNvPr>
          <p:cNvSpPr>
            <a:spLocks noGrp="1"/>
          </p:cNvSpPr>
          <p:nvPr>
            <p:ph type="body" idx="1"/>
          </p:nvPr>
        </p:nvSpPr>
        <p:spPr/>
        <p:txBody>
          <a:bodyPr/>
          <a:lstStyle/>
          <a:p>
            <a:r>
              <a:rPr lang="en-US"/>
              <a:t>Presentation title or subtitle</a:t>
            </a:r>
          </a:p>
        </p:txBody>
      </p:sp>
      <p:sp>
        <p:nvSpPr>
          <p:cNvPr id="6" name="Text Placeholder 5">
            <a:extLst>
              <a:ext uri="{FF2B5EF4-FFF2-40B4-BE49-F238E27FC236}">
                <a16:creationId xmlns:a16="http://schemas.microsoft.com/office/drawing/2014/main" id="{B8E78AEF-CB42-4F9D-BBA5-2A430E66293E}"/>
              </a:ext>
            </a:extLst>
          </p:cNvPr>
          <p:cNvSpPr>
            <a:spLocks noGrp="1"/>
          </p:cNvSpPr>
          <p:nvPr>
            <p:ph type="body" sz="quarter" idx="10"/>
          </p:nvPr>
        </p:nvSpPr>
        <p:spPr/>
        <p:txBody>
          <a:bodyPr/>
          <a:lstStyle/>
          <a:p>
            <a:r>
              <a:rPr lang="en-US"/>
              <a:t>01</a:t>
            </a:r>
          </a:p>
        </p:txBody>
      </p:sp>
    </p:spTree>
    <p:extLst>
      <p:ext uri="{BB962C8B-B14F-4D97-AF65-F5344CB8AC3E}">
        <p14:creationId xmlns:p14="http://schemas.microsoft.com/office/powerpoint/2010/main" val="38143507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DE43FF35-3FEB-4CDB-8C2A-BE9ED95F1DF6}"/>
              </a:ext>
            </a:extLst>
          </p:cNvPr>
          <p:cNvGraphicFramePr>
            <a:graphicFrameLocks noChangeAspect="1"/>
          </p:cNvGraphicFramePr>
          <p:nvPr>
            <p:custDataLst>
              <p:tags r:id="rId2"/>
            </p:custDataLst>
            <p:extLst>
              <p:ext uri="{D42A27DB-BD31-4B8C-83A1-F6EECF244321}">
                <p14:modId xmlns:p14="http://schemas.microsoft.com/office/powerpoint/2010/main" val="35054283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4349" name="think-cell Slide" r:id="rId5" imgW="270" imgH="270" progId="TCLayout.ActiveDocument.1">
                  <p:embed/>
                </p:oleObj>
              </mc:Choice>
              <mc:Fallback>
                <p:oleObj name="think-cell Slide" r:id="rId5" imgW="270" imgH="270" progId="TCLayout.ActiveDocument.1">
                  <p:embed/>
                  <p:pic>
                    <p:nvPicPr>
                      <p:cNvPr id="4" name="Object 3" hidden="1">
                        <a:extLst>
                          <a:ext uri="{FF2B5EF4-FFF2-40B4-BE49-F238E27FC236}">
                            <a16:creationId xmlns:a16="http://schemas.microsoft.com/office/drawing/2014/main" id="{DE43FF35-3FEB-4CDB-8C2A-BE9ED95F1DF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117538D-6020-44C3-8EF7-6F6EAD4F7067}"/>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6200" dirty="0">
              <a:latin typeface="Ivar Display Hydro" panose="00000500000000000000" pitchFamily="50" charset="0"/>
              <a:ea typeface="+mj-ea"/>
              <a:cs typeface="+mj-cs"/>
              <a:sym typeface="Ivar Display Hydro" panose="00000500000000000000" pitchFamily="50" charset="0"/>
            </a:endParaRPr>
          </a:p>
        </p:txBody>
      </p:sp>
      <p:sp>
        <p:nvSpPr>
          <p:cNvPr id="2" name="Title 1">
            <a:extLst>
              <a:ext uri="{FF2B5EF4-FFF2-40B4-BE49-F238E27FC236}">
                <a16:creationId xmlns:a16="http://schemas.microsoft.com/office/drawing/2014/main" id="{7391AD19-D819-4CB0-A336-68050C82CAEF}"/>
              </a:ext>
            </a:extLst>
          </p:cNvPr>
          <p:cNvSpPr>
            <a:spLocks noGrp="1"/>
          </p:cNvSpPr>
          <p:nvPr>
            <p:ph type="title"/>
          </p:nvPr>
        </p:nvSpPr>
        <p:spPr/>
        <p:txBody>
          <a:bodyPr/>
          <a:lstStyle/>
          <a:p>
            <a:r>
              <a:rPr lang="en-US"/>
              <a:t>Chapter title</a:t>
            </a:r>
          </a:p>
        </p:txBody>
      </p:sp>
      <p:sp>
        <p:nvSpPr>
          <p:cNvPr id="3" name="Subtitle 2">
            <a:extLst>
              <a:ext uri="{FF2B5EF4-FFF2-40B4-BE49-F238E27FC236}">
                <a16:creationId xmlns:a16="http://schemas.microsoft.com/office/drawing/2014/main" id="{F50FA8D1-4090-42F5-A771-ACCA34B1FC18}"/>
              </a:ext>
            </a:extLst>
          </p:cNvPr>
          <p:cNvSpPr>
            <a:spLocks noGrp="1"/>
          </p:cNvSpPr>
          <p:nvPr>
            <p:ph type="body" idx="1"/>
          </p:nvPr>
        </p:nvSpPr>
        <p:spPr/>
        <p:txBody>
          <a:bodyPr/>
          <a:lstStyle/>
          <a:p>
            <a:r>
              <a:rPr lang="en-US"/>
              <a:t>Presentation title or subtitle</a:t>
            </a:r>
          </a:p>
        </p:txBody>
      </p:sp>
      <p:sp>
        <p:nvSpPr>
          <p:cNvPr id="6" name="Text Placeholder 5">
            <a:extLst>
              <a:ext uri="{FF2B5EF4-FFF2-40B4-BE49-F238E27FC236}">
                <a16:creationId xmlns:a16="http://schemas.microsoft.com/office/drawing/2014/main" id="{B8E78AEF-CB42-4F9D-BBA5-2A430E66293E}"/>
              </a:ext>
            </a:extLst>
          </p:cNvPr>
          <p:cNvSpPr>
            <a:spLocks noGrp="1"/>
          </p:cNvSpPr>
          <p:nvPr>
            <p:ph type="body" sz="quarter" idx="10"/>
          </p:nvPr>
        </p:nvSpPr>
        <p:spPr/>
        <p:txBody>
          <a:bodyPr/>
          <a:lstStyle/>
          <a:p>
            <a:r>
              <a:rPr lang="en-US"/>
              <a:t>01</a:t>
            </a:r>
          </a:p>
        </p:txBody>
      </p:sp>
    </p:spTree>
    <p:extLst>
      <p:ext uri="{BB962C8B-B14F-4D97-AF65-F5344CB8AC3E}">
        <p14:creationId xmlns:p14="http://schemas.microsoft.com/office/powerpoint/2010/main" val="41737625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DE43FF35-3FEB-4CDB-8C2A-BE9ED95F1DF6}"/>
              </a:ext>
            </a:extLst>
          </p:cNvPr>
          <p:cNvGraphicFramePr>
            <a:graphicFrameLocks noChangeAspect="1"/>
          </p:cNvGraphicFramePr>
          <p:nvPr>
            <p:custDataLst>
              <p:tags r:id="rId2"/>
            </p:custDataLst>
            <p:extLst>
              <p:ext uri="{D42A27DB-BD31-4B8C-83A1-F6EECF244321}">
                <p14:modId xmlns:p14="http://schemas.microsoft.com/office/powerpoint/2010/main" val="398009491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5373" name="think-cell Slide" r:id="rId5" imgW="270" imgH="270" progId="TCLayout.ActiveDocument.1">
                  <p:embed/>
                </p:oleObj>
              </mc:Choice>
              <mc:Fallback>
                <p:oleObj name="think-cell Slide" r:id="rId5" imgW="270" imgH="270" progId="TCLayout.ActiveDocument.1">
                  <p:embed/>
                  <p:pic>
                    <p:nvPicPr>
                      <p:cNvPr id="4" name="Object 3" hidden="1">
                        <a:extLst>
                          <a:ext uri="{FF2B5EF4-FFF2-40B4-BE49-F238E27FC236}">
                            <a16:creationId xmlns:a16="http://schemas.microsoft.com/office/drawing/2014/main" id="{DE43FF35-3FEB-4CDB-8C2A-BE9ED95F1DF6}"/>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Rectangle 4" hidden="1">
            <a:extLst>
              <a:ext uri="{FF2B5EF4-FFF2-40B4-BE49-F238E27FC236}">
                <a16:creationId xmlns:a16="http://schemas.microsoft.com/office/drawing/2014/main" id="{8117538D-6020-44C3-8EF7-6F6EAD4F7067}"/>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6200" dirty="0">
              <a:latin typeface="Ivar Display Hydro" panose="00000500000000000000" pitchFamily="50" charset="0"/>
              <a:ea typeface="+mj-ea"/>
              <a:cs typeface="+mj-cs"/>
              <a:sym typeface="Ivar Display Hydro" panose="00000500000000000000" pitchFamily="50" charset="0"/>
            </a:endParaRPr>
          </a:p>
        </p:txBody>
      </p:sp>
      <p:sp>
        <p:nvSpPr>
          <p:cNvPr id="2" name="Title 1">
            <a:extLst>
              <a:ext uri="{FF2B5EF4-FFF2-40B4-BE49-F238E27FC236}">
                <a16:creationId xmlns:a16="http://schemas.microsoft.com/office/drawing/2014/main" id="{7391AD19-D819-4CB0-A336-68050C82CAEF}"/>
              </a:ext>
            </a:extLst>
          </p:cNvPr>
          <p:cNvSpPr>
            <a:spLocks noGrp="1"/>
          </p:cNvSpPr>
          <p:nvPr>
            <p:ph type="title"/>
          </p:nvPr>
        </p:nvSpPr>
        <p:spPr/>
        <p:txBody>
          <a:bodyPr/>
          <a:lstStyle/>
          <a:p>
            <a:r>
              <a:rPr lang="en-US"/>
              <a:t>Chapter title</a:t>
            </a:r>
          </a:p>
        </p:txBody>
      </p:sp>
      <p:sp>
        <p:nvSpPr>
          <p:cNvPr id="3" name="Subtitle 2">
            <a:extLst>
              <a:ext uri="{FF2B5EF4-FFF2-40B4-BE49-F238E27FC236}">
                <a16:creationId xmlns:a16="http://schemas.microsoft.com/office/drawing/2014/main" id="{F50FA8D1-4090-42F5-A771-ACCA34B1FC18}"/>
              </a:ext>
            </a:extLst>
          </p:cNvPr>
          <p:cNvSpPr>
            <a:spLocks noGrp="1"/>
          </p:cNvSpPr>
          <p:nvPr>
            <p:ph type="body" idx="1"/>
          </p:nvPr>
        </p:nvSpPr>
        <p:spPr/>
        <p:txBody>
          <a:bodyPr/>
          <a:lstStyle/>
          <a:p>
            <a:r>
              <a:rPr lang="en-US"/>
              <a:t>Presentation title or subtitle</a:t>
            </a:r>
          </a:p>
        </p:txBody>
      </p:sp>
      <p:sp>
        <p:nvSpPr>
          <p:cNvPr id="6" name="Text Placeholder 5">
            <a:extLst>
              <a:ext uri="{FF2B5EF4-FFF2-40B4-BE49-F238E27FC236}">
                <a16:creationId xmlns:a16="http://schemas.microsoft.com/office/drawing/2014/main" id="{B8E78AEF-CB42-4F9D-BBA5-2A430E66293E}"/>
              </a:ext>
            </a:extLst>
          </p:cNvPr>
          <p:cNvSpPr>
            <a:spLocks noGrp="1"/>
          </p:cNvSpPr>
          <p:nvPr>
            <p:ph type="body" sz="quarter" idx="10"/>
          </p:nvPr>
        </p:nvSpPr>
        <p:spPr/>
        <p:txBody>
          <a:bodyPr/>
          <a:lstStyle/>
          <a:p>
            <a:r>
              <a:rPr lang="en-US"/>
              <a:t>01</a:t>
            </a:r>
          </a:p>
        </p:txBody>
      </p:sp>
    </p:spTree>
    <p:extLst>
      <p:ext uri="{BB962C8B-B14F-4D97-AF65-F5344CB8AC3E}">
        <p14:creationId xmlns:p14="http://schemas.microsoft.com/office/powerpoint/2010/main" val="33662978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71B9EF34-3963-47DA-8328-9BF7D6106EA7}"/>
              </a:ext>
            </a:extLst>
          </p:cNvPr>
          <p:cNvGraphicFramePr>
            <a:graphicFrameLocks noChangeAspect="1"/>
          </p:cNvGraphicFramePr>
          <p:nvPr>
            <p:custDataLst>
              <p:tags r:id="rId2"/>
            </p:custDataLst>
            <p:extLst>
              <p:ext uri="{D42A27DB-BD31-4B8C-83A1-F6EECF244321}">
                <p14:modId xmlns:p14="http://schemas.microsoft.com/office/powerpoint/2010/main" val="4663440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0494" name="think-cell Slide" r:id="rId5" imgW="270" imgH="270" progId="TCLayout.ActiveDocument.1">
                  <p:embed/>
                </p:oleObj>
              </mc:Choice>
              <mc:Fallback>
                <p:oleObj name="think-cell Slide" r:id="rId5" imgW="270" imgH="270" progId="TCLayout.ActiveDocument.1">
                  <p:embed/>
                  <p:pic>
                    <p:nvPicPr>
                      <p:cNvPr id="0" name=""/>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14" name="Rectangle 13" hidden="1">
            <a:extLst>
              <a:ext uri="{FF2B5EF4-FFF2-40B4-BE49-F238E27FC236}">
                <a16:creationId xmlns:a16="http://schemas.microsoft.com/office/drawing/2014/main" id="{84EA2533-4F88-4A51-B278-139DB551D052}"/>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2800" b="1" dirty="0">
              <a:latin typeface="Arial" panose="020B0604020202020204" pitchFamily="34" charset="0"/>
              <a:ea typeface="+mj-ea"/>
              <a:cs typeface="+mj-cs"/>
              <a:sym typeface="Arial" panose="020B0604020202020204" pitchFamily="34" charset="0"/>
            </a:endParaRPr>
          </a:p>
        </p:txBody>
      </p:sp>
      <p:sp>
        <p:nvSpPr>
          <p:cNvPr id="6" name="Title 5">
            <a:extLst>
              <a:ext uri="{FF2B5EF4-FFF2-40B4-BE49-F238E27FC236}">
                <a16:creationId xmlns:a16="http://schemas.microsoft.com/office/drawing/2014/main" id="{378A28D7-7180-44EB-A894-24D742B37BB6}"/>
              </a:ext>
            </a:extLst>
          </p:cNvPr>
          <p:cNvSpPr>
            <a:spLocks noGrp="1"/>
          </p:cNvSpPr>
          <p:nvPr>
            <p:ph type="title"/>
          </p:nvPr>
        </p:nvSpPr>
        <p:spPr/>
        <p:txBody>
          <a:bodyPr/>
          <a:lstStyle/>
          <a:p>
            <a:r>
              <a:rPr lang="en-US"/>
              <a:t>Headline</a:t>
            </a:r>
          </a:p>
        </p:txBody>
      </p:sp>
      <p:sp>
        <p:nvSpPr>
          <p:cNvPr id="7" name="Content Placeholder 6">
            <a:extLst>
              <a:ext uri="{FF2B5EF4-FFF2-40B4-BE49-F238E27FC236}">
                <a16:creationId xmlns:a16="http://schemas.microsoft.com/office/drawing/2014/main" id="{B9E95639-85AB-4A21-AAF0-5C1E10DD009A}"/>
              </a:ext>
            </a:extLst>
          </p:cNvPr>
          <p:cNvSpPr>
            <a:spLocks noGrp="1"/>
          </p:cNvSpPr>
          <p:nvPr>
            <p:ph idx="1"/>
          </p:nvPr>
        </p:nvSpPr>
        <p:spPr/>
        <p:txBody>
          <a:bodyPr/>
          <a:lstStyle/>
          <a:p>
            <a:pPr marL="0" indent="0">
              <a:buNone/>
            </a:pPr>
            <a:r>
              <a:rPr lang="en-US" b="1"/>
              <a:t>Subheadline</a:t>
            </a:r>
          </a:p>
          <a:p>
            <a:r>
              <a:rPr lang="en-US"/>
              <a:t>A si cuscim ium dolorer ovidunt ellab iur, ipsuntios eictium ipsum que laborit.</a:t>
            </a:r>
          </a:p>
          <a:p>
            <a:r>
              <a:rPr lang="en-US"/>
              <a:t>Fero est pore eatiunt ea dolecest aperi inis alibus verspis dolo molorate velendi is ex eatem faceperum res dellorem reculloresti ad untias quaspelitem atur apitateItatem id estis eaquis por.</a:t>
            </a:r>
          </a:p>
          <a:p>
            <a:r>
              <a:rPr lang="en-US"/>
              <a:t>Minus minctoratur milis cor sinci ideni ut quas mos archit licab iderum et landi ulparit poremque ex estorporem facculparum quae maximi, qui oditatq uoditatate.</a:t>
            </a:r>
          </a:p>
          <a:p>
            <a:r>
              <a:rPr lang="en-US"/>
              <a:t>Iusanimil evelici llendi temperione expliqu ibeatur ab ipsuntior serferectume laccuptat alibus aria cum a sam dipid que et lacernam sundianis del minit am accupture maiorehent. Tex estorporem facculparum quae maximi, qui oditatq</a:t>
            </a:r>
          </a:p>
          <a:p>
            <a:r>
              <a:rPr lang="en-US"/>
              <a:t>A si cuscim ium dolorer ovidunt ellab iur, ipsuntios eictium ipsum que laborit.</a:t>
            </a:r>
          </a:p>
          <a:p>
            <a:r>
              <a:rPr lang="en-US"/>
              <a:t>Fero est pore eatiunt ea dolecest aperi inis alibus verspis dolo molorate velendi is ex eatem faceperum res dellorem reculloresti ad untias quaspelitem atur apitateItatem id estis eaquis por.</a:t>
            </a:r>
          </a:p>
          <a:p>
            <a:endParaRPr lang="en-US"/>
          </a:p>
        </p:txBody>
      </p:sp>
      <p:sp>
        <p:nvSpPr>
          <p:cNvPr id="8" name="Text Placeholder 7">
            <a:extLst>
              <a:ext uri="{FF2B5EF4-FFF2-40B4-BE49-F238E27FC236}">
                <a16:creationId xmlns:a16="http://schemas.microsoft.com/office/drawing/2014/main" id="{0248469D-3593-4E36-893D-4D11687D5431}"/>
              </a:ext>
            </a:extLst>
          </p:cNvPr>
          <p:cNvSpPr>
            <a:spLocks noGrp="1"/>
          </p:cNvSpPr>
          <p:nvPr>
            <p:ph type="body" sz="quarter" idx="13"/>
          </p:nvPr>
        </p:nvSpPr>
        <p:spPr/>
        <p:txBody>
          <a:bodyPr/>
          <a:lstStyle/>
          <a:p>
            <a:r>
              <a:rPr lang="en-US"/>
              <a:t>Optional subtitle</a:t>
            </a:r>
          </a:p>
        </p:txBody>
      </p:sp>
      <p:sp>
        <p:nvSpPr>
          <p:cNvPr id="9" name="Text Placeholder 8">
            <a:extLst>
              <a:ext uri="{FF2B5EF4-FFF2-40B4-BE49-F238E27FC236}">
                <a16:creationId xmlns:a16="http://schemas.microsoft.com/office/drawing/2014/main" id="{F3712244-CEBA-4E3C-B55A-984008376E1A}"/>
              </a:ext>
            </a:extLst>
          </p:cNvPr>
          <p:cNvSpPr>
            <a:spLocks noGrp="1"/>
          </p:cNvSpPr>
          <p:nvPr>
            <p:ph type="body" sz="quarter" idx="14"/>
          </p:nvPr>
        </p:nvSpPr>
        <p:spPr/>
        <p:txBody>
          <a:bodyPr/>
          <a:lstStyle/>
          <a:p>
            <a:r>
              <a:rPr lang="en-US"/>
              <a:t>Source</a:t>
            </a:r>
          </a:p>
        </p:txBody>
      </p:sp>
    </p:spTree>
    <p:extLst>
      <p:ext uri="{BB962C8B-B14F-4D97-AF65-F5344CB8AC3E}">
        <p14:creationId xmlns:p14="http://schemas.microsoft.com/office/powerpoint/2010/main" val="2917070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71B9EF34-3963-47DA-8328-9BF7D6106EA7}"/>
              </a:ext>
            </a:extLst>
          </p:cNvPr>
          <p:cNvGraphicFramePr>
            <a:graphicFrameLocks noChangeAspect="1"/>
          </p:cNvGraphicFramePr>
          <p:nvPr>
            <p:custDataLst>
              <p:tags r:id="rId2"/>
            </p:custDataLst>
            <p:extLst>
              <p:ext uri="{D42A27DB-BD31-4B8C-83A1-F6EECF244321}">
                <p14:modId xmlns:p14="http://schemas.microsoft.com/office/powerpoint/2010/main" val="118742281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1518" name="think-cell Slide" r:id="rId5" imgW="270" imgH="270" progId="TCLayout.ActiveDocument.1">
                  <p:embed/>
                </p:oleObj>
              </mc:Choice>
              <mc:Fallback>
                <p:oleObj name="think-cell Slide" r:id="rId5" imgW="270" imgH="270" progId="TCLayout.ActiveDocument.1">
                  <p:embed/>
                  <p:pic>
                    <p:nvPicPr>
                      <p:cNvPr id="10" name="Object 9" hidden="1">
                        <a:extLst>
                          <a:ext uri="{FF2B5EF4-FFF2-40B4-BE49-F238E27FC236}">
                            <a16:creationId xmlns:a16="http://schemas.microsoft.com/office/drawing/2014/main" id="{71B9EF34-3963-47DA-8328-9BF7D6106EA7}"/>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14" name="Rectangle 13" hidden="1">
            <a:extLst>
              <a:ext uri="{FF2B5EF4-FFF2-40B4-BE49-F238E27FC236}">
                <a16:creationId xmlns:a16="http://schemas.microsoft.com/office/drawing/2014/main" id="{84EA2533-4F88-4A51-B278-139DB551D052}"/>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2800" b="1" dirty="0">
              <a:latin typeface="Arial" panose="020B0604020202020204" pitchFamily="34" charset="0"/>
              <a:ea typeface="+mj-ea"/>
              <a:cs typeface="+mj-cs"/>
              <a:sym typeface="Arial" panose="020B0604020202020204" pitchFamily="34" charset="0"/>
            </a:endParaRPr>
          </a:p>
        </p:txBody>
      </p:sp>
      <p:sp>
        <p:nvSpPr>
          <p:cNvPr id="6" name="Title 5">
            <a:extLst>
              <a:ext uri="{FF2B5EF4-FFF2-40B4-BE49-F238E27FC236}">
                <a16:creationId xmlns:a16="http://schemas.microsoft.com/office/drawing/2014/main" id="{378A28D7-7180-44EB-A894-24D742B37BB6}"/>
              </a:ext>
            </a:extLst>
          </p:cNvPr>
          <p:cNvSpPr>
            <a:spLocks noGrp="1"/>
          </p:cNvSpPr>
          <p:nvPr>
            <p:ph type="title"/>
          </p:nvPr>
        </p:nvSpPr>
        <p:spPr/>
        <p:txBody>
          <a:bodyPr/>
          <a:lstStyle/>
          <a:p>
            <a:r>
              <a:rPr lang="en-US"/>
              <a:t>Headline</a:t>
            </a:r>
          </a:p>
        </p:txBody>
      </p:sp>
      <p:sp>
        <p:nvSpPr>
          <p:cNvPr id="7" name="Content Placeholder 6">
            <a:extLst>
              <a:ext uri="{FF2B5EF4-FFF2-40B4-BE49-F238E27FC236}">
                <a16:creationId xmlns:a16="http://schemas.microsoft.com/office/drawing/2014/main" id="{B9E95639-85AB-4A21-AAF0-5C1E10DD009A}"/>
              </a:ext>
            </a:extLst>
          </p:cNvPr>
          <p:cNvSpPr>
            <a:spLocks noGrp="1"/>
          </p:cNvSpPr>
          <p:nvPr>
            <p:ph sz="half" idx="1"/>
          </p:nvPr>
        </p:nvSpPr>
        <p:spPr/>
        <p:txBody>
          <a:bodyPr/>
          <a:lstStyle/>
          <a:p>
            <a:pPr marL="0" indent="0">
              <a:buNone/>
            </a:pPr>
            <a:r>
              <a:rPr lang="en-US" b="1"/>
              <a:t>Subheadline</a:t>
            </a:r>
          </a:p>
          <a:p>
            <a:r>
              <a:rPr lang="en-US"/>
              <a:t>A si cuscim ium dolorer ovidunt ellab iur, ipsuntios eictium ipsum que laborit.</a:t>
            </a:r>
          </a:p>
          <a:p>
            <a:r>
              <a:rPr lang="en-US"/>
              <a:t>Fero est pore eatiunt ea dolecest aperi inis alibus verspis dolo molorate velendi is ex eatem faceperum res dellorem reculloresti ad untias quaspelitem atur apitateItatem id estis eaquis por.</a:t>
            </a:r>
          </a:p>
          <a:p>
            <a:r>
              <a:rPr lang="en-US"/>
              <a:t>Minus minctoratur milis cor sinci ideni ut quas mos archit licab iderum et landi ulparit poremque ex estorporem facculparum quae maximi, qui oditatq uoditatate.</a:t>
            </a:r>
          </a:p>
          <a:p>
            <a:r>
              <a:rPr lang="en-US"/>
              <a:t>Iusanimil evelici llendi temperione expliqu ibeatur ab ipsuntior serferectume laccuptat alibus aria cum a sam dipid que et lacernam sundianis del minit am accupture maiorehent. Tex estorporem facculparum quae maximi, qui oditatq</a:t>
            </a:r>
          </a:p>
        </p:txBody>
      </p:sp>
      <p:sp>
        <p:nvSpPr>
          <p:cNvPr id="2" name="Content Placeholder 1">
            <a:extLst>
              <a:ext uri="{FF2B5EF4-FFF2-40B4-BE49-F238E27FC236}">
                <a16:creationId xmlns:a16="http://schemas.microsoft.com/office/drawing/2014/main" id="{B95F8805-6D02-4405-BAFF-F1F1FFE35EAB}"/>
              </a:ext>
            </a:extLst>
          </p:cNvPr>
          <p:cNvSpPr>
            <a:spLocks noGrp="1"/>
          </p:cNvSpPr>
          <p:nvPr>
            <p:ph sz="half" idx="2"/>
          </p:nvPr>
        </p:nvSpPr>
        <p:spPr/>
        <p:txBody>
          <a:bodyPr/>
          <a:lstStyle/>
          <a:p>
            <a:pPr marL="0" indent="0">
              <a:buNone/>
            </a:pPr>
            <a:r>
              <a:rPr lang="en-US" b="1"/>
              <a:t>Subheadline</a:t>
            </a:r>
          </a:p>
          <a:p>
            <a:r>
              <a:rPr lang="en-US"/>
              <a:t>A si cuscim ium dolorer ovidunt ellab iur, ipsuntios eictium ipsum que laborit.</a:t>
            </a:r>
          </a:p>
          <a:p>
            <a:r>
              <a:rPr lang="en-US"/>
              <a:t>Fero est pore eatiunt ea dolecest aperi inis alibus verspis dolo molorate velendi is ex eatem faceperum res dellorem reculloresti ad untias quaspelitem atur apitateItatem id estis eaquis por.</a:t>
            </a:r>
          </a:p>
          <a:p>
            <a:r>
              <a:rPr lang="en-US"/>
              <a:t>Minus minctoratur milis cor sinci ideni ut quas mos archit licab iderum et landi ulparit poremque ex estorporem facculparum quae maximi, qui oditatq uoditatate.</a:t>
            </a:r>
          </a:p>
          <a:p>
            <a:r>
              <a:rPr lang="en-US"/>
              <a:t>Iusanimil evelici llendi temperione expliqu ibeatur ab ipsuntior serferectume laccuptat alibus aria cum a sam dipid que et lacernam sundianis del minit am accupture maiorehent. Tex estorporem facculparum quae maximi, qui oditatq</a:t>
            </a:r>
          </a:p>
          <a:p>
            <a:endParaRPr lang="en-US"/>
          </a:p>
        </p:txBody>
      </p:sp>
      <p:sp>
        <p:nvSpPr>
          <p:cNvPr id="8" name="Text Placeholder 7">
            <a:extLst>
              <a:ext uri="{FF2B5EF4-FFF2-40B4-BE49-F238E27FC236}">
                <a16:creationId xmlns:a16="http://schemas.microsoft.com/office/drawing/2014/main" id="{0248469D-3593-4E36-893D-4D11687D5431}"/>
              </a:ext>
            </a:extLst>
          </p:cNvPr>
          <p:cNvSpPr>
            <a:spLocks noGrp="1"/>
          </p:cNvSpPr>
          <p:nvPr>
            <p:ph type="body" sz="quarter" idx="13"/>
          </p:nvPr>
        </p:nvSpPr>
        <p:spPr/>
        <p:txBody>
          <a:bodyPr/>
          <a:lstStyle/>
          <a:p>
            <a:r>
              <a:rPr lang="en-US"/>
              <a:t>Optional subtitle</a:t>
            </a:r>
          </a:p>
        </p:txBody>
      </p:sp>
      <p:sp>
        <p:nvSpPr>
          <p:cNvPr id="9" name="Text Placeholder 8">
            <a:extLst>
              <a:ext uri="{FF2B5EF4-FFF2-40B4-BE49-F238E27FC236}">
                <a16:creationId xmlns:a16="http://schemas.microsoft.com/office/drawing/2014/main" id="{F3712244-CEBA-4E3C-B55A-984008376E1A}"/>
              </a:ext>
            </a:extLst>
          </p:cNvPr>
          <p:cNvSpPr>
            <a:spLocks noGrp="1"/>
          </p:cNvSpPr>
          <p:nvPr>
            <p:ph type="body" sz="quarter" idx="14"/>
          </p:nvPr>
        </p:nvSpPr>
        <p:spPr/>
        <p:txBody>
          <a:bodyPr/>
          <a:lstStyle/>
          <a:p>
            <a:r>
              <a:rPr lang="en-US"/>
              <a:t>Source</a:t>
            </a:r>
          </a:p>
        </p:txBody>
      </p:sp>
    </p:spTree>
    <p:extLst>
      <p:ext uri="{BB962C8B-B14F-4D97-AF65-F5344CB8AC3E}">
        <p14:creationId xmlns:p14="http://schemas.microsoft.com/office/powerpoint/2010/main" val="42313275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71B9EF34-3963-47DA-8328-9BF7D6106EA7}"/>
              </a:ext>
            </a:extLst>
          </p:cNvPr>
          <p:cNvGraphicFramePr>
            <a:graphicFrameLocks noChangeAspect="1"/>
          </p:cNvGraphicFramePr>
          <p:nvPr>
            <p:custDataLst>
              <p:tags r:id="rId2"/>
            </p:custDataLs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9946" name="think-cell Slide" r:id="rId5" imgW="270" imgH="270" progId="TCLayout.ActiveDocument.1">
                  <p:embed/>
                </p:oleObj>
              </mc:Choice>
              <mc:Fallback>
                <p:oleObj name="think-cell Slide" r:id="rId5" imgW="270" imgH="270" progId="TCLayout.ActiveDocument.1">
                  <p:embed/>
                  <p:pic>
                    <p:nvPicPr>
                      <p:cNvPr id="10" name="Object 9" hidden="1">
                        <a:extLst>
                          <a:ext uri="{FF2B5EF4-FFF2-40B4-BE49-F238E27FC236}">
                            <a16:creationId xmlns:a16="http://schemas.microsoft.com/office/drawing/2014/main" id="{71B9EF34-3963-47DA-8328-9BF7D6106EA7}"/>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14" name="Rectangle 13" hidden="1">
            <a:extLst>
              <a:ext uri="{FF2B5EF4-FFF2-40B4-BE49-F238E27FC236}">
                <a16:creationId xmlns:a16="http://schemas.microsoft.com/office/drawing/2014/main" id="{84EA2533-4F88-4A51-B278-139DB551D052}"/>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2800" b="1" dirty="0">
              <a:latin typeface="Arial" panose="020B0604020202020204" pitchFamily="34" charset="0"/>
              <a:ea typeface="+mj-ea"/>
              <a:cs typeface="+mj-cs"/>
              <a:sym typeface="Arial" panose="020B0604020202020204" pitchFamily="34" charset="0"/>
            </a:endParaRPr>
          </a:p>
        </p:txBody>
      </p:sp>
      <p:sp>
        <p:nvSpPr>
          <p:cNvPr id="6" name="Title 5">
            <a:extLst>
              <a:ext uri="{FF2B5EF4-FFF2-40B4-BE49-F238E27FC236}">
                <a16:creationId xmlns:a16="http://schemas.microsoft.com/office/drawing/2014/main" id="{378A28D7-7180-44EB-A894-24D742B37BB6}"/>
              </a:ext>
            </a:extLst>
          </p:cNvPr>
          <p:cNvSpPr>
            <a:spLocks noGrp="1"/>
          </p:cNvSpPr>
          <p:nvPr>
            <p:ph type="title"/>
          </p:nvPr>
        </p:nvSpPr>
        <p:spPr/>
        <p:txBody>
          <a:bodyPr/>
          <a:lstStyle/>
          <a:p>
            <a:r>
              <a:rPr lang="en-US"/>
              <a:t>Headline</a:t>
            </a:r>
          </a:p>
        </p:txBody>
      </p:sp>
      <p:graphicFrame>
        <p:nvGraphicFramePr>
          <p:cNvPr id="5" name="Content Placeholder 4">
            <a:extLst>
              <a:ext uri="{FF2B5EF4-FFF2-40B4-BE49-F238E27FC236}">
                <a16:creationId xmlns:a16="http://schemas.microsoft.com/office/drawing/2014/main" id="{C8ABAF6C-76A4-40CC-BBFB-273D41171287}"/>
              </a:ext>
            </a:extLst>
          </p:cNvPr>
          <p:cNvGraphicFramePr>
            <a:graphicFrameLocks noGrp="1"/>
          </p:cNvGraphicFramePr>
          <p:nvPr>
            <p:ph sz="half" idx="1"/>
            <p:extLst>
              <p:ext uri="{D42A27DB-BD31-4B8C-83A1-F6EECF244321}">
                <p14:modId xmlns:p14="http://schemas.microsoft.com/office/powerpoint/2010/main" val="3464080588"/>
              </p:ext>
            </p:extLst>
          </p:nvPr>
        </p:nvGraphicFramePr>
        <p:xfrm>
          <a:off x="479425" y="1989138"/>
          <a:ext cx="5364163" cy="4176712"/>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ontent Placeholder 12">
            <a:extLst>
              <a:ext uri="{FF2B5EF4-FFF2-40B4-BE49-F238E27FC236}">
                <a16:creationId xmlns:a16="http://schemas.microsoft.com/office/drawing/2014/main" id="{2FDAE038-F89C-46CD-8B48-4D9075AFC57C}"/>
              </a:ext>
            </a:extLst>
          </p:cNvPr>
          <p:cNvGraphicFramePr>
            <a:graphicFrameLocks noGrp="1"/>
          </p:cNvGraphicFramePr>
          <p:nvPr>
            <p:ph sz="half" idx="2"/>
            <p:extLst>
              <p:ext uri="{D42A27DB-BD31-4B8C-83A1-F6EECF244321}">
                <p14:modId xmlns:p14="http://schemas.microsoft.com/office/powerpoint/2010/main" val="501109461"/>
              </p:ext>
            </p:extLst>
          </p:nvPr>
        </p:nvGraphicFramePr>
        <p:xfrm>
          <a:off x="6348413" y="1989138"/>
          <a:ext cx="5364162" cy="4176712"/>
        </p:xfrm>
        <a:graphic>
          <a:graphicData uri="http://schemas.openxmlformats.org/drawingml/2006/chart">
            <c:chart xmlns:c="http://schemas.openxmlformats.org/drawingml/2006/chart" xmlns:r="http://schemas.openxmlformats.org/officeDocument/2006/relationships" r:id="rId8"/>
          </a:graphicData>
        </a:graphic>
      </p:graphicFrame>
      <p:sp>
        <p:nvSpPr>
          <p:cNvPr id="8" name="Text Placeholder 7">
            <a:extLst>
              <a:ext uri="{FF2B5EF4-FFF2-40B4-BE49-F238E27FC236}">
                <a16:creationId xmlns:a16="http://schemas.microsoft.com/office/drawing/2014/main" id="{0248469D-3593-4E36-893D-4D11687D5431}"/>
              </a:ext>
            </a:extLst>
          </p:cNvPr>
          <p:cNvSpPr>
            <a:spLocks noGrp="1"/>
          </p:cNvSpPr>
          <p:nvPr>
            <p:ph type="body" sz="quarter" idx="13"/>
          </p:nvPr>
        </p:nvSpPr>
        <p:spPr/>
        <p:txBody>
          <a:bodyPr/>
          <a:lstStyle/>
          <a:p>
            <a:r>
              <a:rPr lang="en-US"/>
              <a:t>Optional subtitle</a:t>
            </a:r>
          </a:p>
        </p:txBody>
      </p:sp>
      <p:sp>
        <p:nvSpPr>
          <p:cNvPr id="9" name="Text Placeholder 8">
            <a:extLst>
              <a:ext uri="{FF2B5EF4-FFF2-40B4-BE49-F238E27FC236}">
                <a16:creationId xmlns:a16="http://schemas.microsoft.com/office/drawing/2014/main" id="{F3712244-CEBA-4E3C-B55A-984008376E1A}"/>
              </a:ext>
            </a:extLst>
          </p:cNvPr>
          <p:cNvSpPr>
            <a:spLocks noGrp="1"/>
          </p:cNvSpPr>
          <p:nvPr>
            <p:ph type="body" sz="quarter" idx="14"/>
          </p:nvPr>
        </p:nvSpPr>
        <p:spPr/>
        <p:txBody>
          <a:bodyPr/>
          <a:lstStyle/>
          <a:p>
            <a:r>
              <a:rPr lang="en-US"/>
              <a:t>Source</a:t>
            </a:r>
          </a:p>
        </p:txBody>
      </p:sp>
    </p:spTree>
    <p:extLst>
      <p:ext uri="{BB962C8B-B14F-4D97-AF65-F5344CB8AC3E}">
        <p14:creationId xmlns:p14="http://schemas.microsoft.com/office/powerpoint/2010/main" val="12924209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71B9EF34-3963-47DA-8328-9BF7D6106EA7}"/>
              </a:ext>
            </a:extLst>
          </p:cNvPr>
          <p:cNvGraphicFramePr>
            <a:graphicFrameLocks noChangeAspect="1"/>
          </p:cNvGraphicFramePr>
          <p:nvPr>
            <p:custDataLst>
              <p:tags r:id="rId2"/>
            </p:custDataLst>
            <p:extLst>
              <p:ext uri="{D42A27DB-BD31-4B8C-83A1-F6EECF244321}">
                <p14:modId xmlns:p14="http://schemas.microsoft.com/office/powerpoint/2010/main" val="380439404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2542" name="think-cell Slide" r:id="rId5" imgW="270" imgH="270" progId="TCLayout.ActiveDocument.1">
                  <p:embed/>
                </p:oleObj>
              </mc:Choice>
              <mc:Fallback>
                <p:oleObj name="think-cell Slide" r:id="rId5" imgW="270" imgH="270" progId="TCLayout.ActiveDocument.1">
                  <p:embed/>
                  <p:pic>
                    <p:nvPicPr>
                      <p:cNvPr id="10" name="Object 9" hidden="1">
                        <a:extLst>
                          <a:ext uri="{FF2B5EF4-FFF2-40B4-BE49-F238E27FC236}">
                            <a16:creationId xmlns:a16="http://schemas.microsoft.com/office/drawing/2014/main" id="{71B9EF34-3963-47DA-8328-9BF7D6106EA7}"/>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14" name="Rectangle 13" hidden="1">
            <a:extLst>
              <a:ext uri="{FF2B5EF4-FFF2-40B4-BE49-F238E27FC236}">
                <a16:creationId xmlns:a16="http://schemas.microsoft.com/office/drawing/2014/main" id="{84EA2533-4F88-4A51-B278-139DB551D052}"/>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2800" b="1" dirty="0">
              <a:latin typeface="Arial" panose="020B0604020202020204" pitchFamily="34" charset="0"/>
              <a:ea typeface="+mj-ea"/>
              <a:cs typeface="+mj-cs"/>
              <a:sym typeface="Arial" panose="020B0604020202020204" pitchFamily="34" charset="0"/>
            </a:endParaRPr>
          </a:p>
        </p:txBody>
      </p:sp>
      <p:sp>
        <p:nvSpPr>
          <p:cNvPr id="6" name="Title 5">
            <a:extLst>
              <a:ext uri="{FF2B5EF4-FFF2-40B4-BE49-F238E27FC236}">
                <a16:creationId xmlns:a16="http://schemas.microsoft.com/office/drawing/2014/main" id="{378A28D7-7180-44EB-A894-24D742B37BB6}"/>
              </a:ext>
            </a:extLst>
          </p:cNvPr>
          <p:cNvSpPr>
            <a:spLocks noGrp="1"/>
          </p:cNvSpPr>
          <p:nvPr>
            <p:ph type="title"/>
          </p:nvPr>
        </p:nvSpPr>
        <p:spPr/>
        <p:txBody>
          <a:bodyPr/>
          <a:lstStyle/>
          <a:p>
            <a:r>
              <a:rPr lang="en-US"/>
              <a:t>Headline</a:t>
            </a:r>
          </a:p>
        </p:txBody>
      </p:sp>
      <p:sp>
        <p:nvSpPr>
          <p:cNvPr id="7" name="Content Placeholder 6">
            <a:extLst>
              <a:ext uri="{FF2B5EF4-FFF2-40B4-BE49-F238E27FC236}">
                <a16:creationId xmlns:a16="http://schemas.microsoft.com/office/drawing/2014/main" id="{B9E95639-85AB-4A21-AAF0-5C1E10DD009A}"/>
              </a:ext>
            </a:extLst>
          </p:cNvPr>
          <p:cNvSpPr>
            <a:spLocks noGrp="1"/>
          </p:cNvSpPr>
          <p:nvPr>
            <p:ph sz="half" idx="1"/>
          </p:nvPr>
        </p:nvSpPr>
        <p:spPr/>
        <p:txBody>
          <a:bodyPr/>
          <a:lstStyle/>
          <a:p>
            <a:pPr marL="0" indent="0">
              <a:buNone/>
            </a:pPr>
            <a:r>
              <a:rPr lang="en-US" b="1"/>
              <a:t>Subheadline</a:t>
            </a:r>
          </a:p>
          <a:p>
            <a:r>
              <a:rPr lang="en-US"/>
              <a:t>A si cuscim ium dolorer ovidunt ellab iur, ipsuntios eictium ipsum que laborit.</a:t>
            </a:r>
          </a:p>
          <a:p>
            <a:r>
              <a:rPr lang="en-US"/>
              <a:t>Fero est pore eatiunt ea dolecest aperi inis alibus verspis dolo molorate velendi is ex eatem faceperum res dellorem reculloresti ad untias quaspelitem atur apitateItatem id estis eaquis por.</a:t>
            </a:r>
          </a:p>
          <a:p>
            <a:r>
              <a:rPr lang="en-US"/>
              <a:t>Minus minctoratur milis cor sinci ideni ut quas mos archit licab iderum et landi ulparit poremque ex estorporem facculparum quae maximi, qui oditatq uoditatate.</a:t>
            </a:r>
          </a:p>
        </p:txBody>
      </p:sp>
      <p:sp>
        <p:nvSpPr>
          <p:cNvPr id="2" name="Content Placeholder 1">
            <a:extLst>
              <a:ext uri="{FF2B5EF4-FFF2-40B4-BE49-F238E27FC236}">
                <a16:creationId xmlns:a16="http://schemas.microsoft.com/office/drawing/2014/main" id="{B95F8805-6D02-4405-BAFF-F1F1FFE35EAB}"/>
              </a:ext>
            </a:extLst>
          </p:cNvPr>
          <p:cNvSpPr>
            <a:spLocks noGrp="1"/>
          </p:cNvSpPr>
          <p:nvPr>
            <p:ph sz="half" idx="2"/>
          </p:nvPr>
        </p:nvSpPr>
        <p:spPr/>
        <p:txBody>
          <a:bodyPr/>
          <a:lstStyle/>
          <a:p>
            <a:pPr marL="0" indent="0">
              <a:buNone/>
            </a:pPr>
            <a:r>
              <a:rPr lang="en-US" b="1"/>
              <a:t>Subheadline</a:t>
            </a:r>
          </a:p>
          <a:p>
            <a:r>
              <a:rPr lang="en-US"/>
              <a:t>A si cuscim ium dolorer ovidunt ellab iur, ipsuntios eictium ipsum que laborit.</a:t>
            </a:r>
          </a:p>
          <a:p>
            <a:r>
              <a:rPr lang="en-US"/>
              <a:t>Fero est pore eatiunt ea dolecest aperi inis alibus verspis dolo molorate velendi is ex eatem faceperum res dellorem reculloresti ad untias quaspelitem atur apitateItatem id estis eaquis por.</a:t>
            </a:r>
          </a:p>
          <a:p>
            <a:r>
              <a:rPr lang="en-US"/>
              <a:t>Minus minctoratur milis cor sinci ideni ut quas mos archit licab iderum et landi ulparit poremque ex estorporem facculparum quae maximi, qui oditatq uoditatate.</a:t>
            </a:r>
          </a:p>
        </p:txBody>
      </p:sp>
      <p:sp>
        <p:nvSpPr>
          <p:cNvPr id="8" name="Text Placeholder 7">
            <a:extLst>
              <a:ext uri="{FF2B5EF4-FFF2-40B4-BE49-F238E27FC236}">
                <a16:creationId xmlns:a16="http://schemas.microsoft.com/office/drawing/2014/main" id="{0248469D-3593-4E36-893D-4D11687D5431}"/>
              </a:ext>
            </a:extLst>
          </p:cNvPr>
          <p:cNvSpPr>
            <a:spLocks noGrp="1"/>
          </p:cNvSpPr>
          <p:nvPr>
            <p:ph type="body" sz="quarter" idx="13"/>
          </p:nvPr>
        </p:nvSpPr>
        <p:spPr/>
        <p:txBody>
          <a:bodyPr/>
          <a:lstStyle/>
          <a:p>
            <a:r>
              <a:rPr lang="en-US"/>
              <a:t>Optional subtitle</a:t>
            </a:r>
          </a:p>
        </p:txBody>
      </p:sp>
      <p:sp>
        <p:nvSpPr>
          <p:cNvPr id="9" name="Text Placeholder 8">
            <a:extLst>
              <a:ext uri="{FF2B5EF4-FFF2-40B4-BE49-F238E27FC236}">
                <a16:creationId xmlns:a16="http://schemas.microsoft.com/office/drawing/2014/main" id="{F3712244-CEBA-4E3C-B55A-984008376E1A}"/>
              </a:ext>
            </a:extLst>
          </p:cNvPr>
          <p:cNvSpPr>
            <a:spLocks noGrp="1"/>
          </p:cNvSpPr>
          <p:nvPr>
            <p:ph type="body" sz="quarter" idx="14"/>
          </p:nvPr>
        </p:nvSpPr>
        <p:spPr/>
        <p:txBody>
          <a:bodyPr/>
          <a:lstStyle/>
          <a:p>
            <a:r>
              <a:rPr lang="en-US"/>
              <a:t>Source</a:t>
            </a:r>
          </a:p>
        </p:txBody>
      </p:sp>
      <p:sp>
        <p:nvSpPr>
          <p:cNvPr id="3" name="Content Placeholder 2">
            <a:extLst>
              <a:ext uri="{FF2B5EF4-FFF2-40B4-BE49-F238E27FC236}">
                <a16:creationId xmlns:a16="http://schemas.microsoft.com/office/drawing/2014/main" id="{77045A34-6BA1-43B9-B074-03F3C568A3EE}"/>
              </a:ext>
            </a:extLst>
          </p:cNvPr>
          <p:cNvSpPr>
            <a:spLocks noGrp="1"/>
          </p:cNvSpPr>
          <p:nvPr>
            <p:ph sz="half" idx="15"/>
          </p:nvPr>
        </p:nvSpPr>
        <p:spPr/>
        <p:txBody>
          <a:bodyPr/>
          <a:lstStyle/>
          <a:p>
            <a:pPr marL="0" indent="0">
              <a:buNone/>
            </a:pPr>
            <a:r>
              <a:rPr lang="en-US" b="1"/>
              <a:t>Subheadline</a:t>
            </a:r>
          </a:p>
          <a:p>
            <a:r>
              <a:rPr lang="en-US"/>
              <a:t>A si cuscim ium dolorer ovidunt ellab iur, ipsuntios eictium ipsum que laborit.</a:t>
            </a:r>
          </a:p>
          <a:p>
            <a:r>
              <a:rPr lang="en-US"/>
              <a:t>Fero est pore eatiunt ea dolecest aperi inis alibus verspis dolo molorate velendi is ex eatem faceperum res dellorem reculloresti ad untias quaspelitem atur apitateItatem id estis eaquis por.</a:t>
            </a:r>
          </a:p>
          <a:p>
            <a:r>
              <a:rPr lang="en-US"/>
              <a:t>Minus minctoratur milis cor sinci ideni ut quas mos archit licab iderum et landi ulparit poremque ex estorporem facculparum quae maximi, qui oditatq uoditatate.</a:t>
            </a:r>
          </a:p>
          <a:p>
            <a:endParaRPr lang="en-US"/>
          </a:p>
        </p:txBody>
      </p:sp>
    </p:spTree>
    <p:extLst>
      <p:ext uri="{BB962C8B-B14F-4D97-AF65-F5344CB8AC3E}">
        <p14:creationId xmlns:p14="http://schemas.microsoft.com/office/powerpoint/2010/main" val="37750636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71B9EF34-3963-47DA-8328-9BF7D6106EA7}"/>
              </a:ext>
            </a:extLst>
          </p:cNvPr>
          <p:cNvGraphicFramePr>
            <a:graphicFrameLocks noChangeAspect="1"/>
          </p:cNvGraphicFramePr>
          <p:nvPr>
            <p:custDataLst>
              <p:tags r:id="rId2"/>
            </p:custDataLs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40970" name="think-cell Slide" r:id="rId5" imgW="270" imgH="270" progId="TCLayout.ActiveDocument.1">
                  <p:embed/>
                </p:oleObj>
              </mc:Choice>
              <mc:Fallback>
                <p:oleObj name="think-cell Slide" r:id="rId5" imgW="270" imgH="270" progId="TCLayout.ActiveDocument.1">
                  <p:embed/>
                  <p:pic>
                    <p:nvPicPr>
                      <p:cNvPr id="10" name="Object 9" hidden="1">
                        <a:extLst>
                          <a:ext uri="{FF2B5EF4-FFF2-40B4-BE49-F238E27FC236}">
                            <a16:creationId xmlns:a16="http://schemas.microsoft.com/office/drawing/2014/main" id="{71B9EF34-3963-47DA-8328-9BF7D6106EA7}"/>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14" name="Rectangle 13" hidden="1">
            <a:extLst>
              <a:ext uri="{FF2B5EF4-FFF2-40B4-BE49-F238E27FC236}">
                <a16:creationId xmlns:a16="http://schemas.microsoft.com/office/drawing/2014/main" id="{84EA2533-4F88-4A51-B278-139DB551D052}"/>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2800" b="1" dirty="0">
              <a:latin typeface="Arial" panose="020B0604020202020204" pitchFamily="34" charset="0"/>
              <a:ea typeface="+mj-ea"/>
              <a:cs typeface="+mj-cs"/>
              <a:sym typeface="Arial" panose="020B0604020202020204" pitchFamily="34" charset="0"/>
            </a:endParaRPr>
          </a:p>
        </p:txBody>
      </p:sp>
      <p:sp>
        <p:nvSpPr>
          <p:cNvPr id="6" name="Title 5">
            <a:extLst>
              <a:ext uri="{FF2B5EF4-FFF2-40B4-BE49-F238E27FC236}">
                <a16:creationId xmlns:a16="http://schemas.microsoft.com/office/drawing/2014/main" id="{378A28D7-7180-44EB-A894-24D742B37BB6}"/>
              </a:ext>
            </a:extLst>
          </p:cNvPr>
          <p:cNvSpPr>
            <a:spLocks noGrp="1"/>
          </p:cNvSpPr>
          <p:nvPr>
            <p:ph type="title"/>
          </p:nvPr>
        </p:nvSpPr>
        <p:spPr/>
        <p:txBody>
          <a:bodyPr/>
          <a:lstStyle/>
          <a:p>
            <a:r>
              <a:rPr lang="en-US"/>
              <a:t>Headline</a:t>
            </a:r>
          </a:p>
        </p:txBody>
      </p:sp>
      <p:sp>
        <p:nvSpPr>
          <p:cNvPr id="7" name="Content Placeholder 6">
            <a:extLst>
              <a:ext uri="{FF2B5EF4-FFF2-40B4-BE49-F238E27FC236}">
                <a16:creationId xmlns:a16="http://schemas.microsoft.com/office/drawing/2014/main" id="{B9E95639-85AB-4A21-AAF0-5C1E10DD009A}"/>
              </a:ext>
            </a:extLst>
          </p:cNvPr>
          <p:cNvSpPr>
            <a:spLocks noGrp="1"/>
          </p:cNvSpPr>
          <p:nvPr>
            <p:ph sz="half" idx="1"/>
          </p:nvPr>
        </p:nvSpPr>
        <p:spPr/>
        <p:txBody>
          <a:bodyPr/>
          <a:lstStyle/>
          <a:p>
            <a:pPr marL="0" indent="0">
              <a:buNone/>
            </a:pPr>
            <a:r>
              <a:rPr lang="en-US" b="1"/>
              <a:t>Subheadline</a:t>
            </a:r>
          </a:p>
          <a:p>
            <a:r>
              <a:rPr lang="en-US"/>
              <a:t>A si cuscim ium dolorer ovidunt ellab iur, ipsuntios eictium ipsum que laborit.</a:t>
            </a:r>
          </a:p>
          <a:p>
            <a:r>
              <a:rPr lang="en-US"/>
              <a:t>Fero est pore eatiunt ea dolecest aperi inis alibus verspis dolo molorate velendi is ex eatem faceperum res dellorem reculloresti ad untias quaspelitem atur apitateItatem id estis eaquis por.</a:t>
            </a:r>
          </a:p>
          <a:p>
            <a:r>
              <a:rPr lang="en-US"/>
              <a:t>Minus minctoratur milis cor sinci ideni ut quas mos archit licab iderum et landi ulparit poremque ex estorporem facculparum quae maximi, qui oditatq uoditatate.</a:t>
            </a:r>
          </a:p>
        </p:txBody>
      </p:sp>
      <p:graphicFrame>
        <p:nvGraphicFramePr>
          <p:cNvPr id="11" name="Content Placeholder 10">
            <a:extLst>
              <a:ext uri="{FF2B5EF4-FFF2-40B4-BE49-F238E27FC236}">
                <a16:creationId xmlns:a16="http://schemas.microsoft.com/office/drawing/2014/main" id="{DEC81C77-76BE-47B8-B9D3-02D856A05035}"/>
              </a:ext>
            </a:extLst>
          </p:cNvPr>
          <p:cNvGraphicFramePr>
            <a:graphicFrameLocks noGrp="1"/>
          </p:cNvGraphicFramePr>
          <p:nvPr>
            <p:ph sz="half" idx="2"/>
            <p:extLst>
              <p:ext uri="{D42A27DB-BD31-4B8C-83A1-F6EECF244321}">
                <p14:modId xmlns:p14="http://schemas.microsoft.com/office/powerpoint/2010/main" val="905902337"/>
              </p:ext>
            </p:extLst>
          </p:nvPr>
        </p:nvGraphicFramePr>
        <p:xfrm>
          <a:off x="4403725" y="1989138"/>
          <a:ext cx="7308850" cy="4176712"/>
        </p:xfrm>
        <a:graphic>
          <a:graphicData uri="http://schemas.openxmlformats.org/drawingml/2006/chart">
            <c:chart xmlns:c="http://schemas.openxmlformats.org/drawingml/2006/chart" xmlns:r="http://schemas.openxmlformats.org/officeDocument/2006/relationships" r:id="rId7"/>
          </a:graphicData>
        </a:graphic>
      </p:graphicFrame>
      <p:sp>
        <p:nvSpPr>
          <p:cNvPr id="8" name="Text Placeholder 7">
            <a:extLst>
              <a:ext uri="{FF2B5EF4-FFF2-40B4-BE49-F238E27FC236}">
                <a16:creationId xmlns:a16="http://schemas.microsoft.com/office/drawing/2014/main" id="{0248469D-3593-4E36-893D-4D11687D5431}"/>
              </a:ext>
            </a:extLst>
          </p:cNvPr>
          <p:cNvSpPr>
            <a:spLocks noGrp="1"/>
          </p:cNvSpPr>
          <p:nvPr>
            <p:ph type="body" sz="quarter" idx="13"/>
          </p:nvPr>
        </p:nvSpPr>
        <p:spPr/>
        <p:txBody>
          <a:bodyPr/>
          <a:lstStyle/>
          <a:p>
            <a:r>
              <a:rPr lang="en-US"/>
              <a:t>Optional subtitle</a:t>
            </a:r>
          </a:p>
        </p:txBody>
      </p:sp>
      <p:sp>
        <p:nvSpPr>
          <p:cNvPr id="9" name="Text Placeholder 8">
            <a:extLst>
              <a:ext uri="{FF2B5EF4-FFF2-40B4-BE49-F238E27FC236}">
                <a16:creationId xmlns:a16="http://schemas.microsoft.com/office/drawing/2014/main" id="{F3712244-CEBA-4E3C-B55A-984008376E1A}"/>
              </a:ext>
            </a:extLst>
          </p:cNvPr>
          <p:cNvSpPr>
            <a:spLocks noGrp="1"/>
          </p:cNvSpPr>
          <p:nvPr>
            <p:ph type="body" sz="quarter" idx="14"/>
          </p:nvPr>
        </p:nvSpPr>
        <p:spPr/>
        <p:txBody>
          <a:bodyPr/>
          <a:lstStyle/>
          <a:p>
            <a:r>
              <a:rPr lang="en-US"/>
              <a:t>Source</a:t>
            </a:r>
          </a:p>
        </p:txBody>
      </p:sp>
    </p:spTree>
    <p:extLst>
      <p:ext uri="{BB962C8B-B14F-4D97-AF65-F5344CB8AC3E}">
        <p14:creationId xmlns:p14="http://schemas.microsoft.com/office/powerpoint/2010/main" val="23099304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71B9EF34-3963-47DA-8328-9BF7D6106EA7}"/>
              </a:ext>
            </a:extLst>
          </p:cNvPr>
          <p:cNvGraphicFramePr>
            <a:graphicFrameLocks noChangeAspect="1"/>
          </p:cNvGraphicFramePr>
          <p:nvPr>
            <p:custDataLst>
              <p:tags r:id="rId2"/>
            </p:custDataLst>
            <p:extLst>
              <p:ext uri="{D42A27DB-BD31-4B8C-83A1-F6EECF244321}">
                <p14:modId xmlns:p14="http://schemas.microsoft.com/office/powerpoint/2010/main" val="311153900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6638" name="think-cell Slide" r:id="rId5" imgW="270" imgH="270" progId="TCLayout.ActiveDocument.1">
                  <p:embed/>
                </p:oleObj>
              </mc:Choice>
              <mc:Fallback>
                <p:oleObj name="think-cell Slide" r:id="rId5" imgW="270" imgH="270" progId="TCLayout.ActiveDocument.1">
                  <p:embed/>
                  <p:pic>
                    <p:nvPicPr>
                      <p:cNvPr id="10" name="Object 9" hidden="1">
                        <a:extLst>
                          <a:ext uri="{FF2B5EF4-FFF2-40B4-BE49-F238E27FC236}">
                            <a16:creationId xmlns:a16="http://schemas.microsoft.com/office/drawing/2014/main" id="{71B9EF34-3963-47DA-8328-9BF7D6106EA7}"/>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14" name="Rectangle 13" hidden="1">
            <a:extLst>
              <a:ext uri="{FF2B5EF4-FFF2-40B4-BE49-F238E27FC236}">
                <a16:creationId xmlns:a16="http://schemas.microsoft.com/office/drawing/2014/main" id="{84EA2533-4F88-4A51-B278-139DB551D052}"/>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2800" b="1" dirty="0">
              <a:latin typeface="Arial" panose="020B0604020202020204" pitchFamily="34" charset="0"/>
              <a:ea typeface="+mj-ea"/>
              <a:cs typeface="+mj-cs"/>
              <a:sym typeface="Arial" panose="020B0604020202020204" pitchFamily="34" charset="0"/>
            </a:endParaRPr>
          </a:p>
        </p:txBody>
      </p:sp>
      <p:sp>
        <p:nvSpPr>
          <p:cNvPr id="6" name="Title 5">
            <a:extLst>
              <a:ext uri="{FF2B5EF4-FFF2-40B4-BE49-F238E27FC236}">
                <a16:creationId xmlns:a16="http://schemas.microsoft.com/office/drawing/2014/main" id="{378A28D7-7180-44EB-A894-24D742B37BB6}"/>
              </a:ext>
            </a:extLst>
          </p:cNvPr>
          <p:cNvSpPr>
            <a:spLocks noGrp="1"/>
          </p:cNvSpPr>
          <p:nvPr>
            <p:ph type="title"/>
          </p:nvPr>
        </p:nvSpPr>
        <p:spPr/>
        <p:txBody>
          <a:bodyPr/>
          <a:lstStyle/>
          <a:p>
            <a:r>
              <a:rPr lang="en-US"/>
              <a:t>Headline</a:t>
            </a:r>
          </a:p>
        </p:txBody>
      </p:sp>
      <p:sp>
        <p:nvSpPr>
          <p:cNvPr id="7" name="Content Placeholder 6">
            <a:extLst>
              <a:ext uri="{FF2B5EF4-FFF2-40B4-BE49-F238E27FC236}">
                <a16:creationId xmlns:a16="http://schemas.microsoft.com/office/drawing/2014/main" id="{B9E95639-85AB-4A21-AAF0-5C1E10DD009A}"/>
              </a:ext>
            </a:extLst>
          </p:cNvPr>
          <p:cNvSpPr>
            <a:spLocks noGrp="1"/>
          </p:cNvSpPr>
          <p:nvPr>
            <p:ph sz="half" idx="1"/>
          </p:nvPr>
        </p:nvSpPr>
        <p:spPr/>
        <p:txBody>
          <a:bodyPr/>
          <a:lstStyle/>
          <a:p>
            <a:pPr marL="0" indent="0">
              <a:buNone/>
            </a:pPr>
            <a:r>
              <a:rPr lang="en-US" b="1"/>
              <a:t>Subheadline</a:t>
            </a:r>
          </a:p>
          <a:p>
            <a:r>
              <a:rPr lang="en-US"/>
              <a:t>A si cuscim ium dolorer ovidunt ellab iur, ipsuntios eictium ipsum que laborit.</a:t>
            </a:r>
          </a:p>
          <a:p>
            <a:r>
              <a:rPr lang="en-US"/>
              <a:t>Fero est pore eatiunt ea dolecest aperi inis alibus verspis dolo molorate velendi is ex eatem faceperum res dellorem reculloresti ad untias quaspelitem atur apitateItatem id estis eaquis por.</a:t>
            </a:r>
          </a:p>
          <a:p>
            <a:r>
              <a:rPr lang="en-US"/>
              <a:t>Minus minctoratur milis cor sinci ideni ut quas mos archit licab iderum et landi ulparit poremque ex estorporem facculparum quae maximi, qui oditatq uoditatate.</a:t>
            </a:r>
          </a:p>
          <a:p>
            <a:r>
              <a:rPr lang="en-US"/>
              <a:t>Iusanimil evelici llendi temperione expliqu ibeatur ab ipsuntior serferectume laccuptat alibus aria cum a sam dipid que et lacernam sundianis del minit am accupture maiorehent. Tex estorporem facculparum quae maximi, qui oditatq</a:t>
            </a:r>
          </a:p>
        </p:txBody>
      </p:sp>
      <p:sp>
        <p:nvSpPr>
          <p:cNvPr id="8" name="Text Placeholder 7">
            <a:extLst>
              <a:ext uri="{FF2B5EF4-FFF2-40B4-BE49-F238E27FC236}">
                <a16:creationId xmlns:a16="http://schemas.microsoft.com/office/drawing/2014/main" id="{0248469D-3593-4E36-893D-4D11687D5431}"/>
              </a:ext>
            </a:extLst>
          </p:cNvPr>
          <p:cNvSpPr>
            <a:spLocks noGrp="1"/>
          </p:cNvSpPr>
          <p:nvPr>
            <p:ph type="body" sz="quarter" idx="13"/>
          </p:nvPr>
        </p:nvSpPr>
        <p:spPr/>
        <p:txBody>
          <a:bodyPr/>
          <a:lstStyle/>
          <a:p>
            <a:r>
              <a:rPr lang="en-US"/>
              <a:t>Optional subtitle</a:t>
            </a:r>
          </a:p>
        </p:txBody>
      </p:sp>
      <p:pic>
        <p:nvPicPr>
          <p:cNvPr id="4" name="Picture Placeholder 3">
            <a:extLst>
              <a:ext uri="{FF2B5EF4-FFF2-40B4-BE49-F238E27FC236}">
                <a16:creationId xmlns:a16="http://schemas.microsoft.com/office/drawing/2014/main" id="{6F30D399-EC23-48E1-A810-38025D8C0A6B}"/>
              </a:ext>
            </a:extLst>
          </p:cNvPr>
          <p:cNvPicPr>
            <a:picLocks noGrp="1" noChangeAspect="1"/>
          </p:cNvPicPr>
          <p:nvPr>
            <p:ph type="pic" sz="quarter" idx="14"/>
          </p:nvPr>
        </p:nvPicPr>
        <p:blipFill>
          <a:blip r:embed="rId7" cstate="email">
            <a:extLst>
              <a:ext uri="{28A0092B-C50C-407E-A947-70E740481C1C}">
                <a14:useLocalDpi xmlns:a14="http://schemas.microsoft.com/office/drawing/2010/main"/>
              </a:ext>
            </a:extLst>
          </a:blip>
          <a:srcRect/>
          <a:stretch>
            <a:fillRect/>
          </a:stretch>
        </p:blipFill>
        <p:spPr/>
      </p:pic>
      <p:sp>
        <p:nvSpPr>
          <p:cNvPr id="9" name="Text Placeholder 8">
            <a:extLst>
              <a:ext uri="{FF2B5EF4-FFF2-40B4-BE49-F238E27FC236}">
                <a16:creationId xmlns:a16="http://schemas.microsoft.com/office/drawing/2014/main" id="{F3712244-CEBA-4E3C-B55A-984008376E1A}"/>
              </a:ext>
            </a:extLst>
          </p:cNvPr>
          <p:cNvSpPr>
            <a:spLocks noGrp="1"/>
          </p:cNvSpPr>
          <p:nvPr>
            <p:ph type="body" sz="quarter" idx="15"/>
          </p:nvPr>
        </p:nvSpPr>
        <p:spPr/>
        <p:txBody>
          <a:bodyPr/>
          <a:lstStyle/>
          <a:p>
            <a:r>
              <a:rPr lang="en-US"/>
              <a:t>Source</a:t>
            </a:r>
          </a:p>
        </p:txBody>
      </p:sp>
    </p:spTree>
    <p:extLst>
      <p:ext uri="{BB962C8B-B14F-4D97-AF65-F5344CB8AC3E}">
        <p14:creationId xmlns:p14="http://schemas.microsoft.com/office/powerpoint/2010/main" val="33244176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71B9EF34-3963-47DA-8328-9BF7D6106EA7}"/>
              </a:ext>
            </a:extLst>
          </p:cNvPr>
          <p:cNvGraphicFramePr>
            <a:graphicFrameLocks noChangeAspect="1"/>
          </p:cNvGraphicFramePr>
          <p:nvPr>
            <p:custDataLst>
              <p:tags r:id="rId2"/>
            </p:custDataLst>
            <p:extLst>
              <p:ext uri="{D42A27DB-BD31-4B8C-83A1-F6EECF244321}">
                <p14:modId xmlns:p14="http://schemas.microsoft.com/office/powerpoint/2010/main" val="398859291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7662" name="think-cell Slide" r:id="rId5" imgW="270" imgH="270" progId="TCLayout.ActiveDocument.1">
                  <p:embed/>
                </p:oleObj>
              </mc:Choice>
              <mc:Fallback>
                <p:oleObj name="think-cell Slide" r:id="rId5" imgW="270" imgH="270" progId="TCLayout.ActiveDocument.1">
                  <p:embed/>
                  <p:pic>
                    <p:nvPicPr>
                      <p:cNvPr id="10" name="Object 9" hidden="1">
                        <a:extLst>
                          <a:ext uri="{FF2B5EF4-FFF2-40B4-BE49-F238E27FC236}">
                            <a16:creationId xmlns:a16="http://schemas.microsoft.com/office/drawing/2014/main" id="{71B9EF34-3963-47DA-8328-9BF7D6106EA7}"/>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14" name="Rectangle 13" hidden="1">
            <a:extLst>
              <a:ext uri="{FF2B5EF4-FFF2-40B4-BE49-F238E27FC236}">
                <a16:creationId xmlns:a16="http://schemas.microsoft.com/office/drawing/2014/main" id="{84EA2533-4F88-4A51-B278-139DB551D052}"/>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2800" b="1" dirty="0">
              <a:latin typeface="Arial" panose="020B0604020202020204" pitchFamily="34" charset="0"/>
              <a:ea typeface="+mj-ea"/>
              <a:cs typeface="+mj-cs"/>
              <a:sym typeface="Arial" panose="020B0604020202020204" pitchFamily="34" charset="0"/>
            </a:endParaRPr>
          </a:p>
        </p:txBody>
      </p:sp>
      <p:sp>
        <p:nvSpPr>
          <p:cNvPr id="6" name="Title 5">
            <a:extLst>
              <a:ext uri="{FF2B5EF4-FFF2-40B4-BE49-F238E27FC236}">
                <a16:creationId xmlns:a16="http://schemas.microsoft.com/office/drawing/2014/main" id="{378A28D7-7180-44EB-A894-24D742B37BB6}"/>
              </a:ext>
            </a:extLst>
          </p:cNvPr>
          <p:cNvSpPr>
            <a:spLocks noGrp="1"/>
          </p:cNvSpPr>
          <p:nvPr>
            <p:ph type="title"/>
          </p:nvPr>
        </p:nvSpPr>
        <p:spPr/>
        <p:txBody>
          <a:bodyPr/>
          <a:lstStyle/>
          <a:p>
            <a:r>
              <a:rPr lang="en-US"/>
              <a:t>Headline</a:t>
            </a:r>
          </a:p>
        </p:txBody>
      </p:sp>
      <p:sp>
        <p:nvSpPr>
          <p:cNvPr id="7" name="Content Placeholder 6">
            <a:extLst>
              <a:ext uri="{FF2B5EF4-FFF2-40B4-BE49-F238E27FC236}">
                <a16:creationId xmlns:a16="http://schemas.microsoft.com/office/drawing/2014/main" id="{B9E95639-85AB-4A21-AAF0-5C1E10DD009A}"/>
              </a:ext>
            </a:extLst>
          </p:cNvPr>
          <p:cNvSpPr>
            <a:spLocks noGrp="1"/>
          </p:cNvSpPr>
          <p:nvPr>
            <p:ph sz="half" idx="1"/>
          </p:nvPr>
        </p:nvSpPr>
        <p:spPr/>
        <p:txBody>
          <a:bodyPr/>
          <a:lstStyle/>
          <a:p>
            <a:pPr marL="0" indent="0">
              <a:buNone/>
            </a:pPr>
            <a:r>
              <a:rPr lang="en-US" b="1"/>
              <a:t>Subheadline</a:t>
            </a:r>
          </a:p>
          <a:p>
            <a:r>
              <a:rPr lang="en-US"/>
              <a:t>A si cuscim ium dolorer ovidunt ellab iur, ipsuntios eictium ipsum que laborit.</a:t>
            </a:r>
          </a:p>
          <a:p>
            <a:r>
              <a:rPr lang="en-US"/>
              <a:t>Fero est pore eatiunt ea dolecest aperi inis alibus verspis dolo molorate velendi is ex eatem faceperum res dellorem reculloresti ad untias quaspelitem atur apitateItatem id estis eaquis por.</a:t>
            </a:r>
          </a:p>
          <a:p>
            <a:r>
              <a:rPr lang="en-US"/>
              <a:t>Minus minctoratur milis cor sinci ideni ut quas mos archit licab iderum et landi ulparit poremque ex estorporem facculparum quae maximi, qui oditatq uoditatate.</a:t>
            </a:r>
          </a:p>
          <a:p>
            <a:r>
              <a:rPr lang="en-US"/>
              <a:t>Iusanimil evelici llendi temperione expliqu ibeatur ab ipsuntior serferectume laccuptat alibus aria cum a sam dipid que et lacernam sundianis del minit am accupture maiorehent. Tex estorporem facculparum quae maximi, qui oditatq</a:t>
            </a:r>
          </a:p>
        </p:txBody>
      </p:sp>
      <p:sp>
        <p:nvSpPr>
          <p:cNvPr id="8" name="Text Placeholder 7">
            <a:extLst>
              <a:ext uri="{FF2B5EF4-FFF2-40B4-BE49-F238E27FC236}">
                <a16:creationId xmlns:a16="http://schemas.microsoft.com/office/drawing/2014/main" id="{0248469D-3593-4E36-893D-4D11687D5431}"/>
              </a:ext>
            </a:extLst>
          </p:cNvPr>
          <p:cNvSpPr>
            <a:spLocks noGrp="1"/>
          </p:cNvSpPr>
          <p:nvPr>
            <p:ph type="body" sz="quarter" idx="13"/>
          </p:nvPr>
        </p:nvSpPr>
        <p:spPr/>
        <p:txBody>
          <a:bodyPr/>
          <a:lstStyle/>
          <a:p>
            <a:r>
              <a:rPr lang="en-US"/>
              <a:t>Optional subtitle</a:t>
            </a:r>
          </a:p>
        </p:txBody>
      </p:sp>
      <p:pic>
        <p:nvPicPr>
          <p:cNvPr id="5" name="Picture Placeholder 4">
            <a:extLst>
              <a:ext uri="{FF2B5EF4-FFF2-40B4-BE49-F238E27FC236}">
                <a16:creationId xmlns:a16="http://schemas.microsoft.com/office/drawing/2014/main" id="{AE02D61F-9C23-4726-9C1F-033045AA7021}"/>
              </a:ext>
            </a:extLst>
          </p:cNvPr>
          <p:cNvPicPr>
            <a:picLocks noGrp="1" noChangeAspect="1"/>
          </p:cNvPicPr>
          <p:nvPr>
            <p:ph type="pic" sz="quarter" idx="14"/>
          </p:nvPr>
        </p:nvPicPr>
        <p:blipFill rotWithShape="1">
          <a:blip r:embed="rId7" cstate="email">
            <a:extLst>
              <a:ext uri="{28A0092B-C50C-407E-A947-70E740481C1C}">
                <a14:useLocalDpi xmlns:a14="http://schemas.microsoft.com/office/drawing/2010/main"/>
              </a:ext>
            </a:extLst>
          </a:blip>
          <a:srcRect/>
          <a:stretch/>
        </p:blipFill>
        <p:spPr>
          <a:xfrm>
            <a:off x="1" y="0"/>
            <a:ext cx="5843587" cy="6858000"/>
          </a:xfrm>
        </p:spPr>
      </p:pic>
      <p:sp>
        <p:nvSpPr>
          <p:cNvPr id="9" name="Text Placeholder 8">
            <a:extLst>
              <a:ext uri="{FF2B5EF4-FFF2-40B4-BE49-F238E27FC236}">
                <a16:creationId xmlns:a16="http://schemas.microsoft.com/office/drawing/2014/main" id="{F3712244-CEBA-4E3C-B55A-984008376E1A}"/>
              </a:ext>
            </a:extLst>
          </p:cNvPr>
          <p:cNvSpPr>
            <a:spLocks noGrp="1"/>
          </p:cNvSpPr>
          <p:nvPr>
            <p:ph type="body" sz="quarter" idx="15"/>
          </p:nvPr>
        </p:nvSpPr>
        <p:spPr/>
        <p:txBody>
          <a:bodyPr/>
          <a:lstStyle/>
          <a:p>
            <a:r>
              <a:rPr lang="en-US"/>
              <a:t>Source</a:t>
            </a:r>
          </a:p>
        </p:txBody>
      </p:sp>
    </p:spTree>
    <p:extLst>
      <p:ext uri="{BB962C8B-B14F-4D97-AF65-F5344CB8AC3E}">
        <p14:creationId xmlns:p14="http://schemas.microsoft.com/office/powerpoint/2010/main" val="22202084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71B9EF34-3963-47DA-8328-9BF7D6106EA7}"/>
              </a:ext>
            </a:extLst>
          </p:cNvPr>
          <p:cNvGraphicFramePr>
            <a:graphicFrameLocks noChangeAspect="1"/>
          </p:cNvGraphicFramePr>
          <p:nvPr>
            <p:custDataLst>
              <p:tags r:id="rId2"/>
            </p:custDataLst>
            <p:extLst>
              <p:ext uri="{D42A27DB-BD31-4B8C-83A1-F6EECF244321}">
                <p14:modId xmlns:p14="http://schemas.microsoft.com/office/powerpoint/2010/main" val="53668688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8686" name="think-cell Slide" r:id="rId5" imgW="270" imgH="270" progId="TCLayout.ActiveDocument.1">
                  <p:embed/>
                </p:oleObj>
              </mc:Choice>
              <mc:Fallback>
                <p:oleObj name="think-cell Slide" r:id="rId5" imgW="270" imgH="270" progId="TCLayout.ActiveDocument.1">
                  <p:embed/>
                  <p:pic>
                    <p:nvPicPr>
                      <p:cNvPr id="10" name="Object 9" hidden="1">
                        <a:extLst>
                          <a:ext uri="{FF2B5EF4-FFF2-40B4-BE49-F238E27FC236}">
                            <a16:creationId xmlns:a16="http://schemas.microsoft.com/office/drawing/2014/main" id="{71B9EF34-3963-47DA-8328-9BF7D6106EA7}"/>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14" name="Rectangle 13" hidden="1">
            <a:extLst>
              <a:ext uri="{FF2B5EF4-FFF2-40B4-BE49-F238E27FC236}">
                <a16:creationId xmlns:a16="http://schemas.microsoft.com/office/drawing/2014/main" id="{84EA2533-4F88-4A51-B278-139DB551D052}"/>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2800" b="1" dirty="0">
              <a:latin typeface="Arial" panose="020B0604020202020204" pitchFamily="34" charset="0"/>
              <a:ea typeface="+mj-ea"/>
              <a:cs typeface="+mj-cs"/>
              <a:sym typeface="Arial" panose="020B0604020202020204" pitchFamily="34" charset="0"/>
            </a:endParaRPr>
          </a:p>
        </p:txBody>
      </p:sp>
      <p:sp>
        <p:nvSpPr>
          <p:cNvPr id="6" name="Title 5">
            <a:extLst>
              <a:ext uri="{FF2B5EF4-FFF2-40B4-BE49-F238E27FC236}">
                <a16:creationId xmlns:a16="http://schemas.microsoft.com/office/drawing/2014/main" id="{378A28D7-7180-44EB-A894-24D742B37BB6}"/>
              </a:ext>
            </a:extLst>
          </p:cNvPr>
          <p:cNvSpPr>
            <a:spLocks noGrp="1"/>
          </p:cNvSpPr>
          <p:nvPr>
            <p:ph type="title"/>
          </p:nvPr>
        </p:nvSpPr>
        <p:spPr/>
        <p:txBody>
          <a:bodyPr/>
          <a:lstStyle/>
          <a:p>
            <a:r>
              <a:rPr lang="en-US"/>
              <a:t>Headline</a:t>
            </a:r>
          </a:p>
        </p:txBody>
      </p:sp>
      <p:sp>
        <p:nvSpPr>
          <p:cNvPr id="7" name="Content Placeholder 6">
            <a:extLst>
              <a:ext uri="{FF2B5EF4-FFF2-40B4-BE49-F238E27FC236}">
                <a16:creationId xmlns:a16="http://schemas.microsoft.com/office/drawing/2014/main" id="{B9E95639-85AB-4A21-AAF0-5C1E10DD009A}"/>
              </a:ext>
            </a:extLst>
          </p:cNvPr>
          <p:cNvSpPr>
            <a:spLocks noGrp="1"/>
          </p:cNvSpPr>
          <p:nvPr>
            <p:ph sz="half" idx="1"/>
          </p:nvPr>
        </p:nvSpPr>
        <p:spPr/>
        <p:txBody>
          <a:bodyPr/>
          <a:lstStyle/>
          <a:p>
            <a:pPr marL="0" indent="0">
              <a:buNone/>
            </a:pPr>
            <a:r>
              <a:rPr lang="en-US" b="1"/>
              <a:t>Subheadline</a:t>
            </a:r>
          </a:p>
          <a:p>
            <a:r>
              <a:rPr lang="en-US"/>
              <a:t>A si cuscim ium dolorer ovidunt ellab iur, ipsuntios eictium ipsum que laborit.</a:t>
            </a:r>
          </a:p>
          <a:p>
            <a:r>
              <a:rPr lang="en-US"/>
              <a:t>Fero est pore eatiunt ea dolecest aperi inis alibus verspis dolo molorate velendi is ex eatem faceperum res dellorem reculloresti ad untias quaspelitem atur apitateItatem id estis eaquis por.</a:t>
            </a:r>
          </a:p>
          <a:p>
            <a:r>
              <a:rPr lang="en-US"/>
              <a:t>Minus minctoratur milis cor sinci ideni ut quas mos archit licab iderum et landi ulparit poremque ex estorporem facculparum quae maximi, qui oditatq uoditatate.</a:t>
            </a:r>
          </a:p>
          <a:p>
            <a:r>
              <a:rPr lang="en-US"/>
              <a:t>Iusanimil evelici llendi temperione expliqu ibeatur ab ipsuntior serferectume laccuptat alibus aria cum a sam dipid que et lacernam sundianis del minit am accupture maiorehent. Tex estorporem facculparum quae maximi, qui oditatq</a:t>
            </a:r>
          </a:p>
        </p:txBody>
      </p:sp>
      <p:sp>
        <p:nvSpPr>
          <p:cNvPr id="8" name="Text Placeholder 7">
            <a:extLst>
              <a:ext uri="{FF2B5EF4-FFF2-40B4-BE49-F238E27FC236}">
                <a16:creationId xmlns:a16="http://schemas.microsoft.com/office/drawing/2014/main" id="{0248469D-3593-4E36-893D-4D11687D5431}"/>
              </a:ext>
            </a:extLst>
          </p:cNvPr>
          <p:cNvSpPr>
            <a:spLocks noGrp="1"/>
          </p:cNvSpPr>
          <p:nvPr>
            <p:ph type="body" sz="quarter" idx="13"/>
          </p:nvPr>
        </p:nvSpPr>
        <p:spPr/>
        <p:txBody>
          <a:bodyPr/>
          <a:lstStyle/>
          <a:p>
            <a:r>
              <a:rPr lang="en-US"/>
              <a:t>Optional subtitle</a:t>
            </a:r>
          </a:p>
        </p:txBody>
      </p:sp>
      <p:pic>
        <p:nvPicPr>
          <p:cNvPr id="11" name="Picture Placeholder 10">
            <a:extLst>
              <a:ext uri="{FF2B5EF4-FFF2-40B4-BE49-F238E27FC236}">
                <a16:creationId xmlns:a16="http://schemas.microsoft.com/office/drawing/2014/main" id="{88E5521C-B350-4F53-B41B-544673182733}"/>
              </a:ext>
            </a:extLst>
          </p:cNvPr>
          <p:cNvPicPr>
            <a:picLocks noGrp="1" noChangeAspect="1"/>
          </p:cNvPicPr>
          <p:nvPr>
            <p:ph type="pic" sz="quarter" idx="14"/>
          </p:nvPr>
        </p:nvPicPr>
        <p:blipFill>
          <a:blip r:embed="rId7" cstate="email">
            <a:extLst>
              <a:ext uri="{28A0092B-C50C-407E-A947-70E740481C1C}">
                <a14:useLocalDpi xmlns:a14="http://schemas.microsoft.com/office/drawing/2010/main"/>
              </a:ext>
            </a:extLst>
          </a:blip>
          <a:srcRect/>
          <a:stretch>
            <a:fillRect/>
          </a:stretch>
        </p:blipFill>
        <p:spPr/>
      </p:pic>
      <p:pic>
        <p:nvPicPr>
          <p:cNvPr id="16" name="Picture Placeholder 15">
            <a:extLst>
              <a:ext uri="{FF2B5EF4-FFF2-40B4-BE49-F238E27FC236}">
                <a16:creationId xmlns:a16="http://schemas.microsoft.com/office/drawing/2014/main" id="{E25CE84C-3D02-44CA-9844-A8D47DE8A10F}"/>
              </a:ext>
            </a:extLst>
          </p:cNvPr>
          <p:cNvPicPr>
            <a:picLocks noGrp="1" noChangeAspect="1"/>
          </p:cNvPicPr>
          <p:nvPr>
            <p:ph type="pic" sz="quarter" idx="15"/>
          </p:nvPr>
        </p:nvPicPr>
        <p:blipFill rotWithShape="1">
          <a:blip r:embed="rId8" cstate="email">
            <a:extLst>
              <a:ext uri="{28A0092B-C50C-407E-A947-70E740481C1C}">
                <a14:useLocalDpi xmlns:a14="http://schemas.microsoft.com/office/drawing/2010/main"/>
              </a:ext>
            </a:extLst>
          </a:blip>
          <a:srcRect/>
          <a:stretch/>
        </p:blipFill>
        <p:spPr>
          <a:xfrm>
            <a:off x="6348413" y="3429000"/>
            <a:ext cx="5843587" cy="3429000"/>
          </a:xfrm>
        </p:spPr>
      </p:pic>
      <p:sp>
        <p:nvSpPr>
          <p:cNvPr id="9" name="Text Placeholder 8">
            <a:extLst>
              <a:ext uri="{FF2B5EF4-FFF2-40B4-BE49-F238E27FC236}">
                <a16:creationId xmlns:a16="http://schemas.microsoft.com/office/drawing/2014/main" id="{F3712244-CEBA-4E3C-B55A-984008376E1A}"/>
              </a:ext>
            </a:extLst>
          </p:cNvPr>
          <p:cNvSpPr>
            <a:spLocks noGrp="1"/>
          </p:cNvSpPr>
          <p:nvPr>
            <p:ph type="body" sz="quarter" idx="16"/>
          </p:nvPr>
        </p:nvSpPr>
        <p:spPr/>
        <p:txBody>
          <a:bodyPr/>
          <a:lstStyle/>
          <a:p>
            <a:r>
              <a:rPr lang="en-US"/>
              <a:t>Source</a:t>
            </a:r>
          </a:p>
        </p:txBody>
      </p:sp>
    </p:spTree>
    <p:extLst>
      <p:ext uri="{BB962C8B-B14F-4D97-AF65-F5344CB8AC3E}">
        <p14:creationId xmlns:p14="http://schemas.microsoft.com/office/powerpoint/2010/main" val="36434386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71B9EF34-3963-47DA-8328-9BF7D6106EA7}"/>
              </a:ext>
            </a:extLst>
          </p:cNvPr>
          <p:cNvGraphicFramePr>
            <a:graphicFrameLocks noChangeAspect="1"/>
          </p:cNvGraphicFramePr>
          <p:nvPr>
            <p:custDataLst>
              <p:tags r:id="rId2"/>
            </p:custDataLst>
            <p:extLst>
              <p:ext uri="{D42A27DB-BD31-4B8C-83A1-F6EECF244321}">
                <p14:modId xmlns:p14="http://schemas.microsoft.com/office/powerpoint/2010/main" val="2246440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9712" name="think-cell Slide" r:id="rId5" imgW="270" imgH="270" progId="TCLayout.ActiveDocument.1">
                  <p:embed/>
                </p:oleObj>
              </mc:Choice>
              <mc:Fallback>
                <p:oleObj name="think-cell Slide" r:id="rId5" imgW="270" imgH="270" progId="TCLayout.ActiveDocument.1">
                  <p:embed/>
                  <p:pic>
                    <p:nvPicPr>
                      <p:cNvPr id="10" name="Object 9" hidden="1">
                        <a:extLst>
                          <a:ext uri="{FF2B5EF4-FFF2-40B4-BE49-F238E27FC236}">
                            <a16:creationId xmlns:a16="http://schemas.microsoft.com/office/drawing/2014/main" id="{71B9EF34-3963-47DA-8328-9BF7D6106EA7}"/>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14" name="Rectangle 13" hidden="1">
            <a:extLst>
              <a:ext uri="{FF2B5EF4-FFF2-40B4-BE49-F238E27FC236}">
                <a16:creationId xmlns:a16="http://schemas.microsoft.com/office/drawing/2014/main" id="{84EA2533-4F88-4A51-B278-139DB551D052}"/>
              </a:ext>
            </a:extLst>
          </p:cNvPr>
          <p:cNvSpPr/>
          <p:nvPr>
            <p:custDataLst>
              <p:tags r:id="rId3"/>
            </p:custDataLst>
          </p:nvPr>
        </p:nvSpPr>
        <p:spPr>
          <a:xfrm>
            <a:off x="0" y="0"/>
            <a:ext cx="158750" cy="15875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sz="2800" b="1" dirty="0">
              <a:latin typeface="Arial" panose="020B0604020202020204" pitchFamily="34" charset="0"/>
              <a:ea typeface="+mj-ea"/>
              <a:cs typeface="+mj-cs"/>
              <a:sym typeface="Arial" panose="020B0604020202020204" pitchFamily="34" charset="0"/>
            </a:endParaRPr>
          </a:p>
        </p:txBody>
      </p:sp>
      <p:sp>
        <p:nvSpPr>
          <p:cNvPr id="6" name="Title 5">
            <a:extLst>
              <a:ext uri="{FF2B5EF4-FFF2-40B4-BE49-F238E27FC236}">
                <a16:creationId xmlns:a16="http://schemas.microsoft.com/office/drawing/2014/main" id="{378A28D7-7180-44EB-A894-24D742B37BB6}"/>
              </a:ext>
            </a:extLst>
          </p:cNvPr>
          <p:cNvSpPr>
            <a:spLocks noGrp="1"/>
          </p:cNvSpPr>
          <p:nvPr>
            <p:ph type="title"/>
          </p:nvPr>
        </p:nvSpPr>
        <p:spPr/>
        <p:txBody>
          <a:bodyPr/>
          <a:lstStyle/>
          <a:p>
            <a:r>
              <a:rPr lang="en-US"/>
              <a:t>Headline</a:t>
            </a:r>
          </a:p>
        </p:txBody>
      </p:sp>
      <p:sp>
        <p:nvSpPr>
          <p:cNvPr id="7" name="Content Placeholder 6">
            <a:extLst>
              <a:ext uri="{FF2B5EF4-FFF2-40B4-BE49-F238E27FC236}">
                <a16:creationId xmlns:a16="http://schemas.microsoft.com/office/drawing/2014/main" id="{B9E95639-85AB-4A21-AAF0-5C1E10DD009A}"/>
              </a:ext>
            </a:extLst>
          </p:cNvPr>
          <p:cNvSpPr>
            <a:spLocks noGrp="1"/>
          </p:cNvSpPr>
          <p:nvPr>
            <p:ph sz="half" idx="1"/>
          </p:nvPr>
        </p:nvSpPr>
        <p:spPr/>
        <p:txBody>
          <a:bodyPr/>
          <a:lstStyle/>
          <a:p>
            <a:pPr marL="0" indent="0">
              <a:buNone/>
            </a:pPr>
            <a:r>
              <a:rPr lang="en-US" b="1"/>
              <a:t>Subheadline</a:t>
            </a:r>
          </a:p>
          <a:p>
            <a:r>
              <a:rPr lang="en-US"/>
              <a:t>A si cuscim ium dolorer ovidunt ellab iur, ipsuntios eictium ipsum que laborit.</a:t>
            </a:r>
          </a:p>
          <a:p>
            <a:r>
              <a:rPr lang="en-US"/>
              <a:t>Fero est pore eatiunt ea dolecest aperi inis alibus verspis dolo molorate velendi is ex eatem faceperum res dellorem reculloresti ad untias quaspelitem atur apitateItatem id estis eaquis por.</a:t>
            </a:r>
          </a:p>
          <a:p>
            <a:r>
              <a:rPr lang="en-US"/>
              <a:t>Minus minctoratur milis cor sinci ideni ut quas mos archit licab iderum et landi ulparit poremque ex estorporem facculparum quae maximi, qui oditatq uoditatate.</a:t>
            </a:r>
          </a:p>
          <a:p>
            <a:r>
              <a:rPr lang="en-US"/>
              <a:t>Iusanimil evelici llendi temperione expliqu ibeatur ab ipsuntior serferectume laccuptat alibus aria cum a sam dipid que et lacernam sundianis del minit am accupture maiorehent. Tex estorporem facculparum quae maximi, qui oditatq</a:t>
            </a:r>
          </a:p>
        </p:txBody>
      </p:sp>
      <p:sp>
        <p:nvSpPr>
          <p:cNvPr id="8" name="Text Placeholder 7">
            <a:extLst>
              <a:ext uri="{FF2B5EF4-FFF2-40B4-BE49-F238E27FC236}">
                <a16:creationId xmlns:a16="http://schemas.microsoft.com/office/drawing/2014/main" id="{0248469D-3593-4E36-893D-4D11687D5431}"/>
              </a:ext>
            </a:extLst>
          </p:cNvPr>
          <p:cNvSpPr>
            <a:spLocks noGrp="1"/>
          </p:cNvSpPr>
          <p:nvPr>
            <p:ph type="body" sz="quarter" idx="13"/>
          </p:nvPr>
        </p:nvSpPr>
        <p:spPr/>
        <p:txBody>
          <a:bodyPr/>
          <a:lstStyle/>
          <a:p>
            <a:r>
              <a:rPr lang="en-US"/>
              <a:t>Optional subtitle</a:t>
            </a:r>
          </a:p>
        </p:txBody>
      </p:sp>
      <p:sp>
        <p:nvSpPr>
          <p:cNvPr id="9" name="Text Placeholder 8">
            <a:extLst>
              <a:ext uri="{FF2B5EF4-FFF2-40B4-BE49-F238E27FC236}">
                <a16:creationId xmlns:a16="http://schemas.microsoft.com/office/drawing/2014/main" id="{F3712244-CEBA-4E3C-B55A-984008376E1A}"/>
              </a:ext>
            </a:extLst>
          </p:cNvPr>
          <p:cNvSpPr>
            <a:spLocks noGrp="1"/>
          </p:cNvSpPr>
          <p:nvPr>
            <p:ph type="body" sz="quarter" idx="16"/>
          </p:nvPr>
        </p:nvSpPr>
        <p:spPr/>
        <p:txBody>
          <a:bodyPr/>
          <a:lstStyle/>
          <a:p>
            <a:r>
              <a:rPr lang="en-US"/>
              <a:t>Source</a:t>
            </a:r>
          </a:p>
        </p:txBody>
      </p:sp>
      <p:pic>
        <p:nvPicPr>
          <p:cNvPr id="21" name="Picture Placeholder 20">
            <a:extLst>
              <a:ext uri="{FF2B5EF4-FFF2-40B4-BE49-F238E27FC236}">
                <a16:creationId xmlns:a16="http://schemas.microsoft.com/office/drawing/2014/main" id="{226BEDC2-DFF9-4B50-9F66-8EF21135E725}"/>
              </a:ext>
            </a:extLst>
          </p:cNvPr>
          <p:cNvPicPr>
            <a:picLocks noGrp="1" noChangeAspect="1"/>
          </p:cNvPicPr>
          <p:nvPr>
            <p:ph type="pic" sz="quarter" idx="14"/>
          </p:nvPr>
        </p:nvPicPr>
        <p:blipFill>
          <a:blip r:embed="rId7" cstate="email">
            <a:extLst>
              <a:ext uri="{28A0092B-C50C-407E-A947-70E740481C1C}">
                <a14:useLocalDpi xmlns:a14="http://schemas.microsoft.com/office/drawing/2010/main"/>
              </a:ext>
            </a:extLst>
          </a:blip>
          <a:srcRect/>
          <a:stretch>
            <a:fillRect/>
          </a:stretch>
        </p:blipFill>
        <p:spPr/>
      </p:pic>
      <p:pic>
        <p:nvPicPr>
          <p:cNvPr id="25" name="Picture Placeholder 24">
            <a:extLst>
              <a:ext uri="{FF2B5EF4-FFF2-40B4-BE49-F238E27FC236}">
                <a16:creationId xmlns:a16="http://schemas.microsoft.com/office/drawing/2014/main" id="{A8FE9F28-163F-4CB3-9E5D-E4F9828F6635}"/>
              </a:ext>
            </a:extLst>
          </p:cNvPr>
          <p:cNvPicPr>
            <a:picLocks noGrp="1" noChangeAspect="1"/>
          </p:cNvPicPr>
          <p:nvPr>
            <p:ph type="pic" sz="quarter" idx="15"/>
          </p:nvPr>
        </p:nvPicPr>
        <p:blipFill>
          <a:blip r:embed="rId8"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6847613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11" hidden="1">
            <a:extLst>
              <a:ext uri="{FF2B5EF4-FFF2-40B4-BE49-F238E27FC236}">
                <a16:creationId xmlns:a16="http://schemas.microsoft.com/office/drawing/2014/main" id="{99047837-28F2-4A25-8917-6FD1CD145FD3}"/>
              </a:ext>
            </a:extLst>
          </p:cNvPr>
          <p:cNvGraphicFramePr>
            <a:graphicFrameLocks noChangeAspect="1"/>
          </p:cNvGraphicFramePr>
          <p:nvPr>
            <p:custDataLst>
              <p:tags r:id="rId2"/>
            </p:custDataLst>
            <p:extLst>
              <p:ext uri="{D42A27DB-BD31-4B8C-83A1-F6EECF244321}">
                <p14:modId xmlns:p14="http://schemas.microsoft.com/office/powerpoint/2010/main" val="73536529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2781" name="think-cell Slide" r:id="rId4" imgW="270" imgH="270" progId="TCLayout.ActiveDocument.1">
                  <p:embed/>
                </p:oleObj>
              </mc:Choice>
              <mc:Fallback>
                <p:oleObj name="think-cell Slide" r:id="rId4" imgW="270" imgH="27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9" name="Title 8">
            <a:extLst>
              <a:ext uri="{FF2B5EF4-FFF2-40B4-BE49-F238E27FC236}">
                <a16:creationId xmlns:a16="http://schemas.microsoft.com/office/drawing/2014/main" id="{E452ECCB-AA00-489A-A1CB-7FCDFBC87E1E}"/>
              </a:ext>
            </a:extLst>
          </p:cNvPr>
          <p:cNvSpPr>
            <a:spLocks noGrp="1"/>
          </p:cNvSpPr>
          <p:nvPr>
            <p:ph type="title"/>
          </p:nvPr>
        </p:nvSpPr>
        <p:spPr/>
        <p:txBody>
          <a:bodyPr/>
          <a:lstStyle/>
          <a:p>
            <a:r>
              <a:rPr lang="en-US"/>
              <a:t>Headline</a:t>
            </a:r>
          </a:p>
        </p:txBody>
      </p:sp>
      <p:sp>
        <p:nvSpPr>
          <p:cNvPr id="4" name="Slide Number Placeholder 3">
            <a:extLst>
              <a:ext uri="{FF2B5EF4-FFF2-40B4-BE49-F238E27FC236}">
                <a16:creationId xmlns:a16="http://schemas.microsoft.com/office/drawing/2014/main" id="{B159013C-7905-4EC6-BF52-DCE1B936C1E1}"/>
              </a:ext>
            </a:extLst>
          </p:cNvPr>
          <p:cNvSpPr>
            <a:spLocks noGrp="1"/>
          </p:cNvSpPr>
          <p:nvPr>
            <p:ph type="sldNum" sz="quarter" idx="12"/>
          </p:nvPr>
        </p:nvSpPr>
        <p:spPr/>
        <p:txBody>
          <a:bodyPr/>
          <a:lstStyle/>
          <a:p>
            <a:fld id="{FB16AA9A-AFE6-4901-A70C-4F1A87BEB784}" type="slidenum">
              <a:rPr lang="en-GB" smtClean="0"/>
              <a:t>25</a:t>
            </a:fld>
            <a:endParaRPr lang="en-GB"/>
          </a:p>
        </p:txBody>
      </p:sp>
      <p:sp>
        <p:nvSpPr>
          <p:cNvPr id="11" name="Text Placeholder 10">
            <a:extLst>
              <a:ext uri="{FF2B5EF4-FFF2-40B4-BE49-F238E27FC236}">
                <a16:creationId xmlns:a16="http://schemas.microsoft.com/office/drawing/2014/main" id="{8A291EC0-A209-43C8-A910-AD3C06407797}"/>
              </a:ext>
            </a:extLst>
          </p:cNvPr>
          <p:cNvSpPr>
            <a:spLocks noGrp="1"/>
          </p:cNvSpPr>
          <p:nvPr>
            <p:ph type="body" sz="quarter" idx="14"/>
          </p:nvPr>
        </p:nvSpPr>
        <p:spPr/>
        <p:txBody>
          <a:bodyPr/>
          <a:lstStyle/>
          <a:p>
            <a:r>
              <a:rPr lang="en-US"/>
              <a:t>Source</a:t>
            </a:r>
          </a:p>
        </p:txBody>
      </p:sp>
      <p:sp>
        <p:nvSpPr>
          <p:cNvPr id="10" name="Text Placeholder 9">
            <a:extLst>
              <a:ext uri="{FF2B5EF4-FFF2-40B4-BE49-F238E27FC236}">
                <a16:creationId xmlns:a16="http://schemas.microsoft.com/office/drawing/2014/main" id="{D3EFA99B-8C43-436B-9C1C-FB4D24193DD0}"/>
              </a:ext>
            </a:extLst>
          </p:cNvPr>
          <p:cNvSpPr>
            <a:spLocks noGrp="1"/>
          </p:cNvSpPr>
          <p:nvPr>
            <p:ph type="body" sz="quarter" idx="13"/>
          </p:nvPr>
        </p:nvSpPr>
        <p:spPr/>
        <p:txBody>
          <a:bodyPr/>
          <a:lstStyle/>
          <a:p>
            <a:r>
              <a:rPr lang="en-US"/>
              <a:t>Optional subtitle</a:t>
            </a:r>
          </a:p>
        </p:txBody>
      </p:sp>
    </p:spTree>
    <p:extLst>
      <p:ext uri="{BB962C8B-B14F-4D97-AF65-F5344CB8AC3E}">
        <p14:creationId xmlns:p14="http://schemas.microsoft.com/office/powerpoint/2010/main" val="9944168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11" hidden="1">
            <a:extLst>
              <a:ext uri="{FF2B5EF4-FFF2-40B4-BE49-F238E27FC236}">
                <a16:creationId xmlns:a16="http://schemas.microsoft.com/office/drawing/2014/main" id="{99047837-28F2-4A25-8917-6FD1CD145FD3}"/>
              </a:ext>
            </a:extLst>
          </p:cNvPr>
          <p:cNvGraphicFramePr>
            <a:graphicFrameLocks noChangeAspect="1"/>
          </p:cNvGraphicFramePr>
          <p:nvPr>
            <p:custDataLst>
              <p:tags r:id="rId2"/>
            </p:custDataLst>
            <p:extLst>
              <p:ext uri="{D42A27DB-BD31-4B8C-83A1-F6EECF244321}">
                <p14:modId xmlns:p14="http://schemas.microsoft.com/office/powerpoint/2010/main" val="41155983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4829" name="think-cell Slide" r:id="rId4" imgW="270" imgH="270" progId="TCLayout.ActiveDocument.1">
                  <p:embed/>
                </p:oleObj>
              </mc:Choice>
              <mc:Fallback>
                <p:oleObj name="think-cell Slide" r:id="rId4" imgW="270" imgH="270" progId="TCLayout.ActiveDocument.1">
                  <p:embed/>
                  <p:pic>
                    <p:nvPicPr>
                      <p:cNvPr id="12" name="Object 11" hidden="1">
                        <a:extLst>
                          <a:ext uri="{FF2B5EF4-FFF2-40B4-BE49-F238E27FC236}">
                            <a16:creationId xmlns:a16="http://schemas.microsoft.com/office/drawing/2014/main" id="{99047837-28F2-4A25-8917-6FD1CD145FD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Slide Number Placeholder 3">
            <a:extLst>
              <a:ext uri="{FF2B5EF4-FFF2-40B4-BE49-F238E27FC236}">
                <a16:creationId xmlns:a16="http://schemas.microsoft.com/office/drawing/2014/main" id="{B159013C-7905-4EC6-BF52-DCE1B936C1E1}"/>
              </a:ext>
            </a:extLst>
          </p:cNvPr>
          <p:cNvSpPr>
            <a:spLocks noGrp="1"/>
          </p:cNvSpPr>
          <p:nvPr>
            <p:ph type="sldNum" sz="quarter" idx="12"/>
          </p:nvPr>
        </p:nvSpPr>
        <p:spPr/>
        <p:txBody>
          <a:bodyPr/>
          <a:lstStyle/>
          <a:p>
            <a:fld id="{FB16AA9A-AFE6-4901-A70C-4F1A87BEB784}" type="slidenum">
              <a:rPr lang="en-GB" smtClean="0"/>
              <a:pPr/>
              <a:t>26</a:t>
            </a:fld>
            <a:endParaRPr lang="en-GB"/>
          </a:p>
        </p:txBody>
      </p:sp>
      <p:sp>
        <p:nvSpPr>
          <p:cNvPr id="10" name="Text Placeholder 9">
            <a:extLst>
              <a:ext uri="{FF2B5EF4-FFF2-40B4-BE49-F238E27FC236}">
                <a16:creationId xmlns:a16="http://schemas.microsoft.com/office/drawing/2014/main" id="{D3EFA99B-8C43-436B-9C1C-FB4D24193DD0}"/>
              </a:ext>
            </a:extLst>
          </p:cNvPr>
          <p:cNvSpPr>
            <a:spLocks noGrp="1"/>
          </p:cNvSpPr>
          <p:nvPr>
            <p:ph type="body" sz="quarter" idx="14"/>
          </p:nvPr>
        </p:nvSpPr>
        <p:spPr/>
        <p:txBody>
          <a:bodyPr/>
          <a:lstStyle/>
          <a:p>
            <a:r>
              <a:rPr lang="en-US"/>
              <a:t>Source</a:t>
            </a:r>
          </a:p>
        </p:txBody>
      </p:sp>
    </p:spTree>
    <p:extLst>
      <p:ext uri="{BB962C8B-B14F-4D97-AF65-F5344CB8AC3E}">
        <p14:creationId xmlns:p14="http://schemas.microsoft.com/office/powerpoint/2010/main" val="17421914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11" hidden="1">
            <a:extLst>
              <a:ext uri="{FF2B5EF4-FFF2-40B4-BE49-F238E27FC236}">
                <a16:creationId xmlns:a16="http://schemas.microsoft.com/office/drawing/2014/main" id="{99047837-28F2-4A25-8917-6FD1CD145FD3}"/>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5853" name="think-cell Slide" r:id="rId4" imgW="270" imgH="270" progId="TCLayout.ActiveDocument.1">
                  <p:embed/>
                </p:oleObj>
              </mc:Choice>
              <mc:Fallback>
                <p:oleObj name="think-cell Slide" r:id="rId4" imgW="270" imgH="270" progId="TCLayout.ActiveDocument.1">
                  <p:embed/>
                  <p:pic>
                    <p:nvPicPr>
                      <p:cNvPr id="12" name="Object 11" hidden="1">
                        <a:extLst>
                          <a:ext uri="{FF2B5EF4-FFF2-40B4-BE49-F238E27FC236}">
                            <a16:creationId xmlns:a16="http://schemas.microsoft.com/office/drawing/2014/main" id="{99047837-28F2-4A25-8917-6FD1CD145FD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Picture Placeholder 2">
            <a:extLst>
              <a:ext uri="{FF2B5EF4-FFF2-40B4-BE49-F238E27FC236}">
                <a16:creationId xmlns:a16="http://schemas.microsoft.com/office/drawing/2014/main" id="{B462D082-71EC-4D59-A517-6219B7ABB837}"/>
              </a:ext>
            </a:extLst>
          </p:cNvPr>
          <p:cNvSpPr>
            <a:spLocks noGrp="1"/>
          </p:cNvSpPr>
          <p:nvPr>
            <p:ph type="pic" sz="quarter" idx="13"/>
          </p:nvPr>
        </p:nvSpPr>
        <p:spPr/>
      </p:sp>
    </p:spTree>
    <p:extLst>
      <p:ext uri="{BB962C8B-B14F-4D97-AF65-F5344CB8AC3E}">
        <p14:creationId xmlns:p14="http://schemas.microsoft.com/office/powerpoint/2010/main" val="34388549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11" hidden="1">
            <a:extLst>
              <a:ext uri="{FF2B5EF4-FFF2-40B4-BE49-F238E27FC236}">
                <a16:creationId xmlns:a16="http://schemas.microsoft.com/office/drawing/2014/main" id="{99047837-28F2-4A25-8917-6FD1CD145FD3}"/>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6878" name="think-cell Slide" r:id="rId4" imgW="270" imgH="270" progId="TCLayout.ActiveDocument.1">
                  <p:embed/>
                </p:oleObj>
              </mc:Choice>
              <mc:Fallback>
                <p:oleObj name="think-cell Slide" r:id="rId4" imgW="270" imgH="270" progId="TCLayout.ActiveDocument.1">
                  <p:embed/>
                  <p:pic>
                    <p:nvPicPr>
                      <p:cNvPr id="12" name="Object 11" hidden="1">
                        <a:extLst>
                          <a:ext uri="{FF2B5EF4-FFF2-40B4-BE49-F238E27FC236}">
                            <a16:creationId xmlns:a16="http://schemas.microsoft.com/office/drawing/2014/main" id="{99047837-28F2-4A25-8917-6FD1CD145FD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pic>
        <p:nvPicPr>
          <p:cNvPr id="6" name="Picture Placeholder 5">
            <a:extLst>
              <a:ext uri="{FF2B5EF4-FFF2-40B4-BE49-F238E27FC236}">
                <a16:creationId xmlns:a16="http://schemas.microsoft.com/office/drawing/2014/main" id="{11AFD226-5012-4C4A-98BE-C64680DAB54B}"/>
              </a:ext>
            </a:extLst>
          </p:cNvPr>
          <p:cNvPicPr>
            <a:picLocks noGrp="1" noChangeAspect="1"/>
          </p:cNvPicPr>
          <p:nvPr>
            <p:ph type="pic" sz="quarter" idx="13"/>
          </p:nvPr>
        </p:nvPicPr>
        <p:blipFill>
          <a:blip r:embed="rId6" cstate="email">
            <a:extLst>
              <a:ext uri="{28A0092B-C50C-407E-A947-70E740481C1C}">
                <a14:useLocalDpi xmlns:a14="http://schemas.microsoft.com/office/drawing/2010/main"/>
              </a:ext>
            </a:extLst>
          </a:blip>
          <a:srcRect/>
          <a:stretch>
            <a:fillRect/>
          </a:stretch>
        </p:blipFill>
        <p:spPr/>
      </p:pic>
      <p:sp>
        <p:nvSpPr>
          <p:cNvPr id="2" name="Content Placeholder 1">
            <a:extLst>
              <a:ext uri="{FF2B5EF4-FFF2-40B4-BE49-F238E27FC236}">
                <a16:creationId xmlns:a16="http://schemas.microsoft.com/office/drawing/2014/main" id="{0C6C5E00-87DE-4083-BB96-00AD1A6C2A10}"/>
              </a:ext>
            </a:extLst>
          </p:cNvPr>
          <p:cNvSpPr>
            <a:spLocks noGrp="1"/>
          </p:cNvSpPr>
          <p:nvPr>
            <p:ph sz="half" idx="1"/>
          </p:nvPr>
        </p:nvSpPr>
        <p:spPr/>
        <p:txBody>
          <a:bodyPr/>
          <a:lstStyle/>
          <a:p>
            <a:r>
              <a:rPr lang="en-US" b="1"/>
              <a:t>Subheadline</a:t>
            </a:r>
          </a:p>
          <a:p>
            <a:r>
              <a:rPr lang="en-US"/>
              <a:t>A si cuscim ium dolorer ovidunt ellab iur, ipsuntios eictium ipsum que laborit. Fero est pore eatiunt ea dolecest aperi inis alibus verspis dolo molorate velendi is ex eatem faceperum res dellorem reculloresti ad untias quaspelitem atur apitateItatem id estis eaquis por.</a:t>
            </a:r>
          </a:p>
        </p:txBody>
      </p:sp>
    </p:spTree>
    <p:extLst>
      <p:ext uri="{BB962C8B-B14F-4D97-AF65-F5344CB8AC3E}">
        <p14:creationId xmlns:p14="http://schemas.microsoft.com/office/powerpoint/2010/main" val="26912335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11" hidden="1">
            <a:extLst>
              <a:ext uri="{FF2B5EF4-FFF2-40B4-BE49-F238E27FC236}">
                <a16:creationId xmlns:a16="http://schemas.microsoft.com/office/drawing/2014/main" id="{99047837-28F2-4A25-8917-6FD1CD145FD3}"/>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7902" name="think-cell Slide" r:id="rId4" imgW="270" imgH="270" progId="TCLayout.ActiveDocument.1">
                  <p:embed/>
                </p:oleObj>
              </mc:Choice>
              <mc:Fallback>
                <p:oleObj name="think-cell Slide" r:id="rId4" imgW="270" imgH="270" progId="TCLayout.ActiveDocument.1">
                  <p:embed/>
                  <p:pic>
                    <p:nvPicPr>
                      <p:cNvPr id="12" name="Object 11" hidden="1">
                        <a:extLst>
                          <a:ext uri="{FF2B5EF4-FFF2-40B4-BE49-F238E27FC236}">
                            <a16:creationId xmlns:a16="http://schemas.microsoft.com/office/drawing/2014/main" id="{99047837-28F2-4A25-8917-6FD1CD145FD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pic>
        <p:nvPicPr>
          <p:cNvPr id="6" name="Picture Placeholder 5">
            <a:extLst>
              <a:ext uri="{FF2B5EF4-FFF2-40B4-BE49-F238E27FC236}">
                <a16:creationId xmlns:a16="http://schemas.microsoft.com/office/drawing/2014/main" id="{039A3913-8FDE-4200-9291-67AA744C5215}"/>
              </a:ext>
            </a:extLst>
          </p:cNvPr>
          <p:cNvPicPr>
            <a:picLocks noGrp="1" noChangeAspect="1"/>
          </p:cNvPicPr>
          <p:nvPr>
            <p:ph type="pic" sz="quarter" idx="13"/>
          </p:nvPr>
        </p:nvPicPr>
        <p:blipFill>
          <a:blip r:embed="rId6" cstate="email">
            <a:extLst>
              <a:ext uri="{28A0092B-C50C-407E-A947-70E740481C1C}">
                <a14:useLocalDpi xmlns:a14="http://schemas.microsoft.com/office/drawing/2010/main"/>
              </a:ext>
            </a:extLst>
          </a:blip>
          <a:srcRect/>
          <a:stretch>
            <a:fillRect/>
          </a:stretch>
        </p:blipFill>
        <p:spPr/>
      </p:pic>
      <p:pic>
        <p:nvPicPr>
          <p:cNvPr id="8" name="Picture Placeholder 7">
            <a:extLst>
              <a:ext uri="{FF2B5EF4-FFF2-40B4-BE49-F238E27FC236}">
                <a16:creationId xmlns:a16="http://schemas.microsoft.com/office/drawing/2014/main" id="{6A6F07EB-A59E-4D66-B2D8-046D2FB1819E}"/>
              </a:ext>
            </a:extLst>
          </p:cNvPr>
          <p:cNvPicPr>
            <a:picLocks noGrp="1" noChangeAspect="1"/>
          </p:cNvPicPr>
          <p:nvPr>
            <p:ph type="pic" sz="quarter" idx="14"/>
          </p:nvPr>
        </p:nvPicPr>
        <p:blipFill>
          <a:blip r:embed="rId7"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40029725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11" hidden="1">
            <a:extLst>
              <a:ext uri="{FF2B5EF4-FFF2-40B4-BE49-F238E27FC236}">
                <a16:creationId xmlns:a16="http://schemas.microsoft.com/office/drawing/2014/main" id="{99047837-28F2-4A25-8917-6FD1CD145FD3}"/>
              </a:ext>
            </a:extLst>
          </p:cNvPr>
          <p:cNvGraphicFramePr>
            <a:graphicFrameLocks noChangeAspect="1"/>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8926" name="think-cell Slide" r:id="rId5" imgW="270" imgH="270" progId="TCLayout.ActiveDocument.1">
                  <p:embed/>
                </p:oleObj>
              </mc:Choice>
              <mc:Fallback>
                <p:oleObj name="think-cell Slide" r:id="rId5" imgW="270" imgH="270" progId="TCLayout.ActiveDocument.1">
                  <p:embed/>
                  <p:pic>
                    <p:nvPicPr>
                      <p:cNvPr id="12" name="Object 11" hidden="1">
                        <a:extLst>
                          <a:ext uri="{FF2B5EF4-FFF2-40B4-BE49-F238E27FC236}">
                            <a16:creationId xmlns:a16="http://schemas.microsoft.com/office/drawing/2014/main" id="{99047837-28F2-4A25-8917-6FD1CD145FD3}"/>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pic>
        <p:nvPicPr>
          <p:cNvPr id="7" name="Picture Placeholder 6">
            <a:extLst>
              <a:ext uri="{FF2B5EF4-FFF2-40B4-BE49-F238E27FC236}">
                <a16:creationId xmlns:a16="http://schemas.microsoft.com/office/drawing/2014/main" id="{9309C2CA-6F2C-4DE4-B558-CC13D300EE4E}"/>
              </a:ext>
            </a:extLst>
          </p:cNvPr>
          <p:cNvPicPr>
            <a:picLocks noGrp="1" noChangeAspect="1"/>
          </p:cNvPicPr>
          <p:nvPr>
            <p:ph type="pic" sz="quarter" idx="13"/>
          </p:nvPr>
        </p:nvPicPr>
        <p:blipFill>
          <a:blip r:embed="rId7" cstate="email">
            <a:extLst>
              <a:ext uri="{28A0092B-C50C-407E-A947-70E740481C1C}">
                <a14:useLocalDpi xmlns:a14="http://schemas.microsoft.com/office/drawing/2010/main"/>
              </a:ext>
            </a:extLst>
          </a:blip>
          <a:srcRect/>
          <a:stretch>
            <a:fillRect/>
          </a:stretch>
        </p:blipFill>
        <p:spPr/>
      </p:pic>
      <p:pic>
        <p:nvPicPr>
          <p:cNvPr id="11" name="Picture Placeholder 10">
            <a:extLst>
              <a:ext uri="{FF2B5EF4-FFF2-40B4-BE49-F238E27FC236}">
                <a16:creationId xmlns:a16="http://schemas.microsoft.com/office/drawing/2014/main" id="{54BE0D28-0884-497E-BB47-8C5F96A7FC33}"/>
              </a:ext>
            </a:extLst>
          </p:cNvPr>
          <p:cNvPicPr>
            <a:picLocks noGrp="1" noChangeAspect="1"/>
          </p:cNvPicPr>
          <p:nvPr>
            <p:ph type="pic" sz="quarter" idx="14"/>
          </p:nvPr>
        </p:nvPicPr>
        <p:blipFill rotWithShape="1">
          <a:blip r:embed="rId8" cstate="email">
            <a:extLst>
              <a:ext uri="{28A0092B-C50C-407E-A947-70E740481C1C}">
                <a14:useLocalDpi xmlns:a14="http://schemas.microsoft.com/office/drawing/2010/main"/>
              </a:ext>
            </a:extLst>
          </a:blip>
          <a:srcRect/>
          <a:stretch/>
        </p:blipFill>
        <p:spPr>
          <a:xfrm>
            <a:off x="6096000" y="0"/>
            <a:ext cx="6096000" cy="6858000"/>
          </a:xfrm>
        </p:spPr>
      </p:pic>
      <p:pic>
        <p:nvPicPr>
          <p:cNvPr id="9" name="Picture Placeholder 8">
            <a:extLst>
              <a:ext uri="{FF2B5EF4-FFF2-40B4-BE49-F238E27FC236}">
                <a16:creationId xmlns:a16="http://schemas.microsoft.com/office/drawing/2014/main" id="{1B9F1E8F-BBF5-419D-877A-07F65F9E4CE7}"/>
              </a:ext>
            </a:extLst>
          </p:cNvPr>
          <p:cNvPicPr>
            <a:picLocks noGrp="1" noChangeAspect="1"/>
          </p:cNvPicPr>
          <p:nvPr>
            <p:ph type="pic" sz="quarter" idx="15"/>
          </p:nvPr>
        </p:nvPicPr>
        <p:blipFill>
          <a:blip r:embed="rId9"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5573122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EACB88-80C8-4A88-9C51-2FCA16637D63}"/>
              </a:ext>
            </a:extLst>
          </p:cNvPr>
          <p:cNvSpPr>
            <a:spLocks noGrp="1"/>
          </p:cNvSpPr>
          <p:nvPr>
            <p:ph type="sldNum" sz="quarter" idx="4294967295"/>
          </p:nvPr>
        </p:nvSpPr>
        <p:spPr>
          <a:xfrm>
            <a:off x="11449050" y="6416675"/>
            <a:ext cx="742950" cy="215900"/>
          </a:xfrm>
        </p:spPr>
        <p:txBody>
          <a:bodyPr/>
          <a:lstStyle/>
          <a:p>
            <a:fld id="{FB16AA9A-AFE6-4901-A70C-4F1A87BEB784}" type="slidenum">
              <a:rPr lang="en-GB" smtClean="0"/>
              <a:t>31</a:t>
            </a:fld>
            <a:endParaRPr lang="en-GB"/>
          </a:p>
        </p:txBody>
      </p:sp>
    </p:spTree>
    <p:extLst>
      <p:ext uri="{BB962C8B-B14F-4D97-AF65-F5344CB8AC3E}">
        <p14:creationId xmlns:p14="http://schemas.microsoft.com/office/powerpoint/2010/main" val="22804351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D4oSD4ESSuXdsxyDFGOa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D4oSD4ESSuXdsxyDFGOa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D4oSD4ESSuXdsxyDFGOa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D4oSD4ESSuXdsxyDFGOaA"/>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D4oSD4ESSuXdsxyDFGOaA"/>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D4oSD4ESSuXdsxyDFGOaA"/>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D4oSD4ESSuXdsxyDFGOaA"/>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D4oSD4ESSuXdsxyDFGOaA"/>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D4oSD4ESSuXdsxyDFGOaA"/>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D4oSD4ESSuXdsxyDFGOaA"/>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D4oSD4ESSuXdsxyDFGOaA"/>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D4oSD4ESSuXdsxyDFGOaA"/>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hD4oSD4ESSuXdsxyDFGOaA"/>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D4oSD4ESSuXdsxyDFGOaA"/>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D4oSD4ESSuXdsxyDFGOaA"/>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J0Gn4iR8T9y2mzRhD1qlSQ"/>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J0Gn4iR8T9y2mzRhD1qlSQ"/>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J0Gn4iR8T9y2mzRhD1qlSQ"/>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tJ0Gn4iR8T9y2mzRhD1qlSQ"/>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tJ0Gn4iR8T9y2mzRhD1qlSQ"/>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J0Gn4iR8T9y2mzRhD1qlSQ"/>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tJ0Gn4iR8T9y2mzRhD1qlSQ"/>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tJ0Gn4iR8T9y2mzRhD1qlSQ"/>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J0Gn4iR8T9y2mzRhD1qlSQ"/>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Hydro Theme">
  <a:themeElements>
    <a:clrScheme name="Hydro 2018">
      <a:dk1>
        <a:srgbClr val="000000"/>
      </a:dk1>
      <a:lt1>
        <a:srgbClr val="FFFFFF"/>
      </a:lt1>
      <a:dk2>
        <a:srgbClr val="444D55"/>
      </a:dk2>
      <a:lt2>
        <a:srgbClr val="8C8C8C"/>
      </a:lt2>
      <a:accent1>
        <a:srgbClr val="444D55"/>
      </a:accent1>
      <a:accent2>
        <a:srgbClr val="768692"/>
      </a:accent2>
      <a:accent3>
        <a:srgbClr val="43807A"/>
      </a:accent3>
      <a:accent4>
        <a:srgbClr val="C5B9AC"/>
      </a:accent4>
      <a:accent5>
        <a:srgbClr val="4A3041"/>
      </a:accent5>
      <a:accent6>
        <a:srgbClr val="B95946"/>
      </a:accent6>
      <a:hlink>
        <a:srgbClr val="768692"/>
      </a:hlink>
      <a:folHlink>
        <a:srgbClr val="444D55"/>
      </a:folHlink>
    </a:clrScheme>
    <a:fontScheme name="Hydro 2018">
      <a:majorFont>
        <a:latin typeface="Ivar Display Hydro"/>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lumMod val="20000"/>
            <a:lumOff val="80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noAutofit/>
      </a:bodyPr>
      <a:lstStyle>
        <a:defPPr algn="l">
          <a:defRPr smtClean="0">
            <a:solidFill>
              <a:schemeClr val="tx2"/>
            </a:solidFill>
          </a:defRPr>
        </a:defPPr>
      </a:lstStyle>
    </a:txDef>
  </a:objectDefaults>
  <a:extraClrSchemeLst/>
  <a:extLst>
    <a:ext uri="{05A4C25C-085E-4340-85A3-A5531E510DB2}">
      <thm15:themeFamily xmlns:thm15="http://schemas.microsoft.com/office/thememl/2012/main" name="Presentation2" id="{3369B5A2-6B49-4C50-A108-39D2161EC075}" vid="{4BE66354-7439-4620-A936-DBF40043A6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1321</Words>
  <Application>Microsoft Office PowerPoint</Application>
  <PresentationFormat>Widescreen</PresentationFormat>
  <Paragraphs>138</Paragraphs>
  <Slides>31</Slides>
  <Notes>1</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31</vt:i4>
      </vt:variant>
    </vt:vector>
  </HeadingPairs>
  <TitlesOfParts>
    <vt:vector size="36" baseType="lpstr">
      <vt:lpstr>Arial</vt:lpstr>
      <vt:lpstr>Ivar Display Hydro</vt:lpstr>
      <vt:lpstr>Calibri</vt:lpstr>
      <vt:lpstr>Hydro Theme</vt:lpstr>
      <vt:lpstr>think-cell Slide</vt:lpstr>
      <vt:lpstr>Presentation title on business area image</vt:lpstr>
      <vt:lpstr>Presentation title on business area image</vt:lpstr>
      <vt:lpstr>Presentation title on business area image</vt:lpstr>
      <vt:lpstr>Presentation title on business area image</vt:lpstr>
      <vt:lpstr>Presentation title on business area image</vt:lpstr>
      <vt:lpstr>Presentation title on business area image</vt:lpstr>
      <vt:lpstr>Presentation title on colored background</vt:lpstr>
      <vt:lpstr>Presentation title on colored background</vt:lpstr>
      <vt:lpstr>Presentation title on colored background</vt:lpstr>
      <vt:lpstr>Presentation title on colored background</vt:lpstr>
      <vt:lpstr>Presentation title on colored background</vt:lpstr>
      <vt:lpstr>Chapter title  </vt:lpstr>
      <vt:lpstr>Chapter title</vt:lpstr>
      <vt:lpstr>Chapter title</vt:lpstr>
      <vt:lpstr>Chapter title</vt:lpstr>
      <vt:lpstr>Headline</vt:lpstr>
      <vt:lpstr>Headline</vt:lpstr>
      <vt:lpstr>Headline</vt:lpstr>
      <vt:lpstr>Headline</vt:lpstr>
      <vt:lpstr>Headline</vt:lpstr>
      <vt:lpstr>Headline</vt:lpstr>
      <vt:lpstr>Headline</vt:lpstr>
      <vt:lpstr>Headline</vt:lpstr>
      <vt:lpstr>Headline</vt:lpstr>
      <vt:lpstr>Headline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on business area image</dc:title>
  <dc:creator>Espen Irgens</dc:creator>
  <cp:lastModifiedBy>Espen Irgens</cp:lastModifiedBy>
  <cp:revision>1</cp:revision>
  <dcterms:created xsi:type="dcterms:W3CDTF">2019-05-20T09:51:13Z</dcterms:created>
  <dcterms:modified xsi:type="dcterms:W3CDTF">2019-05-20T09:52:09Z</dcterms:modified>
</cp:coreProperties>
</file>