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17"/>
  </p:notesMasterIdLst>
  <p:sldIdLst>
    <p:sldId id="256" r:id="rId6"/>
    <p:sldId id="259" r:id="rId7"/>
    <p:sldId id="257" r:id="rId8"/>
    <p:sldId id="258" r:id="rId9"/>
    <p:sldId id="264" r:id="rId10"/>
    <p:sldId id="260" r:id="rId11"/>
    <p:sldId id="262" r:id="rId12"/>
    <p:sldId id="265" r:id="rId13"/>
    <p:sldId id="261" r:id="rId14"/>
    <p:sldId id="263" r:id="rId15"/>
    <p:sldId id="279" r:id="rId16"/>
  </p:sldIdLst>
  <p:sldSz cx="20104100" cy="14077950"/>
  <p:notesSz cx="20104100" cy="140779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43D900-DD07-7BF6-D90D-5525EFEC0BB2}" name="Erika Vartdal" initials="EV" userId="S::erika.vartdal@hydrorein.com::f801286d-8891-4c2d-a0b9-041e50d4db17" providerId="AD"/>
  <p188:author id="{2C8E0242-31A5-AC8D-1DF9-B3262242C1AA}" name="Erika Vartdal" initials="EV" userId="S::Erika.Vartdal@hydrorein.com::f801286d-8891-4c2d-a0b9-041e50d4db17" providerId="AD"/>
  <p188:author id="{03B7C951-3784-4D52-10FF-6A3239FFF1AE}" name="Maria Angelil Gravelsaeter" initials="MG" userId="S::maria.angelil.gravelsaeter@hydrorein.com::486d37fe-e124-403d-bd5a-e8ea7b6217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1526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D8381-5460-70DF-18EE-62CE34EA6B6F}" v="305" dt="2026-01-21T09:47:09.304"/>
    <p1510:client id="{1DA15D6E-4D8C-D77D-BDD8-36C19DFCDCA7}" v="9" dt="2026-01-21T11:49:44.695"/>
    <p1510:client id="{2FA53516-5CC8-A427-87ED-C489F53D6D1E}" v="315" dt="2026-01-20T20:31:58.942"/>
    <p1510:client id="{365274C8-CB41-D580-BD5C-7DFEFBA48464}" v="166" dt="2026-01-20T21:38:52.884"/>
    <p1510:client id="{3A5C7477-3A9C-45FA-A379-8FEA80E30B80}" v="439" dt="2026-01-20T21:08:51.221"/>
    <p1510:client id="{4991B2BA-0454-DAA9-8A96-35C79DA29033}" v="35" dt="2026-01-21T11:19:54.106"/>
    <p1510:client id="{6DC3F2C0-D4E8-1603-3E1C-84A750FDED28}" v="9" dt="2026-01-21T08:35:27.274"/>
    <p1510:client id="{8A638248-29ED-46EA-B22E-6EAFFC7B276E}" v="1776" dt="2026-01-21T11:29:36.356"/>
    <p1510:client id="{BFABD0C5-A8F7-66FE-4362-ED0358147948}" v="26" dt="2026-01-21T11:22:04.0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id Juliussen Nordmelan" userId="S::jorid.juliussen.nordmelan@hydro.com::90b2c17d-465c-49a8-9431-2ce927f3c1f9" providerId="AD" clId="Web-{2FA53516-5CC8-A427-87ED-C489F53D6D1E}"/>
    <pc:docChg chg="modSld">
      <pc:chgData name="Jorid Juliussen Nordmelan" userId="S::jorid.juliussen.nordmelan@hydro.com::90b2c17d-465c-49a8-9431-2ce927f3c1f9" providerId="AD" clId="Web-{2FA53516-5CC8-A427-87ED-C489F53D6D1E}" dt="2026-01-20T20:32:13.582" v="229" actId="1076"/>
      <pc:docMkLst>
        <pc:docMk/>
      </pc:docMkLst>
      <pc:sldChg chg="modSp">
        <pc:chgData name="Jorid Juliussen Nordmelan" userId="S::jorid.juliussen.nordmelan@hydro.com::90b2c17d-465c-49a8-9431-2ce927f3c1f9" providerId="AD" clId="Web-{2FA53516-5CC8-A427-87ED-C489F53D6D1E}" dt="2026-01-20T20:10:29.928" v="6" actId="20577"/>
        <pc:sldMkLst>
          <pc:docMk/>
          <pc:sldMk cId="0" sldId="256"/>
        </pc:sldMkLst>
        <pc:spChg chg="mod">
          <ac:chgData name="Jorid Juliussen Nordmelan" userId="S::jorid.juliussen.nordmelan@hydro.com::90b2c17d-465c-49a8-9431-2ce927f3c1f9" providerId="AD" clId="Web-{2FA53516-5CC8-A427-87ED-C489F53D6D1E}" dt="2026-01-20T20:10:29.928" v="6" actId="20577"/>
          <ac:spMkLst>
            <pc:docMk/>
            <pc:sldMk cId="0" sldId="256"/>
            <ac:spMk id="11" creationId="{00000000-0000-0000-0000-000000000000}"/>
          </ac:spMkLst>
        </pc:spChg>
      </pc:sldChg>
      <pc:sldChg chg="addSp delSp modSp">
        <pc:chgData name="Jorid Juliussen Nordmelan" userId="S::jorid.juliussen.nordmelan@hydro.com::90b2c17d-465c-49a8-9431-2ce927f3c1f9" providerId="AD" clId="Web-{2FA53516-5CC8-A427-87ED-C489F53D6D1E}" dt="2026-01-20T20:32:13.582" v="229" actId="1076"/>
        <pc:sldMkLst>
          <pc:docMk/>
          <pc:sldMk cId="0" sldId="257"/>
        </pc:sldMkLst>
        <pc:spChg chg="add mod">
          <ac:chgData name="Jorid Juliussen Nordmelan" userId="S::jorid.juliussen.nordmelan@hydro.com::90b2c17d-465c-49a8-9431-2ce927f3c1f9" providerId="AD" clId="Web-{2FA53516-5CC8-A427-87ED-C489F53D6D1E}" dt="2026-01-20T20:28:54.256" v="188" actId="1076"/>
          <ac:spMkLst>
            <pc:docMk/>
            <pc:sldMk cId="0" sldId="257"/>
            <ac:spMk id="5" creationId="{A1F6C268-06B4-CCFC-3182-C58E4893C7E7}"/>
          </ac:spMkLst>
        </pc:spChg>
        <pc:spChg chg="mod">
          <ac:chgData name="Jorid Juliussen Nordmelan" userId="S::jorid.juliussen.nordmelan@hydro.com::90b2c17d-465c-49a8-9431-2ce927f3c1f9" providerId="AD" clId="Web-{2FA53516-5CC8-A427-87ED-C489F53D6D1E}" dt="2026-01-20T20:31:32.082" v="223" actId="14100"/>
          <ac:spMkLst>
            <pc:docMk/>
            <pc:sldMk cId="0" sldId="257"/>
            <ac:spMk id="7" creationId="{A0B7FC94-9D31-8937-7CF9-E39DDBFAD240}"/>
          </ac:spMkLst>
        </pc:spChg>
        <pc:spChg chg="add mod">
          <ac:chgData name="Jorid Juliussen Nordmelan" userId="S::jorid.juliussen.nordmelan@hydro.com::90b2c17d-465c-49a8-9431-2ce927f3c1f9" providerId="AD" clId="Web-{2FA53516-5CC8-A427-87ED-C489F53D6D1E}" dt="2026-01-20T20:28:54.349" v="191" actId="1076"/>
          <ac:spMkLst>
            <pc:docMk/>
            <pc:sldMk cId="0" sldId="257"/>
            <ac:spMk id="8" creationId="{9F13837E-EE5C-EC3A-B07B-984CD73E4F6A}"/>
          </ac:spMkLst>
        </pc:spChg>
        <pc:spChg chg="del">
          <ac:chgData name="Jorid Juliussen Nordmelan" userId="S::jorid.juliussen.nordmelan@hydro.com::90b2c17d-465c-49a8-9431-2ce927f3c1f9" providerId="AD" clId="Web-{2FA53516-5CC8-A427-87ED-C489F53D6D1E}" dt="2026-01-20T20:26:48.145" v="104"/>
          <ac:spMkLst>
            <pc:docMk/>
            <pc:sldMk cId="0" sldId="257"/>
            <ac:spMk id="40" creationId="{00000000-0000-0000-0000-000000000000}"/>
          </ac:spMkLst>
        </pc:spChg>
        <pc:spChg chg="del">
          <ac:chgData name="Jorid Juliussen Nordmelan" userId="S::jorid.juliussen.nordmelan@hydro.com::90b2c17d-465c-49a8-9431-2ce927f3c1f9" providerId="AD" clId="Web-{2FA53516-5CC8-A427-87ED-C489F53D6D1E}" dt="2026-01-20T20:26:53.223" v="114"/>
          <ac:spMkLst>
            <pc:docMk/>
            <pc:sldMk cId="0" sldId="257"/>
            <ac:spMk id="41" creationId="{00000000-0000-0000-0000-000000000000}"/>
          </ac:spMkLst>
        </pc:spChg>
        <pc:spChg chg="del">
          <ac:chgData name="Jorid Juliussen Nordmelan" userId="S::jorid.juliussen.nordmelan@hydro.com::90b2c17d-465c-49a8-9431-2ce927f3c1f9" providerId="AD" clId="Web-{2FA53516-5CC8-A427-87ED-C489F53D6D1E}" dt="2026-01-20T20:26:48.129" v="103"/>
          <ac:spMkLst>
            <pc:docMk/>
            <pc:sldMk cId="0" sldId="257"/>
            <ac:spMk id="42" creationId="{00000000-0000-0000-0000-000000000000}"/>
          </ac:spMkLst>
        </pc:spChg>
        <pc:spChg chg="del">
          <ac:chgData name="Jorid Juliussen Nordmelan" userId="S::jorid.juliussen.nordmelan@hydro.com::90b2c17d-465c-49a8-9431-2ce927f3c1f9" providerId="AD" clId="Web-{2FA53516-5CC8-A427-87ED-C489F53D6D1E}" dt="2026-01-20T20:26:48.129" v="102"/>
          <ac:spMkLst>
            <pc:docMk/>
            <pc:sldMk cId="0" sldId="257"/>
            <ac:spMk id="43" creationId="{00000000-0000-0000-0000-000000000000}"/>
          </ac:spMkLst>
        </pc:spChg>
        <pc:spChg chg="del">
          <ac:chgData name="Jorid Juliussen Nordmelan" userId="S::jorid.juliussen.nordmelan@hydro.com::90b2c17d-465c-49a8-9431-2ce927f3c1f9" providerId="AD" clId="Web-{2FA53516-5CC8-A427-87ED-C489F53D6D1E}" dt="2026-01-20T20:26:48.129" v="101"/>
          <ac:spMkLst>
            <pc:docMk/>
            <pc:sldMk cId="0" sldId="257"/>
            <ac:spMk id="44" creationId="{00000000-0000-0000-0000-000000000000}"/>
          </ac:spMkLst>
        </pc:spChg>
        <pc:spChg chg="del">
          <ac:chgData name="Jorid Juliussen Nordmelan" userId="S::jorid.juliussen.nordmelan@hydro.com::90b2c17d-465c-49a8-9431-2ce927f3c1f9" providerId="AD" clId="Web-{2FA53516-5CC8-A427-87ED-C489F53D6D1E}" dt="2026-01-20T20:26:48.129" v="100"/>
          <ac:spMkLst>
            <pc:docMk/>
            <pc:sldMk cId="0" sldId="257"/>
            <ac:spMk id="45" creationId="{00000000-0000-0000-0000-000000000000}"/>
          </ac:spMkLst>
        </pc:spChg>
        <pc:spChg chg="del">
          <ac:chgData name="Jorid Juliussen Nordmelan" userId="S::jorid.juliussen.nordmelan@hydro.com::90b2c17d-465c-49a8-9431-2ce927f3c1f9" providerId="AD" clId="Web-{2FA53516-5CC8-A427-87ED-C489F53D6D1E}" dt="2026-01-20T20:26:51.098" v="113"/>
          <ac:spMkLst>
            <pc:docMk/>
            <pc:sldMk cId="0" sldId="257"/>
            <ac:spMk id="54" creationId="{00000000-0000-0000-0000-000000000000}"/>
          </ac:spMkLst>
        </pc:spChg>
        <pc:spChg chg="del">
          <ac:chgData name="Jorid Juliussen Nordmelan" userId="S::jorid.juliussen.nordmelan@hydro.com::90b2c17d-465c-49a8-9431-2ce927f3c1f9" providerId="AD" clId="Web-{2FA53516-5CC8-A427-87ED-C489F53D6D1E}" dt="2026-01-20T20:26:51.098" v="112"/>
          <ac:spMkLst>
            <pc:docMk/>
            <pc:sldMk cId="0" sldId="257"/>
            <ac:spMk id="55" creationId="{00000000-0000-0000-0000-000000000000}"/>
          </ac:spMkLst>
        </pc:spChg>
        <pc:spChg chg="del">
          <ac:chgData name="Jorid Juliussen Nordmelan" userId="S::jorid.juliussen.nordmelan@hydro.com::90b2c17d-465c-49a8-9431-2ce927f3c1f9" providerId="AD" clId="Web-{2FA53516-5CC8-A427-87ED-C489F53D6D1E}" dt="2026-01-20T20:26:51.098" v="111"/>
          <ac:spMkLst>
            <pc:docMk/>
            <pc:sldMk cId="0" sldId="257"/>
            <ac:spMk id="56" creationId="{00000000-0000-0000-0000-000000000000}"/>
          </ac:spMkLst>
        </pc:spChg>
        <pc:spChg chg="del">
          <ac:chgData name="Jorid Juliussen Nordmelan" userId="S::jorid.juliussen.nordmelan@hydro.com::90b2c17d-465c-49a8-9431-2ce927f3c1f9" providerId="AD" clId="Web-{2FA53516-5CC8-A427-87ED-C489F53D6D1E}" dt="2026-01-20T20:26:51.082" v="110"/>
          <ac:spMkLst>
            <pc:docMk/>
            <pc:sldMk cId="0" sldId="257"/>
            <ac:spMk id="57" creationId="{00000000-0000-0000-0000-000000000000}"/>
          </ac:spMkLst>
        </pc:spChg>
        <pc:spChg chg="del">
          <ac:chgData name="Jorid Juliussen Nordmelan" userId="S::jorid.juliussen.nordmelan@hydro.com::90b2c17d-465c-49a8-9431-2ce927f3c1f9" providerId="AD" clId="Web-{2FA53516-5CC8-A427-87ED-C489F53D6D1E}" dt="2026-01-20T20:26:51.082" v="109"/>
          <ac:spMkLst>
            <pc:docMk/>
            <pc:sldMk cId="0" sldId="257"/>
            <ac:spMk id="58" creationId="{00000000-0000-0000-0000-000000000000}"/>
          </ac:spMkLst>
        </pc:spChg>
        <pc:spChg chg="del">
          <ac:chgData name="Jorid Juliussen Nordmelan" userId="S::jorid.juliussen.nordmelan@hydro.com::90b2c17d-465c-49a8-9431-2ce927f3c1f9" providerId="AD" clId="Web-{2FA53516-5CC8-A427-87ED-C489F53D6D1E}" dt="2026-01-20T20:26:51.082" v="108"/>
          <ac:spMkLst>
            <pc:docMk/>
            <pc:sldMk cId="0" sldId="257"/>
            <ac:spMk id="59" creationId="{00000000-0000-0000-0000-000000000000}"/>
          </ac:spMkLst>
        </pc:spChg>
        <pc:spChg chg="del">
          <ac:chgData name="Jorid Juliussen Nordmelan" userId="S::jorid.juliussen.nordmelan@hydro.com::90b2c17d-465c-49a8-9431-2ce927f3c1f9" providerId="AD" clId="Web-{2FA53516-5CC8-A427-87ED-C489F53D6D1E}" dt="2026-01-20T20:26:51.082" v="107"/>
          <ac:spMkLst>
            <pc:docMk/>
            <pc:sldMk cId="0" sldId="257"/>
            <ac:spMk id="60" creationId="{00000000-0000-0000-0000-000000000000}"/>
          </ac:spMkLst>
        </pc:spChg>
        <pc:spChg chg="del">
          <ac:chgData name="Jorid Juliussen Nordmelan" userId="S::jorid.juliussen.nordmelan@hydro.com::90b2c17d-465c-49a8-9431-2ce927f3c1f9" providerId="AD" clId="Web-{2FA53516-5CC8-A427-87ED-C489F53D6D1E}" dt="2026-01-20T20:26:51.082" v="106"/>
          <ac:spMkLst>
            <pc:docMk/>
            <pc:sldMk cId="0" sldId="257"/>
            <ac:spMk id="61" creationId="{00000000-0000-0000-0000-000000000000}"/>
          </ac:spMkLst>
        </pc:spChg>
        <pc:spChg chg="del">
          <ac:chgData name="Jorid Juliussen Nordmelan" userId="S::jorid.juliussen.nordmelan@hydro.com::90b2c17d-465c-49a8-9431-2ce927f3c1f9" providerId="AD" clId="Web-{2FA53516-5CC8-A427-87ED-C489F53D6D1E}" dt="2026-01-20T20:26:51.082" v="105"/>
          <ac:spMkLst>
            <pc:docMk/>
            <pc:sldMk cId="0" sldId="257"/>
            <ac:spMk id="62" creationId="{00000000-0000-0000-0000-000000000000}"/>
          </ac:spMkLst>
        </pc:spChg>
        <pc:spChg chg="del">
          <ac:chgData name="Jorid Juliussen Nordmelan" userId="S::jorid.juliussen.nordmelan@hydro.com::90b2c17d-465c-49a8-9431-2ce927f3c1f9" providerId="AD" clId="Web-{2FA53516-5CC8-A427-87ED-C489F53D6D1E}" dt="2026-01-20T20:26:48.129" v="98"/>
          <ac:spMkLst>
            <pc:docMk/>
            <pc:sldMk cId="0" sldId="257"/>
            <ac:spMk id="63" creationId="{00000000-0000-0000-0000-000000000000}"/>
          </ac:spMkLst>
        </pc:spChg>
        <pc:spChg chg="del">
          <ac:chgData name="Jorid Juliussen Nordmelan" userId="S::jorid.juliussen.nordmelan@hydro.com::90b2c17d-465c-49a8-9431-2ce927f3c1f9" providerId="AD" clId="Web-{2FA53516-5CC8-A427-87ED-C489F53D6D1E}" dt="2026-01-20T20:26:48.129" v="97"/>
          <ac:spMkLst>
            <pc:docMk/>
            <pc:sldMk cId="0" sldId="257"/>
            <ac:spMk id="64" creationId="{00000000-0000-0000-0000-000000000000}"/>
          </ac:spMkLst>
        </pc:spChg>
        <pc:spChg chg="del">
          <ac:chgData name="Jorid Juliussen Nordmelan" userId="S::jorid.juliussen.nordmelan@hydro.com::90b2c17d-465c-49a8-9431-2ce927f3c1f9" providerId="AD" clId="Web-{2FA53516-5CC8-A427-87ED-C489F53D6D1E}" dt="2026-01-20T20:26:48.129" v="96"/>
          <ac:spMkLst>
            <pc:docMk/>
            <pc:sldMk cId="0" sldId="257"/>
            <ac:spMk id="65" creationId="{00000000-0000-0000-0000-000000000000}"/>
          </ac:spMkLst>
        </pc:spChg>
        <pc:spChg chg="del">
          <ac:chgData name="Jorid Juliussen Nordmelan" userId="S::jorid.juliussen.nordmelan@hydro.com::90b2c17d-465c-49a8-9431-2ce927f3c1f9" providerId="AD" clId="Web-{2FA53516-5CC8-A427-87ED-C489F53D6D1E}" dt="2026-01-20T20:26:48.129" v="95"/>
          <ac:spMkLst>
            <pc:docMk/>
            <pc:sldMk cId="0" sldId="257"/>
            <ac:spMk id="66" creationId="{00000000-0000-0000-0000-000000000000}"/>
          </ac:spMkLst>
        </pc:spChg>
        <pc:spChg chg="del">
          <ac:chgData name="Jorid Juliussen Nordmelan" userId="S::jorid.juliussen.nordmelan@hydro.com::90b2c17d-465c-49a8-9431-2ce927f3c1f9" providerId="AD" clId="Web-{2FA53516-5CC8-A427-87ED-C489F53D6D1E}" dt="2026-01-20T20:26:48.129" v="94"/>
          <ac:spMkLst>
            <pc:docMk/>
            <pc:sldMk cId="0" sldId="257"/>
            <ac:spMk id="67" creationId="{00000000-0000-0000-0000-000000000000}"/>
          </ac:spMkLst>
        </pc:spChg>
        <pc:spChg chg="del">
          <ac:chgData name="Jorid Juliussen Nordmelan" userId="S::jorid.juliussen.nordmelan@hydro.com::90b2c17d-465c-49a8-9431-2ce927f3c1f9" providerId="AD" clId="Web-{2FA53516-5CC8-A427-87ED-C489F53D6D1E}" dt="2026-01-20T20:26:48.129" v="93"/>
          <ac:spMkLst>
            <pc:docMk/>
            <pc:sldMk cId="0" sldId="257"/>
            <ac:spMk id="68" creationId="{00000000-0000-0000-0000-000000000000}"/>
          </ac:spMkLst>
        </pc:spChg>
        <pc:spChg chg="del">
          <ac:chgData name="Jorid Juliussen Nordmelan" userId="S::jorid.juliussen.nordmelan@hydro.com::90b2c17d-465c-49a8-9431-2ce927f3c1f9" providerId="AD" clId="Web-{2FA53516-5CC8-A427-87ED-C489F53D6D1E}" dt="2026-01-20T20:26:48.129" v="92"/>
          <ac:spMkLst>
            <pc:docMk/>
            <pc:sldMk cId="0" sldId="257"/>
            <ac:spMk id="69" creationId="{00000000-0000-0000-0000-000000000000}"/>
          </ac:spMkLst>
        </pc:spChg>
        <pc:spChg chg="add mod">
          <ac:chgData name="Jorid Juliussen Nordmelan" userId="S::jorid.juliussen.nordmelan@hydro.com::90b2c17d-465c-49a8-9431-2ce927f3c1f9" providerId="AD" clId="Web-{2FA53516-5CC8-A427-87ED-C489F53D6D1E}" dt="2026-01-20T20:28:54.380" v="192" actId="1076"/>
          <ac:spMkLst>
            <pc:docMk/>
            <pc:sldMk cId="0" sldId="257"/>
            <ac:spMk id="70" creationId="{C75875CD-925A-2631-D32A-042FAB51ACC8}"/>
          </ac:spMkLst>
        </pc:spChg>
        <pc:spChg chg="mod">
          <ac:chgData name="Jorid Juliussen Nordmelan" userId="S::jorid.juliussen.nordmelan@hydro.com::90b2c17d-465c-49a8-9431-2ce927f3c1f9" providerId="AD" clId="Web-{2FA53516-5CC8-A427-87ED-C489F53D6D1E}" dt="2026-01-20T20:28:54.411" v="193" actId="1076"/>
          <ac:spMkLst>
            <pc:docMk/>
            <pc:sldMk cId="0" sldId="257"/>
            <ac:spMk id="71" creationId="{DF0F3098-B255-7E2C-EB13-70DAD31C4649}"/>
          </ac:spMkLst>
        </pc:spChg>
        <pc:spChg chg="add mod">
          <ac:chgData name="Jorid Juliussen Nordmelan" userId="S::jorid.juliussen.nordmelan@hydro.com::90b2c17d-465c-49a8-9431-2ce927f3c1f9" providerId="AD" clId="Web-{2FA53516-5CC8-A427-87ED-C489F53D6D1E}" dt="2026-01-20T20:28:54.442" v="194" actId="1076"/>
          <ac:spMkLst>
            <pc:docMk/>
            <pc:sldMk cId="0" sldId="257"/>
            <ac:spMk id="72" creationId="{5860B16F-B1FF-06AE-77C2-B7B923AE12F9}"/>
          </ac:spMkLst>
        </pc:spChg>
        <pc:spChg chg="mod">
          <ac:chgData name="Jorid Juliussen Nordmelan" userId="S::jorid.juliussen.nordmelan@hydro.com::90b2c17d-465c-49a8-9431-2ce927f3c1f9" providerId="AD" clId="Web-{2FA53516-5CC8-A427-87ED-C489F53D6D1E}" dt="2026-01-20T20:28:54.474" v="195" actId="1076"/>
          <ac:spMkLst>
            <pc:docMk/>
            <pc:sldMk cId="0" sldId="257"/>
            <ac:spMk id="73" creationId="{7A44C430-5273-5C14-8B1C-50B6850BF83B}"/>
          </ac:spMkLst>
        </pc:spChg>
        <pc:spChg chg="mod">
          <ac:chgData name="Jorid Juliussen Nordmelan" userId="S::jorid.juliussen.nordmelan@hydro.com::90b2c17d-465c-49a8-9431-2ce927f3c1f9" providerId="AD" clId="Web-{2FA53516-5CC8-A427-87ED-C489F53D6D1E}" dt="2026-01-20T20:28:54.505" v="196" actId="1076"/>
          <ac:spMkLst>
            <pc:docMk/>
            <pc:sldMk cId="0" sldId="257"/>
            <ac:spMk id="74" creationId="{EFFC33B0-AB95-18AF-7CA0-2E17F6A6AAEB}"/>
          </ac:spMkLst>
        </pc:spChg>
        <pc:spChg chg="add mod">
          <ac:chgData name="Jorid Juliussen Nordmelan" userId="S::jorid.juliussen.nordmelan@hydro.com::90b2c17d-465c-49a8-9431-2ce927f3c1f9" providerId="AD" clId="Web-{2FA53516-5CC8-A427-87ED-C489F53D6D1E}" dt="2026-01-20T20:28:54.536" v="197" actId="1076"/>
          <ac:spMkLst>
            <pc:docMk/>
            <pc:sldMk cId="0" sldId="257"/>
            <ac:spMk id="75" creationId="{0E853C28-5B49-3073-A1ED-73840BFCB77E}"/>
          </ac:spMkLst>
        </pc:spChg>
        <pc:spChg chg="mod">
          <ac:chgData name="Jorid Juliussen Nordmelan" userId="S::jorid.juliussen.nordmelan@hydro.com::90b2c17d-465c-49a8-9431-2ce927f3c1f9" providerId="AD" clId="Web-{2FA53516-5CC8-A427-87ED-C489F53D6D1E}" dt="2026-01-20T20:28:54.567" v="198" actId="1076"/>
          <ac:spMkLst>
            <pc:docMk/>
            <pc:sldMk cId="0" sldId="257"/>
            <ac:spMk id="76" creationId="{DACD29B1-3FE4-1BAD-F114-ABE77286DFF1}"/>
          </ac:spMkLst>
        </pc:spChg>
        <pc:spChg chg="add mod">
          <ac:chgData name="Jorid Juliussen Nordmelan" userId="S::jorid.juliussen.nordmelan@hydro.com::90b2c17d-465c-49a8-9431-2ce927f3c1f9" providerId="AD" clId="Web-{2FA53516-5CC8-A427-87ED-C489F53D6D1E}" dt="2026-01-20T20:28:54.599" v="199" actId="1076"/>
          <ac:spMkLst>
            <pc:docMk/>
            <pc:sldMk cId="0" sldId="257"/>
            <ac:spMk id="77" creationId="{C9208A10-DEBE-435A-1577-178DEADD2227}"/>
          </ac:spMkLst>
        </pc:spChg>
        <pc:spChg chg="add mod">
          <ac:chgData name="Jorid Juliussen Nordmelan" userId="S::jorid.juliussen.nordmelan@hydro.com::90b2c17d-465c-49a8-9431-2ce927f3c1f9" providerId="AD" clId="Web-{2FA53516-5CC8-A427-87ED-C489F53D6D1E}" dt="2026-01-20T20:28:54.630" v="200" actId="1076"/>
          <ac:spMkLst>
            <pc:docMk/>
            <pc:sldMk cId="0" sldId="257"/>
            <ac:spMk id="78" creationId="{6C85D6C6-E2A5-B487-8372-D98FAC4F6CEB}"/>
          </ac:spMkLst>
        </pc:spChg>
        <pc:spChg chg="add mod">
          <ac:chgData name="Jorid Juliussen Nordmelan" userId="S::jorid.juliussen.nordmelan@hydro.com::90b2c17d-465c-49a8-9431-2ce927f3c1f9" providerId="AD" clId="Web-{2FA53516-5CC8-A427-87ED-C489F53D6D1E}" dt="2026-01-20T20:28:54.661" v="201" actId="1076"/>
          <ac:spMkLst>
            <pc:docMk/>
            <pc:sldMk cId="0" sldId="257"/>
            <ac:spMk id="79" creationId="{5A698DE4-54B0-B962-60E7-CC32B957C092}"/>
          </ac:spMkLst>
        </pc:spChg>
        <pc:spChg chg="add mod">
          <ac:chgData name="Jorid Juliussen Nordmelan" userId="S::jorid.juliussen.nordmelan@hydro.com::90b2c17d-465c-49a8-9431-2ce927f3c1f9" providerId="AD" clId="Web-{2FA53516-5CC8-A427-87ED-C489F53D6D1E}" dt="2026-01-20T20:28:54.677" v="202" actId="1076"/>
          <ac:spMkLst>
            <pc:docMk/>
            <pc:sldMk cId="0" sldId="257"/>
            <ac:spMk id="80" creationId="{2FCC3645-5AF7-1643-CDA9-5053286B9F04}"/>
          </ac:spMkLst>
        </pc:spChg>
        <pc:spChg chg="add mod">
          <ac:chgData name="Jorid Juliussen Nordmelan" userId="S::jorid.juliussen.nordmelan@hydro.com::90b2c17d-465c-49a8-9431-2ce927f3c1f9" providerId="AD" clId="Web-{2FA53516-5CC8-A427-87ED-C489F53D6D1E}" dt="2026-01-20T20:28:54.708" v="203" actId="1076"/>
          <ac:spMkLst>
            <pc:docMk/>
            <pc:sldMk cId="0" sldId="257"/>
            <ac:spMk id="81" creationId="{22B14E7B-1ED9-FAE9-4785-126851A95C63}"/>
          </ac:spMkLst>
        </pc:spChg>
        <pc:spChg chg="mod">
          <ac:chgData name="Jorid Juliussen Nordmelan" userId="S::jorid.juliussen.nordmelan@hydro.com::90b2c17d-465c-49a8-9431-2ce927f3c1f9" providerId="AD" clId="Web-{2FA53516-5CC8-A427-87ED-C489F53D6D1E}" dt="2026-01-20T20:28:54.739" v="204" actId="1076"/>
          <ac:spMkLst>
            <pc:docMk/>
            <pc:sldMk cId="0" sldId="257"/>
            <ac:spMk id="82" creationId="{E1982EB8-B512-6239-EAEA-6B9199DF94DC}"/>
          </ac:spMkLst>
        </pc:spChg>
        <pc:spChg chg="mod">
          <ac:chgData name="Jorid Juliussen Nordmelan" userId="S::jorid.juliussen.nordmelan@hydro.com::90b2c17d-465c-49a8-9431-2ce927f3c1f9" providerId="AD" clId="Web-{2FA53516-5CC8-A427-87ED-C489F53D6D1E}" dt="2026-01-20T20:31:04.879" v="219" actId="1076"/>
          <ac:spMkLst>
            <pc:docMk/>
            <pc:sldMk cId="0" sldId="257"/>
            <ac:spMk id="85" creationId="{FDC1305A-CEFD-6198-6C47-2989238178D3}"/>
          </ac:spMkLst>
        </pc:spChg>
        <pc:grpChg chg="del">
          <ac:chgData name="Jorid Juliussen Nordmelan" userId="S::jorid.juliussen.nordmelan@hydro.com::90b2c17d-465c-49a8-9431-2ce927f3c1f9" providerId="AD" clId="Web-{2FA53516-5CC8-A427-87ED-C489F53D6D1E}" dt="2026-01-20T20:26:48.129" v="99"/>
          <ac:grpSpMkLst>
            <pc:docMk/>
            <pc:sldMk cId="0" sldId="257"/>
            <ac:grpSpMk id="46" creationId="{00000000-0000-0000-0000-000000000000}"/>
          </ac:grpSpMkLst>
        </pc:grpChg>
        <pc:graphicFrameChg chg="mod">
          <ac:chgData name="Jorid Juliussen Nordmelan" userId="S::jorid.juliussen.nordmelan@hydro.com::90b2c17d-465c-49a8-9431-2ce927f3c1f9" providerId="AD" clId="Web-{2FA53516-5CC8-A427-87ED-C489F53D6D1E}" dt="2026-01-20T20:32:13.582" v="229" actId="1076"/>
          <ac:graphicFrameMkLst>
            <pc:docMk/>
            <pc:sldMk cId="0" sldId="257"/>
            <ac:graphicFrameMk id="6" creationId="{30C7279F-99C0-3787-10D3-03F280435D45}"/>
          </ac:graphicFrameMkLst>
        </pc:graphicFrameChg>
        <pc:cxnChg chg="mod">
          <ac:chgData name="Jorid Juliussen Nordmelan" userId="S::jorid.juliussen.nordmelan@hydro.com::90b2c17d-465c-49a8-9431-2ce927f3c1f9" providerId="AD" clId="Web-{2FA53516-5CC8-A427-87ED-C489F53D6D1E}" dt="2026-01-20T20:30:34.286" v="218" actId="14100"/>
          <ac:cxnSpMkLst>
            <pc:docMk/>
            <pc:sldMk cId="0" sldId="257"/>
            <ac:cxnSpMk id="83" creationId="{F91D68CE-4147-3978-EF9F-4ED02BF1AF6D}"/>
          </ac:cxnSpMkLst>
        </pc:cxnChg>
        <pc:cxnChg chg="mod">
          <ac:chgData name="Jorid Juliussen Nordmelan" userId="S::jorid.juliussen.nordmelan@hydro.com::90b2c17d-465c-49a8-9431-2ce927f3c1f9" providerId="AD" clId="Web-{2FA53516-5CC8-A427-87ED-C489F53D6D1E}" dt="2026-01-20T20:29:53.130" v="214" actId="14100"/>
          <ac:cxnSpMkLst>
            <pc:docMk/>
            <pc:sldMk cId="0" sldId="257"/>
            <ac:cxnSpMk id="84" creationId="{9D70CB82-85D6-8CDF-C559-5B1C86230A7B}"/>
          </ac:cxnSpMkLst>
        </pc:cxnChg>
      </pc:sldChg>
      <pc:sldChg chg="modSp">
        <pc:chgData name="Jorid Juliussen Nordmelan" userId="S::jorid.juliussen.nordmelan@hydro.com::90b2c17d-465c-49a8-9431-2ce927f3c1f9" providerId="AD" clId="Web-{2FA53516-5CC8-A427-87ED-C489F53D6D1E}" dt="2026-01-20T20:31:58.942" v="228" actId="20577"/>
        <pc:sldMkLst>
          <pc:docMk/>
          <pc:sldMk cId="0" sldId="259"/>
        </pc:sldMkLst>
        <pc:spChg chg="mod">
          <ac:chgData name="Jorid Juliussen Nordmelan" userId="S::jorid.juliussen.nordmelan@hydro.com::90b2c17d-465c-49a8-9431-2ce927f3c1f9" providerId="AD" clId="Web-{2FA53516-5CC8-A427-87ED-C489F53D6D1E}" dt="2026-01-20T20:12:50.521" v="9" actId="20577"/>
          <ac:spMkLst>
            <pc:docMk/>
            <pc:sldMk cId="0" sldId="259"/>
            <ac:spMk id="3" creationId="{00000000-0000-0000-0000-000000000000}"/>
          </ac:spMkLst>
        </pc:spChg>
        <pc:spChg chg="mod">
          <ac:chgData name="Jorid Juliussen Nordmelan" userId="S::jorid.juliussen.nordmelan@hydro.com::90b2c17d-465c-49a8-9431-2ce927f3c1f9" providerId="AD" clId="Web-{2FA53516-5CC8-A427-87ED-C489F53D6D1E}" dt="2026-01-20T20:31:58.942" v="228" actId="20577"/>
          <ac:spMkLst>
            <pc:docMk/>
            <pc:sldMk cId="0" sldId="259"/>
            <ac:spMk id="4" creationId="{00000000-0000-0000-0000-000000000000}"/>
          </ac:spMkLst>
        </pc:spChg>
        <pc:spChg chg="mod">
          <ac:chgData name="Jorid Juliussen Nordmelan" userId="S::jorid.juliussen.nordmelan@hydro.com::90b2c17d-465c-49a8-9431-2ce927f3c1f9" providerId="AD" clId="Web-{2FA53516-5CC8-A427-87ED-C489F53D6D1E}" dt="2026-01-20T20:31:41.817" v="225" actId="20577"/>
          <ac:spMkLst>
            <pc:docMk/>
            <pc:sldMk cId="0" sldId="259"/>
            <ac:spMk id="12" creationId="{00000000-0000-0000-0000-000000000000}"/>
          </ac:spMkLst>
        </pc:spChg>
        <pc:spChg chg="mod">
          <ac:chgData name="Jorid Juliussen Nordmelan" userId="S::jorid.juliussen.nordmelan@hydro.com::90b2c17d-465c-49a8-9431-2ce927f3c1f9" providerId="AD" clId="Web-{2FA53516-5CC8-A427-87ED-C489F53D6D1E}" dt="2026-01-20T20:31:41.864" v="226" actId="20577"/>
          <ac:spMkLst>
            <pc:docMk/>
            <pc:sldMk cId="0" sldId="259"/>
            <ac:spMk id="13" creationId="{00000000-0000-0000-0000-000000000000}"/>
          </ac:spMkLst>
        </pc:spChg>
      </pc:sldChg>
    </pc:docChg>
  </pc:docChgLst>
  <pc:docChgLst>
    <pc:chgData name="Maria Angelil Gravelsaeter" userId="S::maria.angelil.gravelsaeter@hydrorein.com::486d37fe-e124-403d-bd5a-e8ea7b6217b9" providerId="AD" clId="Web-{031D8381-5460-70DF-18EE-62CE34EA6B6F}"/>
    <pc:docChg chg="modSld">
      <pc:chgData name="Maria Angelil Gravelsaeter" userId="S::maria.angelil.gravelsaeter@hydrorein.com::486d37fe-e124-403d-bd5a-e8ea7b6217b9" providerId="AD" clId="Web-{031D8381-5460-70DF-18EE-62CE34EA6B6F}" dt="2026-01-21T09:47:08.819" v="270" actId="20577"/>
      <pc:docMkLst>
        <pc:docMk/>
      </pc:docMkLst>
      <pc:sldChg chg="addSp delSp modSp modCm">
        <pc:chgData name="Maria Angelil Gravelsaeter" userId="S::maria.angelil.gravelsaeter@hydrorein.com::486d37fe-e124-403d-bd5a-e8ea7b6217b9" providerId="AD" clId="Web-{031D8381-5460-70DF-18EE-62CE34EA6B6F}" dt="2026-01-21T09:47:08.819" v="270" actId="20577"/>
        <pc:sldMkLst>
          <pc:docMk/>
          <pc:sldMk cId="1081133744" sldId="279"/>
        </pc:sldMkLst>
        <pc:spChg chg="add mod">
          <ac:chgData name="Maria Angelil Gravelsaeter" userId="S::maria.angelil.gravelsaeter@hydrorein.com::486d37fe-e124-403d-bd5a-e8ea7b6217b9" providerId="AD" clId="Web-{031D8381-5460-70DF-18EE-62CE34EA6B6F}" dt="2026-01-21T09:46:55.897" v="269" actId="20577"/>
          <ac:spMkLst>
            <pc:docMk/>
            <pc:sldMk cId="1081133744" sldId="279"/>
            <ac:spMk id="2" creationId="{9153E7AE-83C7-83D0-3D9B-BEA93192EBCD}"/>
          </ac:spMkLst>
        </pc:spChg>
        <pc:spChg chg="add mod">
          <ac:chgData name="Maria Angelil Gravelsaeter" userId="S::maria.angelil.gravelsaeter@hydrorein.com::486d37fe-e124-403d-bd5a-e8ea7b6217b9" providerId="AD" clId="Web-{031D8381-5460-70DF-18EE-62CE34EA6B6F}" dt="2026-01-21T09:44:23.303" v="254"/>
          <ac:spMkLst>
            <pc:docMk/>
            <pc:sldMk cId="1081133744" sldId="279"/>
            <ac:spMk id="3" creationId="{493BA445-EB55-8D07-2EB4-C7B5D9C52E09}"/>
          </ac:spMkLst>
        </pc:spChg>
        <pc:spChg chg="add mod">
          <ac:chgData name="Maria Angelil Gravelsaeter" userId="S::maria.angelil.gravelsaeter@hydrorein.com::486d37fe-e124-403d-bd5a-e8ea7b6217b9" providerId="AD" clId="Web-{031D8381-5460-70DF-18EE-62CE34EA6B6F}" dt="2026-01-21T09:47:08.819" v="270" actId="20577"/>
          <ac:spMkLst>
            <pc:docMk/>
            <pc:sldMk cId="1081133744" sldId="279"/>
            <ac:spMk id="5" creationId="{DE2DC326-883D-BEB1-948C-EC834074C80F}"/>
          </ac:spMkLst>
        </pc:spChg>
        <pc:spChg chg="add mod">
          <ac:chgData name="Maria Angelil Gravelsaeter" userId="S::maria.angelil.gravelsaeter@hydrorein.com::486d37fe-e124-403d-bd5a-e8ea7b6217b9" providerId="AD" clId="Web-{031D8381-5460-70DF-18EE-62CE34EA6B6F}" dt="2026-01-21T09:45:00.147" v="259" actId="1076"/>
          <ac:spMkLst>
            <pc:docMk/>
            <pc:sldMk cId="1081133744" sldId="279"/>
            <ac:spMk id="6" creationId="{93031620-4E91-1BCB-B7C5-7DC5F4AE9221}"/>
          </ac:spMkLst>
        </pc:spChg>
        <pc:spChg chg="add mod">
          <ac:chgData name="Maria Angelil Gravelsaeter" userId="S::maria.angelil.gravelsaeter@hydrorein.com::486d37fe-e124-403d-bd5a-e8ea7b6217b9" providerId="AD" clId="Web-{031D8381-5460-70DF-18EE-62CE34EA6B6F}" dt="2026-01-21T09:39:58.239" v="230" actId="1076"/>
          <ac:spMkLst>
            <pc:docMk/>
            <pc:sldMk cId="1081133744" sldId="279"/>
            <ac:spMk id="7" creationId="{4FD82998-CA1C-174C-B1A4-6629C901D74D}"/>
          </ac:spMkLst>
        </pc:spChg>
        <pc:spChg chg="add mod">
          <ac:chgData name="Maria Angelil Gravelsaeter" userId="S::maria.angelil.gravelsaeter@hydrorein.com::486d37fe-e124-403d-bd5a-e8ea7b6217b9" providerId="AD" clId="Web-{031D8381-5460-70DF-18EE-62CE34EA6B6F}" dt="2026-01-21T09:42:14.131" v="247" actId="1076"/>
          <ac:spMkLst>
            <pc:docMk/>
            <pc:sldMk cId="1081133744" sldId="279"/>
            <ac:spMk id="11" creationId="{7F9D89C6-9C57-974E-AE94-BC20D343B4D2}"/>
          </ac:spMkLst>
        </pc:spChg>
        <pc:spChg chg="mod">
          <ac:chgData name="Maria Angelil Gravelsaeter" userId="S::maria.angelil.gravelsaeter@hydrorein.com::486d37fe-e124-403d-bd5a-e8ea7b6217b9" providerId="AD" clId="Web-{031D8381-5460-70DF-18EE-62CE34EA6B6F}" dt="2026-01-21T08:42:51.606" v="0" actId="20577"/>
          <ac:spMkLst>
            <pc:docMk/>
            <pc:sldMk cId="1081133744" sldId="279"/>
            <ac:spMk id="21" creationId="{AF5A09C8-4AD3-8CB1-9353-86D923F47290}"/>
          </ac:spMkLst>
        </pc:spChg>
        <pc:spChg chg="mod">
          <ac:chgData name="Maria Angelil Gravelsaeter" userId="S::maria.angelil.gravelsaeter@hydrorein.com::486d37fe-e124-403d-bd5a-e8ea7b6217b9" providerId="AD" clId="Web-{031D8381-5460-70DF-18EE-62CE34EA6B6F}" dt="2026-01-21T08:42:56.982" v="5" actId="20577"/>
          <ac:spMkLst>
            <pc:docMk/>
            <pc:sldMk cId="1081133744" sldId="279"/>
            <ac:spMk id="22" creationId="{FD4F6609-7417-9C8B-D502-056903DF6245}"/>
          </ac:spMkLst>
        </pc:spChg>
        <pc:spChg chg="mod">
          <ac:chgData name="Maria Angelil Gravelsaeter" userId="S::maria.angelil.gravelsaeter@hydrorein.com::486d37fe-e124-403d-bd5a-e8ea7b6217b9" providerId="AD" clId="Web-{031D8381-5460-70DF-18EE-62CE34EA6B6F}" dt="2026-01-21T08:43:11.108" v="12" actId="20577"/>
          <ac:spMkLst>
            <pc:docMk/>
            <pc:sldMk cId="1081133744" sldId="279"/>
            <ac:spMk id="23" creationId="{2C42537D-AE3E-CC8C-3320-BF811118FC60}"/>
          </ac:spMkLst>
        </pc:spChg>
        <pc:spChg chg="add mod">
          <ac:chgData name="Maria Angelil Gravelsaeter" userId="S::maria.angelil.gravelsaeter@hydrorein.com::486d37fe-e124-403d-bd5a-e8ea7b6217b9" providerId="AD" clId="Web-{031D8381-5460-70DF-18EE-62CE34EA6B6F}" dt="2026-01-21T09:42:22.974" v="248" actId="1076"/>
          <ac:spMkLst>
            <pc:docMk/>
            <pc:sldMk cId="1081133744" sldId="279"/>
            <ac:spMk id="29" creationId="{4F674444-0562-2DF2-0D2E-C7057CCB8E30}"/>
          </ac:spMkLst>
        </pc:spChg>
        <pc:spChg chg="mod">
          <ac:chgData name="Maria Angelil Gravelsaeter" userId="S::maria.angelil.gravelsaeter@hydrorein.com::486d37fe-e124-403d-bd5a-e8ea7b6217b9" providerId="AD" clId="Web-{031D8381-5460-70DF-18EE-62CE34EA6B6F}" dt="2026-01-21T09:03:35.805" v="95" actId="20577"/>
          <ac:spMkLst>
            <pc:docMk/>
            <pc:sldMk cId="1081133744" sldId="279"/>
            <ac:spMk id="33" creationId="{881F7DDB-82E3-BF95-6FA1-593F63708E35}"/>
          </ac:spMkLst>
        </pc:spChg>
        <pc:spChg chg="mod">
          <ac:chgData name="Maria Angelil Gravelsaeter" userId="S::maria.angelil.gravelsaeter@hydrorein.com::486d37fe-e124-403d-bd5a-e8ea7b6217b9" providerId="AD" clId="Web-{031D8381-5460-70DF-18EE-62CE34EA6B6F}" dt="2026-01-21T09:46:34.647" v="268" actId="20577"/>
          <ac:spMkLst>
            <pc:docMk/>
            <pc:sldMk cId="1081133744" sldId="279"/>
            <ac:spMk id="34" creationId="{EA57DFC6-9448-290C-9560-7FE41B65E9B3}"/>
          </ac:spMkLst>
        </pc:spChg>
        <pc:spChg chg="mod">
          <ac:chgData name="Maria Angelil Gravelsaeter" userId="S::maria.angelil.gravelsaeter@hydrorein.com::486d37fe-e124-403d-bd5a-e8ea7b6217b9" providerId="AD" clId="Web-{031D8381-5460-70DF-18EE-62CE34EA6B6F}" dt="2026-01-21T09:42:35.818" v="250" actId="20577"/>
          <ac:spMkLst>
            <pc:docMk/>
            <pc:sldMk cId="1081133744" sldId="279"/>
            <ac:spMk id="37" creationId="{D0FE3C32-AF80-DD8A-6EB9-502023B25335}"/>
          </ac:spMkLst>
        </pc:spChg>
        <pc:spChg chg="mod">
          <ac:chgData name="Maria Angelil Gravelsaeter" userId="S::maria.angelil.gravelsaeter@hydrorein.com::486d37fe-e124-403d-bd5a-e8ea7b6217b9" providerId="AD" clId="Web-{031D8381-5460-70DF-18EE-62CE34EA6B6F}" dt="2026-01-21T09:42:27.678" v="249" actId="1076"/>
          <ac:spMkLst>
            <pc:docMk/>
            <pc:sldMk cId="1081133744" sldId="279"/>
            <ac:spMk id="38" creationId="{DA836FA0-47DB-CAD6-3DFC-D9EFE549344D}"/>
          </ac:spMkLst>
        </pc:spChg>
        <pc:spChg chg="mod">
          <ac:chgData name="Maria Angelil Gravelsaeter" userId="S::maria.angelil.gravelsaeter@hydrorein.com::486d37fe-e124-403d-bd5a-e8ea7b6217b9" providerId="AD" clId="Web-{031D8381-5460-70DF-18EE-62CE34EA6B6F}" dt="2026-01-21T09:41:04.833" v="242" actId="1076"/>
          <ac:spMkLst>
            <pc:docMk/>
            <pc:sldMk cId="1081133744" sldId="279"/>
            <ac:spMk id="39" creationId="{1B6E0DC3-78FF-F38B-EC89-00334DBC528D}"/>
          </ac:spMkLst>
        </pc:spChg>
        <pc:spChg chg="mod">
          <ac:chgData name="Maria Angelil Gravelsaeter" userId="S::maria.angelil.gravelsaeter@hydrorein.com::486d37fe-e124-403d-bd5a-e8ea7b6217b9" providerId="AD" clId="Web-{031D8381-5460-70DF-18EE-62CE34EA6B6F}" dt="2026-01-21T09:41:50.990" v="245"/>
          <ac:spMkLst>
            <pc:docMk/>
            <pc:sldMk cId="1081133744" sldId="279"/>
            <ac:spMk id="56" creationId="{71F9F23B-C54B-D5D0-6C14-7D93874026CC}"/>
          </ac:spMkLst>
        </pc:spChg>
        <pc:spChg chg="mod">
          <ac:chgData name="Maria Angelil Gravelsaeter" userId="S::maria.angelil.gravelsaeter@hydrorein.com::486d37fe-e124-403d-bd5a-e8ea7b6217b9" providerId="AD" clId="Web-{031D8381-5460-70DF-18EE-62CE34EA6B6F}" dt="2026-01-21T09:11:21.985" v="158" actId="1076"/>
          <ac:spMkLst>
            <pc:docMk/>
            <pc:sldMk cId="1081133744" sldId="279"/>
            <ac:spMk id="57" creationId="{6C62280E-6AA7-5C9B-75F2-05696763F64D}"/>
          </ac:spMkLst>
        </pc:spChg>
        <pc:grpChg chg="mod">
          <ac:chgData name="Maria Angelil Gravelsaeter" userId="S::maria.angelil.gravelsaeter@hydrorein.com::486d37fe-e124-403d-bd5a-e8ea7b6217b9" providerId="AD" clId="Web-{031D8381-5460-70DF-18EE-62CE34EA6B6F}" dt="2026-01-21T09:12:40.392" v="173" actId="1076"/>
          <ac:grpSpMkLst>
            <pc:docMk/>
            <pc:sldMk cId="1081133744" sldId="279"/>
            <ac:grpSpMk id="50" creationId="{683B6EB6-7B6B-47CA-3371-101B8E5089D4}"/>
          </ac:grpSpMkLst>
        </pc:grpChg>
        <pc:picChg chg="add del mod">
          <ac:chgData name="Maria Angelil Gravelsaeter" userId="S::maria.angelil.gravelsaeter@hydrorein.com::486d37fe-e124-403d-bd5a-e8ea7b6217b9" providerId="AD" clId="Web-{031D8381-5460-70DF-18EE-62CE34EA6B6F}" dt="2026-01-21T09:05:50.868" v="106"/>
          <ac:picMkLst>
            <pc:docMk/>
            <pc:sldMk cId="1081133744" sldId="279"/>
            <ac:picMk id="3" creationId="{D8DD0F82-51AE-E918-265F-46C273852B29}"/>
          </ac:picMkLst>
        </pc:picChg>
        <pc:picChg chg="add del mod">
          <ac:chgData name="Maria Angelil Gravelsaeter" userId="S::maria.angelil.gravelsaeter@hydrorein.com::486d37fe-e124-403d-bd5a-e8ea7b6217b9" providerId="AD" clId="Web-{031D8381-5460-70DF-18EE-62CE34EA6B6F}" dt="2026-01-21T09:06:24.696" v="112"/>
          <ac:picMkLst>
            <pc:docMk/>
            <pc:sldMk cId="1081133744" sldId="279"/>
            <ac:picMk id="6" creationId="{89C23C41-FA1A-C49A-4D22-CD7267BC376F}"/>
          </ac:picMkLst>
        </pc:picChg>
        <pc:picChg chg="add del mod">
          <ac:chgData name="Maria Angelil Gravelsaeter" userId="S::maria.angelil.gravelsaeter@hydrorein.com::486d37fe-e124-403d-bd5a-e8ea7b6217b9" providerId="AD" clId="Web-{031D8381-5460-70DF-18EE-62CE34EA6B6F}" dt="2026-01-21T09:08:06.087" v="128"/>
          <ac:picMkLst>
            <pc:docMk/>
            <pc:sldMk cId="1081133744" sldId="279"/>
            <ac:picMk id="9" creationId="{F87395D5-36CB-DDA4-7991-67D08DC1EF77}"/>
          </ac:picMkLst>
        </pc:picChg>
        <pc:cxnChg chg="mod">
          <ac:chgData name="Maria Angelil Gravelsaeter" userId="S::maria.angelil.gravelsaeter@hydrorein.com::486d37fe-e124-403d-bd5a-e8ea7b6217b9" providerId="AD" clId="Web-{031D8381-5460-70DF-18EE-62CE34EA6B6F}" dt="2026-01-21T09:42:06.974" v="246" actId="1076"/>
          <ac:cxnSpMkLst>
            <pc:docMk/>
            <pc:sldMk cId="1081133744" sldId="279"/>
            <ac:cxnSpMk id="27" creationId="{D97A4A2C-E5D9-C667-3CC5-44C0B7BDDDF1}"/>
          </ac:cxnSpMkLst>
        </pc:cxnChg>
        <pc:cxnChg chg="del">
          <ac:chgData name="Maria Angelil Gravelsaeter" userId="S::maria.angelil.gravelsaeter@hydrorein.com::486d37fe-e124-403d-bd5a-e8ea7b6217b9" providerId="AD" clId="Web-{031D8381-5460-70DF-18EE-62CE34EA6B6F}" dt="2026-01-21T09:08:29.494" v="136"/>
          <ac:cxnSpMkLst>
            <pc:docMk/>
            <pc:sldMk cId="1081133744" sldId="279"/>
            <ac:cxnSpMk id="43" creationId="{0C0A8BE8-3DDA-D95F-821B-FEB31EF96821}"/>
          </ac:cxnSpMkLst>
        </pc:cxnChg>
        <pc:cxnChg chg="del">
          <ac:chgData name="Maria Angelil Gravelsaeter" userId="S::maria.angelil.gravelsaeter@hydrorein.com::486d37fe-e124-403d-bd5a-e8ea7b6217b9" providerId="AD" clId="Web-{031D8381-5460-70DF-18EE-62CE34EA6B6F}" dt="2026-01-21T09:07:57.915" v="126"/>
          <ac:cxnSpMkLst>
            <pc:docMk/>
            <pc:sldMk cId="1081133744" sldId="279"/>
            <ac:cxnSpMk id="44" creationId="{C457DB40-6FA3-663A-2E82-427B6B72AB97}"/>
          </ac:cxnSpMkLst>
        </pc:cxnChg>
        <pc:extLst>
          <p:ext xmlns:p="http://schemas.openxmlformats.org/presentationml/2006/main" uri="{D6D511B9-2390-475A-947B-AFAB55BFBCF1}">
            <pc226:cmChg xmlns:pc226="http://schemas.microsoft.com/office/powerpoint/2022/06/main/command" chg="mod">
              <pc226:chgData name="Maria Angelil Gravelsaeter" userId="S::maria.angelil.gravelsaeter@hydrorein.com::486d37fe-e124-403d-bd5a-e8ea7b6217b9" providerId="AD" clId="Web-{031D8381-5460-70DF-18EE-62CE34EA6B6F}" dt="2026-01-21T08:43:21.969" v="27" actId="20577"/>
              <pc2:cmMkLst xmlns:pc2="http://schemas.microsoft.com/office/powerpoint/2019/9/main/command">
                <pc:docMk/>
                <pc:sldMk cId="1081133744" sldId="279"/>
                <pc2:cmMk id="{35D6C0FC-36E0-48C1-951F-4EF603ABACB3}"/>
              </pc2:cmMkLst>
            </pc226:cmChg>
          </p:ext>
        </pc:extLst>
      </pc:sldChg>
    </pc:docChg>
  </pc:docChgLst>
  <pc:docChgLst>
    <pc:chgData name="Anders Berg-Hansen" userId="92e0be90-5de7-478c-a590-a65001cfa585" providerId="ADAL" clId="{69A47D4E-D43F-40EA-B646-F2AAE0E85F73}"/>
    <pc:docChg chg="custSel modSld">
      <pc:chgData name="Anders Berg-Hansen" userId="92e0be90-5de7-478c-a590-a65001cfa585" providerId="ADAL" clId="{69A47D4E-D43F-40EA-B646-F2AAE0E85F73}" dt="2026-01-06T10:33:52.124" v="230" actId="6549"/>
      <pc:docMkLst>
        <pc:docMk/>
      </pc:docMkLst>
      <pc:sldChg chg="addSp delSp modSp mod">
        <pc:chgData name="Anders Berg-Hansen" userId="92e0be90-5de7-478c-a590-a65001cfa585" providerId="ADAL" clId="{69A47D4E-D43F-40EA-B646-F2AAE0E85F73}" dt="2026-01-06T10:33:52.124" v="230" actId="6549"/>
        <pc:sldMkLst>
          <pc:docMk/>
          <pc:sldMk cId="0" sldId="256"/>
        </pc:sldMkLst>
        <pc:spChg chg="mod">
          <ac:chgData name="Anders Berg-Hansen" userId="92e0be90-5de7-478c-a590-a65001cfa585" providerId="ADAL" clId="{69A47D4E-D43F-40EA-B646-F2AAE0E85F73}" dt="2026-01-06T10:32:47.228" v="113" actId="207"/>
          <ac:spMkLst>
            <pc:docMk/>
            <pc:sldMk cId="0" sldId="256"/>
            <ac:spMk id="8" creationId="{00000000-0000-0000-0000-000000000000}"/>
          </ac:spMkLst>
        </pc:spChg>
        <pc:spChg chg="mod">
          <ac:chgData name="Anders Berg-Hansen" userId="92e0be90-5de7-478c-a590-a65001cfa585" providerId="ADAL" clId="{69A47D4E-D43F-40EA-B646-F2AAE0E85F73}" dt="2026-01-06T10:33:52.124" v="230" actId="6549"/>
          <ac:spMkLst>
            <pc:docMk/>
            <pc:sldMk cId="0" sldId="256"/>
            <ac:spMk id="11" creationId="{00000000-0000-0000-0000-000000000000}"/>
          </ac:spMkLst>
        </pc:spChg>
      </pc:sldChg>
      <pc:sldChg chg="addSp modSp mod">
        <pc:chgData name="Anders Berg-Hansen" userId="92e0be90-5de7-478c-a590-a65001cfa585" providerId="ADAL" clId="{69A47D4E-D43F-40EA-B646-F2AAE0E85F73}" dt="2026-01-06T10:30:29.881" v="49" actId="554"/>
        <pc:sldMkLst>
          <pc:docMk/>
          <pc:sldMk cId="0" sldId="257"/>
        </pc:sldMkLst>
      </pc:sldChg>
      <pc:sldChg chg="addSp modSp">
        <pc:chgData name="Anders Berg-Hansen" userId="92e0be90-5de7-478c-a590-a65001cfa585" providerId="ADAL" clId="{69A47D4E-D43F-40EA-B646-F2AAE0E85F73}" dt="2026-01-06T10:30:32.895" v="50"/>
        <pc:sldMkLst>
          <pc:docMk/>
          <pc:sldMk cId="0" sldId="258"/>
        </pc:sldMkLst>
      </pc:sldChg>
      <pc:sldChg chg="addSp modSp">
        <pc:chgData name="Anders Berg-Hansen" userId="92e0be90-5de7-478c-a590-a65001cfa585" providerId="ADAL" clId="{69A47D4E-D43F-40EA-B646-F2AAE0E85F73}" dt="2026-01-06T10:30:34.370" v="51"/>
        <pc:sldMkLst>
          <pc:docMk/>
          <pc:sldMk cId="0" sldId="259"/>
        </pc:sldMkLst>
      </pc:sldChg>
      <pc:sldChg chg="addSp modSp">
        <pc:chgData name="Anders Berg-Hansen" userId="92e0be90-5de7-478c-a590-a65001cfa585" providerId="ADAL" clId="{69A47D4E-D43F-40EA-B646-F2AAE0E85F73}" dt="2026-01-06T10:30:35.965" v="52"/>
        <pc:sldMkLst>
          <pc:docMk/>
          <pc:sldMk cId="0" sldId="260"/>
        </pc:sldMkLst>
      </pc:sldChg>
      <pc:sldChg chg="addSp modSp">
        <pc:chgData name="Anders Berg-Hansen" userId="92e0be90-5de7-478c-a590-a65001cfa585" providerId="ADAL" clId="{69A47D4E-D43F-40EA-B646-F2AAE0E85F73}" dt="2026-01-06T10:30:38.063" v="53"/>
        <pc:sldMkLst>
          <pc:docMk/>
          <pc:sldMk cId="0" sldId="261"/>
        </pc:sldMkLst>
      </pc:sldChg>
      <pc:sldChg chg="addSp modSp">
        <pc:chgData name="Anders Berg-Hansen" userId="92e0be90-5de7-478c-a590-a65001cfa585" providerId="ADAL" clId="{69A47D4E-D43F-40EA-B646-F2AAE0E85F73}" dt="2026-01-06T10:30:39.785" v="54"/>
        <pc:sldMkLst>
          <pc:docMk/>
          <pc:sldMk cId="0" sldId="262"/>
        </pc:sldMkLst>
      </pc:sldChg>
      <pc:sldChg chg="addSp modSp">
        <pc:chgData name="Anders Berg-Hansen" userId="92e0be90-5de7-478c-a590-a65001cfa585" providerId="ADAL" clId="{69A47D4E-D43F-40EA-B646-F2AAE0E85F73}" dt="2026-01-06T10:30:41.292" v="55"/>
        <pc:sldMkLst>
          <pc:docMk/>
          <pc:sldMk cId="0" sldId="263"/>
        </pc:sldMkLst>
      </pc:sldChg>
    </pc:docChg>
  </pc:docChgLst>
  <pc:docChgLst>
    <pc:chgData name="Maria Angelil Gravelsaeter" userId="S::maria.angelil.gravelsaeter@hydrorein.com::486d37fe-e124-403d-bd5a-e8ea7b6217b9" providerId="AD" clId="Web-{F6A8B352-B408-B0B8-1F7A-B9D1926F4230}"/>
    <pc:docChg chg="mod modSld">
      <pc:chgData name="Maria Angelil Gravelsaeter" userId="S::maria.angelil.gravelsaeter@hydrorein.com::486d37fe-e124-403d-bd5a-e8ea7b6217b9" providerId="AD" clId="Web-{F6A8B352-B408-B0B8-1F7A-B9D1926F4230}" dt="2026-01-13T10:58:36.188" v="5"/>
      <pc:docMkLst>
        <pc:docMk/>
      </pc:docMkLst>
      <pc:sldChg chg="modSp">
        <pc:chgData name="Maria Angelil Gravelsaeter" userId="S::maria.angelil.gravelsaeter@hydrorein.com::486d37fe-e124-403d-bd5a-e8ea7b6217b9" providerId="AD" clId="Web-{F6A8B352-B408-B0B8-1F7A-B9D1926F4230}" dt="2026-01-13T09:56:18.044" v="4" actId="20577"/>
        <pc:sldMkLst>
          <pc:docMk/>
          <pc:sldMk cId="0" sldId="256"/>
        </pc:sldMkLst>
        <pc:spChg chg="mod">
          <ac:chgData name="Maria Angelil Gravelsaeter" userId="S::maria.angelil.gravelsaeter@hydrorein.com::486d37fe-e124-403d-bd5a-e8ea7b6217b9" providerId="AD" clId="Web-{F6A8B352-B408-B0B8-1F7A-B9D1926F4230}" dt="2026-01-13T09:56:18.044" v="4" actId="20577"/>
          <ac:spMkLst>
            <pc:docMk/>
            <pc:sldMk cId="0" sldId="256"/>
            <ac:spMk id="2" creationId="{00000000-0000-0000-0000-000000000000}"/>
          </ac:spMkLst>
        </pc:spChg>
      </pc:sldChg>
    </pc:docChg>
  </pc:docChgLst>
  <pc:docChgLst>
    <pc:chgData name="Anders Vindegg" userId="S::anders.vindegg@hydro.com::64725482-d036-4b53-b1b4-75fe3639c8d6" providerId="AD" clId="Web-{BFABD0C5-A8F7-66FE-4362-ED0358147948}"/>
    <pc:docChg chg="modSld">
      <pc:chgData name="Anders Vindegg" userId="S::anders.vindegg@hydro.com::64725482-d036-4b53-b1b4-75fe3639c8d6" providerId="AD" clId="Web-{BFABD0C5-A8F7-66FE-4362-ED0358147948}" dt="2026-01-21T11:22:03.652" v="17" actId="20577"/>
      <pc:docMkLst>
        <pc:docMk/>
      </pc:docMkLst>
      <pc:sldChg chg="modSp">
        <pc:chgData name="Anders Vindegg" userId="S::anders.vindegg@hydro.com::64725482-d036-4b53-b1b4-75fe3639c8d6" providerId="AD" clId="Web-{BFABD0C5-A8F7-66FE-4362-ED0358147948}" dt="2026-01-21T11:11:34.534" v="14" actId="1076"/>
        <pc:sldMkLst>
          <pc:docMk/>
          <pc:sldMk cId="0" sldId="259"/>
        </pc:sldMkLst>
        <pc:spChg chg="mod">
          <ac:chgData name="Anders Vindegg" userId="S::anders.vindegg@hydro.com::64725482-d036-4b53-b1b4-75fe3639c8d6" providerId="AD" clId="Web-{BFABD0C5-A8F7-66FE-4362-ED0358147948}" dt="2026-01-21T11:11:34.502" v="13" actId="1076"/>
          <ac:spMkLst>
            <pc:docMk/>
            <pc:sldMk cId="0" sldId="259"/>
            <ac:spMk id="6" creationId="{00000000-0000-0000-0000-000000000000}"/>
          </ac:spMkLst>
        </pc:spChg>
        <pc:spChg chg="mod">
          <ac:chgData name="Anders Vindegg" userId="S::anders.vindegg@hydro.com::64725482-d036-4b53-b1b4-75fe3639c8d6" providerId="AD" clId="Web-{BFABD0C5-A8F7-66FE-4362-ED0358147948}" dt="2026-01-21T11:11:18.408" v="11" actId="1076"/>
          <ac:spMkLst>
            <pc:docMk/>
            <pc:sldMk cId="0" sldId="259"/>
            <ac:spMk id="8" creationId="{00000000-0000-0000-0000-000000000000}"/>
          </ac:spMkLst>
        </pc:spChg>
        <pc:spChg chg="mod">
          <ac:chgData name="Anders Vindegg" userId="S::anders.vindegg@hydro.com::64725482-d036-4b53-b1b4-75fe3639c8d6" providerId="AD" clId="Web-{BFABD0C5-A8F7-66FE-4362-ED0358147948}" dt="2026-01-21T11:11:10.174" v="9" actId="1076"/>
          <ac:spMkLst>
            <pc:docMk/>
            <pc:sldMk cId="0" sldId="259"/>
            <ac:spMk id="10" creationId="{00000000-0000-0000-0000-000000000000}"/>
          </ac:spMkLst>
        </pc:spChg>
        <pc:spChg chg="mod">
          <ac:chgData name="Anders Vindegg" userId="S::anders.vindegg@hydro.com::64725482-d036-4b53-b1b4-75fe3639c8d6" providerId="AD" clId="Web-{BFABD0C5-A8F7-66FE-4362-ED0358147948}" dt="2026-01-21T11:11:34.534" v="14" actId="1076"/>
          <ac:spMkLst>
            <pc:docMk/>
            <pc:sldMk cId="0" sldId="259"/>
            <ac:spMk id="11" creationId="{00000000-0000-0000-0000-000000000000}"/>
          </ac:spMkLst>
        </pc:spChg>
        <pc:spChg chg="mod">
          <ac:chgData name="Anders Vindegg" userId="S::anders.vindegg@hydro.com::64725482-d036-4b53-b1b4-75fe3639c8d6" providerId="AD" clId="Web-{BFABD0C5-A8F7-66FE-4362-ED0358147948}" dt="2026-01-21T11:11:18.455" v="12" actId="1076"/>
          <ac:spMkLst>
            <pc:docMk/>
            <pc:sldMk cId="0" sldId="259"/>
            <ac:spMk id="12" creationId="{00000000-0000-0000-0000-000000000000}"/>
          </ac:spMkLst>
        </pc:spChg>
        <pc:spChg chg="mod">
          <ac:chgData name="Anders Vindegg" userId="S::anders.vindegg@hydro.com::64725482-d036-4b53-b1b4-75fe3639c8d6" providerId="AD" clId="Web-{BFABD0C5-A8F7-66FE-4362-ED0358147948}" dt="2026-01-21T11:11:10.205" v="10" actId="1076"/>
          <ac:spMkLst>
            <pc:docMk/>
            <pc:sldMk cId="0" sldId="259"/>
            <ac:spMk id="13" creationId="{00000000-0000-0000-0000-000000000000}"/>
          </ac:spMkLst>
        </pc:spChg>
        <pc:spChg chg="mod">
          <ac:chgData name="Anders Vindegg" userId="S::anders.vindegg@hydro.com::64725482-d036-4b53-b1b4-75fe3639c8d6" providerId="AD" clId="Web-{BFABD0C5-A8F7-66FE-4362-ED0358147948}" dt="2026-01-21T11:10:31.174" v="2" actId="20577"/>
          <ac:spMkLst>
            <pc:docMk/>
            <pc:sldMk cId="0" sldId="259"/>
            <ac:spMk id="16" creationId="{00000000-0000-0000-0000-000000000000}"/>
          </ac:spMkLst>
        </pc:spChg>
      </pc:sldChg>
      <pc:sldChg chg="modSp">
        <pc:chgData name="Anders Vindegg" userId="S::anders.vindegg@hydro.com::64725482-d036-4b53-b1b4-75fe3639c8d6" providerId="AD" clId="Web-{BFABD0C5-A8F7-66FE-4362-ED0358147948}" dt="2026-01-21T11:22:03.652" v="17" actId="20577"/>
        <pc:sldMkLst>
          <pc:docMk/>
          <pc:sldMk cId="0" sldId="263"/>
        </pc:sldMkLst>
        <pc:spChg chg="mod">
          <ac:chgData name="Anders Vindegg" userId="S::anders.vindegg@hydro.com::64725482-d036-4b53-b1b4-75fe3639c8d6" providerId="AD" clId="Web-{BFABD0C5-A8F7-66FE-4362-ED0358147948}" dt="2026-01-21T11:22:03.652" v="17" actId="20577"/>
          <ac:spMkLst>
            <pc:docMk/>
            <pc:sldMk cId="0" sldId="263"/>
            <ac:spMk id="26" creationId="{00000000-0000-0000-0000-000000000000}"/>
          </ac:spMkLst>
        </pc:spChg>
      </pc:sldChg>
    </pc:docChg>
  </pc:docChgLst>
  <pc:docChgLst>
    <pc:chgData name="Maria Angelil Gravelsaeter" userId="S::maria.angelil.gravelsaeter@hydrorein.com::486d37fe-e124-403d-bd5a-e8ea7b6217b9" providerId="AD" clId="Web-{1DA15D6E-4D8C-D77D-BDD8-36C19DFCDCA7}"/>
    <pc:docChg chg="modSld">
      <pc:chgData name="Maria Angelil Gravelsaeter" userId="S::maria.angelil.gravelsaeter@hydrorein.com::486d37fe-e124-403d-bd5a-e8ea7b6217b9" providerId="AD" clId="Web-{1DA15D6E-4D8C-D77D-BDD8-36C19DFCDCA7}" dt="2026-01-21T11:49:44.679" v="3" actId="20577"/>
      <pc:docMkLst>
        <pc:docMk/>
      </pc:docMkLst>
      <pc:sldChg chg="modSp">
        <pc:chgData name="Maria Angelil Gravelsaeter" userId="S::maria.angelil.gravelsaeter@hydrorein.com::486d37fe-e124-403d-bd5a-e8ea7b6217b9" providerId="AD" clId="Web-{1DA15D6E-4D8C-D77D-BDD8-36C19DFCDCA7}" dt="2026-01-21T11:49:44.679" v="3" actId="20577"/>
        <pc:sldMkLst>
          <pc:docMk/>
          <pc:sldMk cId="1081133744" sldId="279"/>
        </pc:sldMkLst>
        <pc:spChg chg="mod">
          <ac:chgData name="Maria Angelil Gravelsaeter" userId="S::maria.angelil.gravelsaeter@hydrorein.com::486d37fe-e124-403d-bd5a-e8ea7b6217b9" providerId="AD" clId="Web-{1DA15D6E-4D8C-D77D-BDD8-36C19DFCDCA7}" dt="2026-01-21T11:49:44.679" v="3" actId="20577"/>
          <ac:spMkLst>
            <pc:docMk/>
            <pc:sldMk cId="1081133744" sldId="279"/>
            <ac:spMk id="9" creationId="{12BD166C-E404-C821-ADBB-F44548EBECB4}"/>
          </ac:spMkLst>
        </pc:spChg>
      </pc:sldChg>
    </pc:docChg>
  </pc:docChgLst>
  <pc:docChgLst>
    <pc:chgData name="Jorid Juliussen Nordmelan" userId="S::jorid.juliussen.nordmelan@hydro.com::90b2c17d-465c-49a8-9431-2ce927f3c1f9" providerId="AD" clId="Web-{4991B2BA-0454-DAA9-8A96-35C79DA29033}"/>
    <pc:docChg chg="modSld">
      <pc:chgData name="Jorid Juliussen Nordmelan" userId="S::jorid.juliussen.nordmelan@hydro.com::90b2c17d-465c-49a8-9431-2ce927f3c1f9" providerId="AD" clId="Web-{4991B2BA-0454-DAA9-8A96-35C79DA29033}" dt="2026-01-21T11:19:54.106" v="23" actId="20577"/>
      <pc:docMkLst>
        <pc:docMk/>
      </pc:docMkLst>
      <pc:sldChg chg="modSp">
        <pc:chgData name="Jorid Juliussen Nordmelan" userId="S::jorid.juliussen.nordmelan@hydro.com::90b2c17d-465c-49a8-9431-2ce927f3c1f9" providerId="AD" clId="Web-{4991B2BA-0454-DAA9-8A96-35C79DA29033}" dt="2026-01-21T11:19:54.106" v="23" actId="20577"/>
        <pc:sldMkLst>
          <pc:docMk/>
          <pc:sldMk cId="1081133744" sldId="279"/>
        </pc:sldMkLst>
        <pc:spChg chg="mod">
          <ac:chgData name="Jorid Juliussen Nordmelan" userId="S::jorid.juliussen.nordmelan@hydro.com::90b2c17d-465c-49a8-9431-2ce927f3c1f9" providerId="AD" clId="Web-{4991B2BA-0454-DAA9-8A96-35C79DA29033}" dt="2026-01-21T11:19:54.106" v="23" actId="20577"/>
          <ac:spMkLst>
            <pc:docMk/>
            <pc:sldMk cId="1081133744" sldId="279"/>
            <ac:spMk id="9" creationId="{12BD166C-E404-C821-ADBB-F44548EBECB4}"/>
          </ac:spMkLst>
        </pc:spChg>
        <pc:spChg chg="mod">
          <ac:chgData name="Jorid Juliussen Nordmelan" userId="S::jorid.juliussen.nordmelan@hydro.com::90b2c17d-465c-49a8-9431-2ce927f3c1f9" providerId="AD" clId="Web-{4991B2BA-0454-DAA9-8A96-35C79DA29033}" dt="2026-01-21T11:17:26.385" v="7" actId="20577"/>
          <ac:spMkLst>
            <pc:docMk/>
            <pc:sldMk cId="1081133744" sldId="279"/>
            <ac:spMk id="21" creationId="{AF5A09C8-4AD3-8CB1-9353-86D923F47290}"/>
          </ac:spMkLst>
        </pc:spChg>
        <pc:spChg chg="mod">
          <ac:chgData name="Jorid Juliussen Nordmelan" userId="S::jorid.juliussen.nordmelan@hydro.com::90b2c17d-465c-49a8-9431-2ce927f3c1f9" providerId="AD" clId="Web-{4991B2BA-0454-DAA9-8A96-35C79DA29033}" dt="2026-01-21T11:17:30.197" v="10" actId="20577"/>
          <ac:spMkLst>
            <pc:docMk/>
            <pc:sldMk cId="1081133744" sldId="279"/>
            <ac:spMk id="22" creationId="{FD4F6609-7417-9C8B-D502-056903DF6245}"/>
          </ac:spMkLst>
        </pc:spChg>
        <pc:spChg chg="mod">
          <ac:chgData name="Jorid Juliussen Nordmelan" userId="S::jorid.juliussen.nordmelan@hydro.com::90b2c17d-465c-49a8-9431-2ce927f3c1f9" providerId="AD" clId="Web-{4991B2BA-0454-DAA9-8A96-35C79DA29033}" dt="2026-01-21T11:17:55.026" v="14" actId="20577"/>
          <ac:spMkLst>
            <pc:docMk/>
            <pc:sldMk cId="1081133744" sldId="279"/>
            <ac:spMk id="23" creationId="{2C42537D-AE3E-CC8C-3320-BF811118FC60}"/>
          </ac:spMkLst>
        </pc:spChg>
        <pc:spChg chg="mod">
          <ac:chgData name="Jorid Juliussen Nordmelan" userId="S::jorid.juliussen.nordmelan@hydro.com::90b2c17d-465c-49a8-9431-2ce927f3c1f9" providerId="AD" clId="Web-{4991B2BA-0454-DAA9-8A96-35C79DA29033}" dt="2026-01-21T11:08:12.861" v="3" actId="20577"/>
          <ac:spMkLst>
            <pc:docMk/>
            <pc:sldMk cId="1081133744" sldId="279"/>
            <ac:spMk id="56" creationId="{71F9F23B-C54B-D5D0-6C14-7D93874026CC}"/>
          </ac:spMkLst>
        </pc:spChg>
      </pc:sldChg>
    </pc:docChg>
  </pc:docChgLst>
  <pc:docChgLst>
    <pc:chgData name="Jorid Juliussen Nordmelan" userId="S::jorid.juliussen.nordmelan@hydro.com::90b2c17d-465c-49a8-9431-2ce927f3c1f9" providerId="AD" clId="Web-{365274C8-CB41-D580-BD5C-7DFEFBA48464}"/>
    <pc:docChg chg="addSld modSld">
      <pc:chgData name="Jorid Juliussen Nordmelan" userId="S::jorid.juliussen.nordmelan@hydro.com::90b2c17d-465c-49a8-9431-2ce927f3c1f9" providerId="AD" clId="Web-{365274C8-CB41-D580-BD5C-7DFEFBA48464}" dt="2026-01-20T21:38:52.884" v="108"/>
      <pc:docMkLst>
        <pc:docMk/>
      </pc:docMkLst>
      <pc:sldChg chg="addSp delSp modSp add">
        <pc:chgData name="Jorid Juliussen Nordmelan" userId="S::jorid.juliussen.nordmelan@hydro.com::90b2c17d-465c-49a8-9431-2ce927f3c1f9" providerId="AD" clId="Web-{365274C8-CB41-D580-BD5C-7DFEFBA48464}" dt="2026-01-20T21:38:52.884" v="108"/>
        <pc:sldMkLst>
          <pc:docMk/>
          <pc:sldMk cId="1081133744" sldId="279"/>
        </pc:sldMkLst>
        <pc:spChg chg="del mod">
          <ac:chgData name="Jorid Juliussen Nordmelan" userId="S::jorid.juliussen.nordmelan@hydro.com::90b2c17d-465c-49a8-9431-2ce927f3c1f9" providerId="AD" clId="Web-{365274C8-CB41-D580-BD5C-7DFEFBA48464}" dt="2026-01-20T21:35:38.381" v="68"/>
          <ac:spMkLst>
            <pc:docMk/>
            <pc:sldMk cId="1081133744" sldId="279"/>
            <ac:spMk id="2" creationId="{3295A36A-41D1-FAD2-F9E3-D6E7D5EC0B4C}"/>
          </ac:spMkLst>
        </pc:spChg>
        <pc:spChg chg="del mod">
          <ac:chgData name="Jorid Juliussen Nordmelan" userId="S::jorid.juliussen.nordmelan@hydro.com::90b2c17d-465c-49a8-9431-2ce927f3c1f9" providerId="AD" clId="Web-{365274C8-CB41-D580-BD5C-7DFEFBA48464}" dt="2026-01-20T21:35:34.912" v="67"/>
          <ac:spMkLst>
            <pc:docMk/>
            <pc:sldMk cId="1081133744" sldId="279"/>
            <ac:spMk id="7" creationId="{936B3A2D-8C5F-BDEF-C463-A33EA5447E40}"/>
          </ac:spMkLst>
        </pc:spChg>
        <pc:spChg chg="add mod">
          <ac:chgData name="Jorid Juliussen Nordmelan" userId="S::jorid.juliussen.nordmelan@hydro.com::90b2c17d-465c-49a8-9431-2ce927f3c1f9" providerId="AD" clId="Web-{365274C8-CB41-D580-BD5C-7DFEFBA48464}" dt="2026-01-20T21:34:33.098" v="33" actId="20577"/>
          <ac:spMkLst>
            <pc:docMk/>
            <pc:sldMk cId="1081133744" sldId="279"/>
            <ac:spMk id="8" creationId="{6AAFB161-DDEE-335A-5687-71AC2B80C99E}"/>
          </ac:spMkLst>
        </pc:spChg>
        <pc:spChg chg="add mod">
          <ac:chgData name="Jorid Juliussen Nordmelan" userId="S::jorid.juliussen.nordmelan@hydro.com::90b2c17d-465c-49a8-9431-2ce927f3c1f9" providerId="AD" clId="Web-{365274C8-CB41-D580-BD5C-7DFEFBA48464}" dt="2026-01-20T21:35:32.006" v="66" actId="1076"/>
          <ac:spMkLst>
            <pc:docMk/>
            <pc:sldMk cId="1081133744" sldId="279"/>
            <ac:spMk id="10" creationId="{0B7C467C-5075-8E4F-C000-E27A7DB8C1EC}"/>
          </ac:spMkLst>
        </pc:spChg>
        <pc:spChg chg="mod">
          <ac:chgData name="Jorid Juliussen Nordmelan" userId="S::jorid.juliussen.nordmelan@hydro.com::90b2c17d-465c-49a8-9431-2ce927f3c1f9" providerId="AD" clId="Web-{365274C8-CB41-D580-BD5C-7DFEFBA48464}" dt="2026-01-20T21:38:07.415" v="101"/>
          <ac:spMkLst>
            <pc:docMk/>
            <pc:sldMk cId="1081133744" sldId="279"/>
            <ac:spMk id="12" creationId="{917E789E-62C6-30B3-0705-4DDCBD2C4EE4}"/>
          </ac:spMkLst>
        </pc:spChg>
        <pc:spChg chg="mod">
          <ac:chgData name="Jorid Juliussen Nordmelan" userId="S::jorid.juliussen.nordmelan@hydro.com::90b2c17d-465c-49a8-9431-2ce927f3c1f9" providerId="AD" clId="Web-{365274C8-CB41-D580-BD5C-7DFEFBA48464}" dt="2026-01-20T21:38:13.665" v="102"/>
          <ac:spMkLst>
            <pc:docMk/>
            <pc:sldMk cId="1081133744" sldId="279"/>
            <ac:spMk id="13" creationId="{061FF819-4F09-1A92-B639-2ACCA8675016}"/>
          </ac:spMkLst>
        </pc:spChg>
        <pc:spChg chg="mod">
          <ac:chgData name="Jorid Juliussen Nordmelan" userId="S::jorid.juliussen.nordmelan@hydro.com::90b2c17d-465c-49a8-9431-2ce927f3c1f9" providerId="AD" clId="Web-{365274C8-CB41-D580-BD5C-7DFEFBA48464}" dt="2026-01-20T21:38:16.118" v="103"/>
          <ac:spMkLst>
            <pc:docMk/>
            <pc:sldMk cId="1081133744" sldId="279"/>
            <ac:spMk id="14" creationId="{77A89D36-D7A9-5371-D16F-BAD2AD1AE0C4}"/>
          </ac:spMkLst>
        </pc:spChg>
        <pc:spChg chg="mod">
          <ac:chgData name="Jorid Juliussen Nordmelan" userId="S::jorid.juliussen.nordmelan@hydro.com::90b2c17d-465c-49a8-9431-2ce927f3c1f9" providerId="AD" clId="Web-{365274C8-CB41-D580-BD5C-7DFEFBA48464}" dt="2026-01-20T21:38:18.977" v="104"/>
          <ac:spMkLst>
            <pc:docMk/>
            <pc:sldMk cId="1081133744" sldId="279"/>
            <ac:spMk id="15" creationId="{1125F479-BFA7-9892-6B2B-C692507D0EEC}"/>
          </ac:spMkLst>
        </pc:spChg>
        <pc:spChg chg="mod">
          <ac:chgData name="Jorid Juliussen Nordmelan" userId="S::jorid.juliussen.nordmelan@hydro.com::90b2c17d-465c-49a8-9431-2ce927f3c1f9" providerId="AD" clId="Web-{365274C8-CB41-D580-BD5C-7DFEFBA48464}" dt="2026-01-20T21:38:44.243" v="105"/>
          <ac:spMkLst>
            <pc:docMk/>
            <pc:sldMk cId="1081133744" sldId="279"/>
            <ac:spMk id="17" creationId="{1D7AA9B6-1A48-251B-587D-DC4C613CAB47}"/>
          </ac:spMkLst>
        </pc:spChg>
        <pc:spChg chg="mod">
          <ac:chgData name="Jorid Juliussen Nordmelan" userId="S::jorid.juliussen.nordmelan@hydro.com::90b2c17d-465c-49a8-9431-2ce927f3c1f9" providerId="AD" clId="Web-{365274C8-CB41-D580-BD5C-7DFEFBA48464}" dt="2026-01-20T21:38:47.274" v="106"/>
          <ac:spMkLst>
            <pc:docMk/>
            <pc:sldMk cId="1081133744" sldId="279"/>
            <ac:spMk id="18" creationId="{42A761C5-82AE-D1A5-6550-EA5289A317FA}"/>
          </ac:spMkLst>
        </pc:spChg>
        <pc:spChg chg="mod">
          <ac:chgData name="Jorid Juliussen Nordmelan" userId="S::jorid.juliussen.nordmelan@hydro.com::90b2c17d-465c-49a8-9431-2ce927f3c1f9" providerId="AD" clId="Web-{365274C8-CB41-D580-BD5C-7DFEFBA48464}" dt="2026-01-20T21:38:49.993" v="107"/>
          <ac:spMkLst>
            <pc:docMk/>
            <pc:sldMk cId="1081133744" sldId="279"/>
            <ac:spMk id="19" creationId="{FE57A3D1-F817-85E6-70BA-A05D49E72E41}"/>
          </ac:spMkLst>
        </pc:spChg>
        <pc:spChg chg="mod">
          <ac:chgData name="Jorid Juliussen Nordmelan" userId="S::jorid.juliussen.nordmelan@hydro.com::90b2c17d-465c-49a8-9431-2ce927f3c1f9" providerId="AD" clId="Web-{365274C8-CB41-D580-BD5C-7DFEFBA48464}" dt="2026-01-20T21:38:52.884" v="108"/>
          <ac:spMkLst>
            <pc:docMk/>
            <pc:sldMk cId="1081133744" sldId="279"/>
            <ac:spMk id="20" creationId="{7D76D7E0-E6A8-5520-8672-302ADDC1F5C5}"/>
          </ac:spMkLst>
        </pc:spChg>
        <pc:spChg chg="mod">
          <ac:chgData name="Jorid Juliussen Nordmelan" userId="S::jorid.juliussen.nordmelan@hydro.com::90b2c17d-465c-49a8-9431-2ce927f3c1f9" providerId="AD" clId="Web-{365274C8-CB41-D580-BD5C-7DFEFBA48464}" dt="2026-01-20T21:37:19.976" v="87" actId="20577"/>
          <ac:spMkLst>
            <pc:docMk/>
            <pc:sldMk cId="1081133744" sldId="279"/>
            <ac:spMk id="21" creationId="{AF5A09C8-4AD3-8CB1-9353-86D923F47290}"/>
          </ac:spMkLst>
        </pc:spChg>
        <pc:spChg chg="mod">
          <ac:chgData name="Jorid Juliussen Nordmelan" userId="S::jorid.juliussen.nordmelan@hydro.com::90b2c17d-465c-49a8-9431-2ce927f3c1f9" providerId="AD" clId="Web-{365274C8-CB41-D580-BD5C-7DFEFBA48464}" dt="2026-01-20T21:37:24.039" v="88" actId="20577"/>
          <ac:spMkLst>
            <pc:docMk/>
            <pc:sldMk cId="1081133744" sldId="279"/>
            <ac:spMk id="22" creationId="{FD4F6609-7417-9C8B-D502-056903DF6245}"/>
          </ac:spMkLst>
        </pc:spChg>
        <pc:spChg chg="mod">
          <ac:chgData name="Jorid Juliussen Nordmelan" userId="S::jorid.juliussen.nordmelan@hydro.com::90b2c17d-465c-49a8-9431-2ce927f3c1f9" providerId="AD" clId="Web-{365274C8-CB41-D580-BD5C-7DFEFBA48464}" dt="2026-01-20T21:37:27.242" v="89" actId="20577"/>
          <ac:spMkLst>
            <pc:docMk/>
            <pc:sldMk cId="1081133744" sldId="279"/>
            <ac:spMk id="23" creationId="{2C42537D-AE3E-CC8C-3320-BF811118FC60}"/>
          </ac:spMkLst>
        </pc:spChg>
        <pc:spChg chg="mod">
          <ac:chgData name="Jorid Juliussen Nordmelan" userId="S::jorid.juliussen.nordmelan@hydro.com::90b2c17d-465c-49a8-9431-2ce927f3c1f9" providerId="AD" clId="Web-{365274C8-CB41-D580-BD5C-7DFEFBA48464}" dt="2026-01-20T21:37:46.946" v="91" actId="20577"/>
          <ac:spMkLst>
            <pc:docMk/>
            <pc:sldMk cId="1081133744" sldId="279"/>
            <ac:spMk id="24" creationId="{F44FF05A-EBA5-8EE6-1A86-929D92DCE37B}"/>
          </ac:spMkLst>
        </pc:spChg>
        <pc:spChg chg="mod">
          <ac:chgData name="Jorid Juliussen Nordmelan" userId="S::jorid.juliussen.nordmelan@hydro.com::90b2c17d-465c-49a8-9431-2ce927f3c1f9" providerId="AD" clId="Web-{365274C8-CB41-D580-BD5C-7DFEFBA48464}" dt="2026-01-20T21:38:00.164" v="100" actId="20577"/>
          <ac:spMkLst>
            <pc:docMk/>
            <pc:sldMk cId="1081133744" sldId="279"/>
            <ac:spMk id="25" creationId="{578CDDAC-3CBD-ADD8-8CB0-FB81B024D2B3}"/>
          </ac:spMkLst>
        </pc:spChg>
        <pc:spChg chg="mod">
          <ac:chgData name="Jorid Juliussen Nordmelan" userId="S::jorid.juliussen.nordmelan@hydro.com::90b2c17d-465c-49a8-9431-2ce927f3c1f9" providerId="AD" clId="Web-{365274C8-CB41-D580-BD5C-7DFEFBA48464}" dt="2026-01-20T21:37:17.554" v="86" actId="20577"/>
          <ac:spMkLst>
            <pc:docMk/>
            <pc:sldMk cId="1081133744" sldId="279"/>
            <ac:spMk id="33" creationId="{881F7DDB-82E3-BF95-6FA1-593F63708E35}"/>
          </ac:spMkLst>
        </pc:spChg>
        <pc:spChg chg="mod">
          <ac:chgData name="Jorid Juliussen Nordmelan" userId="S::jorid.juliussen.nordmelan@hydro.com::90b2c17d-465c-49a8-9431-2ce927f3c1f9" providerId="AD" clId="Web-{365274C8-CB41-D580-BD5C-7DFEFBA48464}" dt="2026-01-20T21:35:57.210" v="69" actId="20577"/>
          <ac:spMkLst>
            <pc:docMk/>
            <pc:sldMk cId="1081133744" sldId="279"/>
            <ac:spMk id="1024" creationId="{23FD0C46-E44D-D2E1-6065-6B09A4B015C1}"/>
          </ac:spMkLst>
        </pc:spChg>
        <pc:spChg chg="mod">
          <ac:chgData name="Jorid Juliussen Nordmelan" userId="S::jorid.juliussen.nordmelan@hydro.com::90b2c17d-465c-49a8-9431-2ce927f3c1f9" providerId="AD" clId="Web-{365274C8-CB41-D580-BD5C-7DFEFBA48464}" dt="2026-01-20T21:36:08.397" v="73" actId="20577"/>
          <ac:spMkLst>
            <pc:docMk/>
            <pc:sldMk cId="1081133744" sldId="279"/>
            <ac:spMk id="1025" creationId="{C5948D0E-9BA6-62D4-0FF1-E1D636E5E7DF}"/>
          </ac:spMkLst>
        </pc:spChg>
      </pc:sldChg>
      <pc:sldMasterChg chg="addSldLayout">
        <pc:chgData name="Jorid Juliussen Nordmelan" userId="S::jorid.juliussen.nordmelan@hydro.com::90b2c17d-465c-49a8-9431-2ce927f3c1f9" providerId="AD" clId="Web-{365274C8-CB41-D580-BD5C-7DFEFBA48464}" dt="2026-01-20T21:33:50.019" v="0"/>
        <pc:sldMasterMkLst>
          <pc:docMk/>
          <pc:sldMasterMk cId="0" sldId="2147483648"/>
        </pc:sldMasterMkLst>
        <pc:sldLayoutChg chg="add">
          <pc:chgData name="Jorid Juliussen Nordmelan" userId="S::jorid.juliussen.nordmelan@hydro.com::90b2c17d-465c-49a8-9431-2ce927f3c1f9" providerId="AD" clId="Web-{365274C8-CB41-D580-BD5C-7DFEFBA48464}" dt="2026-01-20T21:33:50.019" v="0"/>
          <pc:sldLayoutMkLst>
            <pc:docMk/>
            <pc:sldMasterMk cId="0" sldId="2147483648"/>
            <pc:sldLayoutMk cId="1253631126" sldId="2147483666"/>
          </pc:sldLayoutMkLst>
        </pc:sldLayoutChg>
      </pc:sldMasterChg>
    </pc:docChg>
  </pc:docChgLst>
  <pc:docChgLst>
    <pc:chgData name="Erika Vartdal" userId="S::erika.vartdal@hydrorein.com::f801286d-8891-4c2d-a0b9-041e50d4db17" providerId="AD" clId="Web-{167B1366-EB2C-95BA-D4AF-BF972158EE6E}"/>
    <pc:docChg chg="mod">
      <pc:chgData name="Erika Vartdal" userId="S::erika.vartdal@hydrorein.com::f801286d-8891-4c2d-a0b9-041e50d4db17" providerId="AD" clId="Web-{167B1366-EB2C-95BA-D4AF-BF972158EE6E}" dt="2026-01-13T13:12:36.279" v="0"/>
      <pc:docMkLst>
        <pc:docMk/>
      </pc:docMkLst>
    </pc:docChg>
  </pc:docChgLst>
  <pc:docChgLst>
    <pc:chgData name="Erika Vartdal" userId="f801286d-8891-4c2d-a0b9-041e50d4db17" providerId="ADAL" clId="{8A638248-29ED-46EA-B22E-6EAFFC7B276E}"/>
    <pc:docChg chg="undo redo custSel addSld delSld modSld sldOrd">
      <pc:chgData name="Erika Vartdal" userId="f801286d-8891-4c2d-a0b9-041e50d4db17" providerId="ADAL" clId="{8A638248-29ED-46EA-B22E-6EAFFC7B276E}" dt="2026-01-20T20:09:06.025" v="9822" actId="20577"/>
      <pc:docMkLst>
        <pc:docMk/>
      </pc:docMkLst>
      <pc:sldChg chg="addSp delSp modSp mod modCm">
        <pc:chgData name="Erika Vartdal" userId="f801286d-8891-4c2d-a0b9-041e50d4db17" providerId="ADAL" clId="{8A638248-29ED-46EA-B22E-6EAFFC7B276E}" dt="2026-01-20T20:09:06.025" v="9822" actId="20577"/>
        <pc:sldMkLst>
          <pc:docMk/>
          <pc:sldMk cId="0" sldId="256"/>
        </pc:sldMkLst>
        <pc:spChg chg="mod">
          <ac:chgData name="Erika Vartdal" userId="f801286d-8891-4c2d-a0b9-041e50d4db17" providerId="ADAL" clId="{8A638248-29ED-46EA-B22E-6EAFFC7B276E}" dt="2026-01-20T20:09:06.025" v="9822" actId="20577"/>
          <ac:spMkLst>
            <pc:docMk/>
            <pc:sldMk cId="0" sldId="256"/>
            <ac:spMk id="2" creationId="{00000000-0000-0000-0000-000000000000}"/>
          </ac:spMkLst>
        </pc:spChg>
        <pc:spChg chg="mod">
          <ac:chgData name="Erika Vartdal" userId="f801286d-8891-4c2d-a0b9-041e50d4db17" providerId="ADAL" clId="{8A638248-29ED-46EA-B22E-6EAFFC7B276E}" dt="2026-01-15T20:36:39.039" v="8876" actId="20577"/>
          <ac:spMkLst>
            <pc:docMk/>
            <pc:sldMk cId="0" sldId="256"/>
            <ac:spMk id="8" creationId="{00000000-0000-0000-0000-000000000000}"/>
          </ac:spMkLst>
        </pc:spChg>
        <pc:spChg chg="mod">
          <ac:chgData name="Erika Vartdal" userId="f801286d-8891-4c2d-a0b9-041e50d4db17" providerId="ADAL" clId="{8A638248-29ED-46EA-B22E-6EAFFC7B276E}" dt="2026-01-20T19:38:43.406" v="9637" actId="20577"/>
          <ac:spMkLst>
            <pc:docMk/>
            <pc:sldMk cId="0" sldId="256"/>
            <ac:spMk id="11" creationId="{00000000-0000-0000-0000-000000000000}"/>
          </ac:spMkLst>
        </pc:spChg>
        <pc:picChg chg="add mod modCrop">
          <ac:chgData name="Erika Vartdal" userId="f801286d-8891-4c2d-a0b9-041e50d4db17" providerId="ADAL" clId="{8A638248-29ED-46EA-B22E-6EAFFC7B276E}" dt="2026-01-20T20:08:51.717" v="9820" actId="732"/>
          <ac:picMkLst>
            <pc:docMk/>
            <pc:sldMk cId="0" sldId="256"/>
            <ac:picMk id="3" creationId="{8AF00CE5-F2D6-CE6C-4254-320D6F94BCFF}"/>
          </ac:picMkLst>
        </pc:picChg>
        <pc:picChg chg="del">
          <ac:chgData name="Erika Vartdal" userId="f801286d-8891-4c2d-a0b9-041e50d4db17" providerId="ADAL" clId="{8A638248-29ED-46EA-B22E-6EAFFC7B276E}" dt="2026-01-20T20:06:30.401" v="9798" actId="478"/>
          <ac:picMkLst>
            <pc:docMk/>
            <pc:sldMk cId="0" sldId="256"/>
            <ac:picMk id="14" creationId="{00000000-0000-0000-0000-000000000000}"/>
          </ac:picMkLst>
        </pc:picChg>
        <pc:picChg chg="add del mod">
          <ac:chgData name="Erika Vartdal" userId="f801286d-8891-4c2d-a0b9-041e50d4db17" providerId="ADAL" clId="{8A638248-29ED-46EA-B22E-6EAFFC7B276E}" dt="2026-01-20T20:07:21.877" v="9803" actId="478"/>
          <ac:picMkLst>
            <pc:docMk/>
            <pc:sldMk cId="0" sldId="256"/>
            <ac:picMk id="1026" creationId="{352C8FF5-45A4-DDD2-820C-4C0B874909B5}"/>
          </ac:picMkLst>
        </pc:picChg>
        <pc:extLst>
          <p:ext xmlns:p="http://schemas.openxmlformats.org/presentationml/2006/main" uri="{D6D511B9-2390-475A-947B-AFAB55BFBCF1}">
            <pc226:cmChg xmlns:pc226="http://schemas.microsoft.com/office/powerpoint/2022/06/main/command" chg="mod">
              <pc226:chgData name="Erika Vartdal" userId="f801286d-8891-4c2d-a0b9-041e50d4db17" providerId="ADAL" clId="{8A638248-29ED-46EA-B22E-6EAFFC7B276E}" dt="2026-01-13T11:45:47.880" v="7774" actId="20577"/>
              <pc2:cmMkLst xmlns:pc2="http://schemas.microsoft.com/office/powerpoint/2019/9/main/command">
                <pc:docMk/>
                <pc:sldMk cId="0" sldId="256"/>
                <pc2:cmMk id="{952EFBF2-A46A-486E-A05E-DDBA02A901ED}"/>
              </pc2:cmMkLst>
            </pc226:cmChg>
          </p:ext>
        </pc:extLst>
      </pc:sldChg>
      <pc:sldChg chg="delSp modSp mod">
        <pc:chgData name="Erika Vartdal" userId="f801286d-8891-4c2d-a0b9-041e50d4db17" providerId="ADAL" clId="{8A638248-29ED-46EA-B22E-6EAFFC7B276E}" dt="2026-01-20T19:46:10.104" v="9796" actId="20577"/>
        <pc:sldMkLst>
          <pc:docMk/>
          <pc:sldMk cId="0" sldId="257"/>
        </pc:sldMkLst>
        <pc:spChg chg="mod">
          <ac:chgData name="Erika Vartdal" userId="f801286d-8891-4c2d-a0b9-041e50d4db17" providerId="ADAL" clId="{8A638248-29ED-46EA-B22E-6EAFFC7B276E}" dt="2026-01-20T19:46:10.104" v="9796" actId="20577"/>
          <ac:spMkLst>
            <pc:docMk/>
            <pc:sldMk cId="0" sldId="257"/>
            <ac:spMk id="2" creationId="{00000000-0000-0000-0000-000000000000}"/>
          </ac:spMkLst>
        </pc:spChg>
        <pc:spChg chg="mod">
          <ac:chgData name="Erika Vartdal" userId="f801286d-8891-4c2d-a0b9-041e50d4db17" providerId="ADAL" clId="{8A638248-29ED-46EA-B22E-6EAFFC7B276E}" dt="2026-01-14T09:42:29.417" v="8250" actId="20577"/>
          <ac:spMkLst>
            <pc:docMk/>
            <pc:sldMk cId="0" sldId="257"/>
            <ac:spMk id="3" creationId="{00000000-0000-0000-0000-000000000000}"/>
          </ac:spMkLst>
        </pc:spChg>
      </pc:sldChg>
      <pc:sldChg chg="addSp delSp modSp mod">
        <pc:chgData name="Erika Vartdal" userId="f801286d-8891-4c2d-a0b9-041e50d4db17" providerId="ADAL" clId="{8A638248-29ED-46EA-B22E-6EAFFC7B276E}" dt="2026-01-20T19:46:46.072" v="9797" actId="478"/>
        <pc:sldMkLst>
          <pc:docMk/>
          <pc:sldMk cId="0" sldId="258"/>
        </pc:sldMkLst>
        <pc:spChg chg="add del mod">
          <ac:chgData name="Erika Vartdal" userId="f801286d-8891-4c2d-a0b9-041e50d4db17" providerId="ADAL" clId="{8A638248-29ED-46EA-B22E-6EAFFC7B276E}" dt="2026-01-20T19:46:46.072" v="9797" actId="478"/>
          <ac:spMkLst>
            <pc:docMk/>
            <pc:sldMk cId="0" sldId="258"/>
            <ac:spMk id="2" creationId="{754F8232-3663-2B7E-FB36-BEA494EF0449}"/>
          </ac:spMkLst>
        </pc:spChg>
        <pc:spChg chg="mod">
          <ac:chgData name="Erika Vartdal" userId="f801286d-8891-4c2d-a0b9-041e50d4db17" providerId="ADAL" clId="{8A638248-29ED-46EA-B22E-6EAFFC7B276E}" dt="2026-01-13T13:45:25.653" v="8051" actId="20577"/>
          <ac:spMkLst>
            <pc:docMk/>
            <pc:sldMk cId="0" sldId="258"/>
            <ac:spMk id="3" creationId="{00000000-0000-0000-0000-000000000000}"/>
          </ac:spMkLst>
        </pc:spChg>
        <pc:spChg chg="add del mod">
          <ac:chgData name="Erika Vartdal" userId="f801286d-8891-4c2d-a0b9-041e50d4db17" providerId="ADAL" clId="{8A638248-29ED-46EA-B22E-6EAFFC7B276E}" dt="2026-01-15T20:43:10.970" v="9295" actId="14100"/>
          <ac:spMkLst>
            <pc:docMk/>
            <pc:sldMk cId="0" sldId="258"/>
            <ac:spMk id="4" creationId="{00000000-0000-0000-0000-000000000000}"/>
          </ac:spMkLst>
        </pc:spChg>
        <pc:spChg chg="mod">
          <ac:chgData name="Erika Vartdal" userId="f801286d-8891-4c2d-a0b9-041e50d4db17" providerId="ADAL" clId="{8A638248-29ED-46EA-B22E-6EAFFC7B276E}" dt="2026-01-06T11:55:10.190" v="848" actId="1076"/>
          <ac:spMkLst>
            <pc:docMk/>
            <pc:sldMk cId="0" sldId="258"/>
            <ac:spMk id="6" creationId="{00000000-0000-0000-0000-000000000000}"/>
          </ac:spMkLst>
        </pc:spChg>
        <pc:spChg chg="mod">
          <ac:chgData name="Erika Vartdal" userId="f801286d-8891-4c2d-a0b9-041e50d4db17" providerId="ADAL" clId="{8A638248-29ED-46EA-B22E-6EAFFC7B276E}" dt="2026-01-08T09:21:40.769" v="941" actId="20577"/>
          <ac:spMkLst>
            <pc:docMk/>
            <pc:sldMk cId="0" sldId="258"/>
            <ac:spMk id="7" creationId="{00000000-0000-0000-0000-000000000000}"/>
          </ac:spMkLst>
        </pc:spChg>
        <pc:spChg chg="mod">
          <ac:chgData name="Erika Vartdal" userId="f801286d-8891-4c2d-a0b9-041e50d4db17" providerId="ADAL" clId="{8A638248-29ED-46EA-B22E-6EAFFC7B276E}" dt="2026-01-06T11:55:10.190" v="848" actId="1076"/>
          <ac:spMkLst>
            <pc:docMk/>
            <pc:sldMk cId="0" sldId="258"/>
            <ac:spMk id="8" creationId="{00000000-0000-0000-0000-000000000000}"/>
          </ac:spMkLst>
        </pc:spChg>
        <pc:spChg chg="mod">
          <ac:chgData name="Erika Vartdal" userId="f801286d-8891-4c2d-a0b9-041e50d4db17" providerId="ADAL" clId="{8A638248-29ED-46EA-B22E-6EAFFC7B276E}" dt="2026-01-15T20:43:11.425" v="9296" actId="1076"/>
          <ac:spMkLst>
            <pc:docMk/>
            <pc:sldMk cId="0" sldId="258"/>
            <ac:spMk id="9" creationId="{00000000-0000-0000-0000-000000000000}"/>
          </ac:spMkLst>
        </pc:spChg>
        <pc:spChg chg="add del mod">
          <ac:chgData name="Erika Vartdal" userId="f801286d-8891-4c2d-a0b9-041e50d4db17" providerId="ADAL" clId="{8A638248-29ED-46EA-B22E-6EAFFC7B276E}" dt="2026-01-15T20:43:12.041" v="9297" actId="478"/>
          <ac:spMkLst>
            <pc:docMk/>
            <pc:sldMk cId="0" sldId="258"/>
            <ac:spMk id="10" creationId="{00000000-0000-0000-0000-000000000000}"/>
          </ac:spMkLst>
        </pc:spChg>
        <pc:spChg chg="mod">
          <ac:chgData name="Erika Vartdal" userId="f801286d-8891-4c2d-a0b9-041e50d4db17" providerId="ADAL" clId="{8A638248-29ED-46EA-B22E-6EAFFC7B276E}" dt="2026-01-08T09:44:34.149" v="1855" actId="14100"/>
          <ac:spMkLst>
            <pc:docMk/>
            <pc:sldMk cId="0" sldId="258"/>
            <ac:spMk id="12" creationId="{00000000-0000-0000-0000-000000000000}"/>
          </ac:spMkLst>
        </pc:spChg>
        <pc:spChg chg="add mod">
          <ac:chgData name="Erika Vartdal" userId="f801286d-8891-4c2d-a0b9-041e50d4db17" providerId="ADAL" clId="{8A638248-29ED-46EA-B22E-6EAFFC7B276E}" dt="2026-01-06T11:55:33.618" v="857" actId="404"/>
          <ac:spMkLst>
            <pc:docMk/>
            <pc:sldMk cId="0" sldId="258"/>
            <ac:spMk id="25" creationId="{B56401DE-DDD1-5F1F-3DB1-5A4B5A1717A8}"/>
          </ac:spMkLst>
        </pc:spChg>
        <pc:picChg chg="add mod ord modCrop">
          <ac:chgData name="Erika Vartdal" userId="f801286d-8891-4c2d-a0b9-041e50d4db17" providerId="ADAL" clId="{8A638248-29ED-46EA-B22E-6EAFFC7B276E}" dt="2026-01-06T11:31:13.402" v="161" actId="1076"/>
          <ac:picMkLst>
            <pc:docMk/>
            <pc:sldMk cId="0" sldId="258"/>
            <ac:picMk id="15" creationId="{AE5F4EC7-05B8-747B-4BEF-A88F5E15CCF5}"/>
          </ac:picMkLst>
        </pc:picChg>
      </pc:sldChg>
      <pc:sldChg chg="addSp delSp modSp mod ord">
        <pc:chgData name="Erika Vartdal" userId="f801286d-8891-4c2d-a0b9-041e50d4db17" providerId="ADAL" clId="{8A638248-29ED-46EA-B22E-6EAFFC7B276E}" dt="2026-01-20T20:07:57.455" v="9808" actId="14100"/>
        <pc:sldMkLst>
          <pc:docMk/>
          <pc:sldMk cId="0" sldId="259"/>
        </pc:sldMkLst>
        <pc:spChg chg="mod">
          <ac:chgData name="Erika Vartdal" userId="f801286d-8891-4c2d-a0b9-041e50d4db17" providerId="ADAL" clId="{8A638248-29ED-46EA-B22E-6EAFFC7B276E}" dt="2026-01-15T20:39:39.458" v="9044" actId="20577"/>
          <ac:spMkLst>
            <pc:docMk/>
            <pc:sldMk cId="0" sldId="259"/>
            <ac:spMk id="2" creationId="{00000000-0000-0000-0000-000000000000}"/>
          </ac:spMkLst>
        </pc:spChg>
        <pc:spChg chg="mod">
          <ac:chgData name="Erika Vartdal" userId="f801286d-8891-4c2d-a0b9-041e50d4db17" providerId="ADAL" clId="{8A638248-29ED-46EA-B22E-6EAFFC7B276E}" dt="2026-01-15T20:39:51.515" v="9050" actId="20577"/>
          <ac:spMkLst>
            <pc:docMk/>
            <pc:sldMk cId="0" sldId="259"/>
            <ac:spMk id="3" creationId="{00000000-0000-0000-0000-000000000000}"/>
          </ac:spMkLst>
        </pc:spChg>
        <pc:spChg chg="mod">
          <ac:chgData name="Erika Vartdal" userId="f801286d-8891-4c2d-a0b9-041e50d4db17" providerId="ADAL" clId="{8A638248-29ED-46EA-B22E-6EAFFC7B276E}" dt="2026-01-15T20:39:59.740" v="9061" actId="20577"/>
          <ac:spMkLst>
            <pc:docMk/>
            <pc:sldMk cId="0" sldId="259"/>
            <ac:spMk id="4" creationId="{00000000-0000-0000-0000-000000000000}"/>
          </ac:spMkLst>
        </pc:spChg>
        <pc:spChg chg="mod">
          <ac:chgData name="Erika Vartdal" userId="f801286d-8891-4c2d-a0b9-041e50d4db17" providerId="ADAL" clId="{8A638248-29ED-46EA-B22E-6EAFFC7B276E}" dt="2026-01-13T09:24:21.826" v="7773" actId="1076"/>
          <ac:spMkLst>
            <pc:docMk/>
            <pc:sldMk cId="0" sldId="259"/>
            <ac:spMk id="6" creationId="{00000000-0000-0000-0000-000000000000}"/>
          </ac:spMkLst>
        </pc:spChg>
        <pc:spChg chg="mod">
          <ac:chgData name="Erika Vartdal" userId="f801286d-8891-4c2d-a0b9-041e50d4db17" providerId="ADAL" clId="{8A638248-29ED-46EA-B22E-6EAFFC7B276E}" dt="2026-01-13T09:24:08.465" v="7768" actId="1076"/>
          <ac:spMkLst>
            <pc:docMk/>
            <pc:sldMk cId="0" sldId="259"/>
            <ac:spMk id="7" creationId="{00000000-0000-0000-0000-000000000000}"/>
          </ac:spMkLst>
        </pc:spChg>
        <pc:spChg chg="mod">
          <ac:chgData name="Erika Vartdal" userId="f801286d-8891-4c2d-a0b9-041e50d4db17" providerId="ADAL" clId="{8A638248-29ED-46EA-B22E-6EAFFC7B276E}" dt="2026-01-13T09:24:19.905" v="7772" actId="1076"/>
          <ac:spMkLst>
            <pc:docMk/>
            <pc:sldMk cId="0" sldId="259"/>
            <ac:spMk id="8" creationId="{00000000-0000-0000-0000-000000000000}"/>
          </ac:spMkLst>
        </pc:spChg>
        <pc:spChg chg="mod">
          <ac:chgData name="Erika Vartdal" userId="f801286d-8891-4c2d-a0b9-041e50d4db17" providerId="ADAL" clId="{8A638248-29ED-46EA-B22E-6EAFFC7B276E}" dt="2026-01-13T09:24:17.376" v="7771" actId="1076"/>
          <ac:spMkLst>
            <pc:docMk/>
            <pc:sldMk cId="0" sldId="259"/>
            <ac:spMk id="10" creationId="{00000000-0000-0000-0000-000000000000}"/>
          </ac:spMkLst>
        </pc:spChg>
        <pc:spChg chg="mod">
          <ac:chgData name="Erika Vartdal" userId="f801286d-8891-4c2d-a0b9-041e50d4db17" providerId="ADAL" clId="{8A638248-29ED-46EA-B22E-6EAFFC7B276E}" dt="2026-01-13T09:24:21.826" v="7773" actId="1076"/>
          <ac:spMkLst>
            <pc:docMk/>
            <pc:sldMk cId="0" sldId="259"/>
            <ac:spMk id="11" creationId="{00000000-0000-0000-0000-000000000000}"/>
          </ac:spMkLst>
        </pc:spChg>
        <pc:spChg chg="mod">
          <ac:chgData name="Erika Vartdal" userId="f801286d-8891-4c2d-a0b9-041e50d4db17" providerId="ADAL" clId="{8A638248-29ED-46EA-B22E-6EAFFC7B276E}" dt="2026-01-19T08:14:43.905" v="9421" actId="20577"/>
          <ac:spMkLst>
            <pc:docMk/>
            <pc:sldMk cId="0" sldId="259"/>
            <ac:spMk id="12" creationId="{00000000-0000-0000-0000-000000000000}"/>
          </ac:spMkLst>
        </pc:spChg>
        <pc:spChg chg="mod">
          <ac:chgData name="Erika Vartdal" userId="f801286d-8891-4c2d-a0b9-041e50d4db17" providerId="ADAL" clId="{8A638248-29ED-46EA-B22E-6EAFFC7B276E}" dt="2026-01-15T20:40:27.098" v="9062" actId="20577"/>
          <ac:spMkLst>
            <pc:docMk/>
            <pc:sldMk cId="0" sldId="259"/>
            <ac:spMk id="13" creationId="{00000000-0000-0000-0000-000000000000}"/>
          </ac:spMkLst>
        </pc:spChg>
        <pc:spChg chg="mod">
          <ac:chgData name="Erika Vartdal" userId="f801286d-8891-4c2d-a0b9-041e50d4db17" providerId="ADAL" clId="{8A638248-29ED-46EA-B22E-6EAFFC7B276E}" dt="2026-01-15T20:39:20.878" v="9015" actId="14100"/>
          <ac:spMkLst>
            <pc:docMk/>
            <pc:sldMk cId="0" sldId="259"/>
            <ac:spMk id="14" creationId="{00000000-0000-0000-0000-000000000000}"/>
          </ac:spMkLst>
        </pc:spChg>
        <pc:spChg chg="mod">
          <ac:chgData name="Erika Vartdal" userId="f801286d-8891-4c2d-a0b9-041e50d4db17" providerId="ADAL" clId="{8A638248-29ED-46EA-B22E-6EAFFC7B276E}" dt="2026-01-20T19:39:22.083" v="9641" actId="20577"/>
          <ac:spMkLst>
            <pc:docMk/>
            <pc:sldMk cId="0" sldId="259"/>
            <ac:spMk id="16" creationId="{00000000-0000-0000-0000-000000000000}"/>
          </ac:spMkLst>
        </pc:spChg>
        <pc:spChg chg="mod">
          <ac:chgData name="Erika Vartdal" userId="f801286d-8891-4c2d-a0b9-041e50d4db17" providerId="ADAL" clId="{8A638248-29ED-46EA-B22E-6EAFFC7B276E}" dt="2026-01-14T09:42:20.103" v="8228" actId="14100"/>
          <ac:spMkLst>
            <pc:docMk/>
            <pc:sldMk cId="0" sldId="259"/>
            <ac:spMk id="24" creationId="{00000000-0000-0000-0000-000000000000}"/>
          </ac:spMkLst>
        </pc:spChg>
        <pc:spChg chg="mod ord">
          <ac:chgData name="Erika Vartdal" userId="f801286d-8891-4c2d-a0b9-041e50d4db17" providerId="ADAL" clId="{8A638248-29ED-46EA-B22E-6EAFFC7B276E}" dt="2026-01-20T20:07:48.131" v="9807" actId="166"/>
          <ac:spMkLst>
            <pc:docMk/>
            <pc:sldMk cId="0" sldId="259"/>
            <ac:spMk id="25" creationId="{00000000-0000-0000-0000-000000000000}"/>
          </ac:spMkLst>
        </pc:spChg>
        <pc:picChg chg="add mod">
          <ac:chgData name="Erika Vartdal" userId="f801286d-8891-4c2d-a0b9-041e50d4db17" providerId="ADAL" clId="{8A638248-29ED-46EA-B22E-6EAFFC7B276E}" dt="2026-01-20T20:07:57.455" v="9808" actId="14100"/>
          <ac:picMkLst>
            <pc:docMk/>
            <pc:sldMk cId="0" sldId="259"/>
            <ac:picMk id="15" creationId="{86D51B04-9351-CD83-F56E-86912C075590}"/>
          </ac:picMkLst>
        </pc:picChg>
        <pc:picChg chg="add del mod ord modCrop">
          <ac:chgData name="Erika Vartdal" userId="f801286d-8891-4c2d-a0b9-041e50d4db17" providerId="ADAL" clId="{8A638248-29ED-46EA-B22E-6EAFFC7B276E}" dt="2026-01-20T20:07:18.558" v="9801" actId="478"/>
          <ac:picMkLst>
            <pc:docMk/>
            <pc:sldMk cId="0" sldId="259"/>
            <ac:picMk id="27" creationId="{208B2C0F-418B-F0BE-4279-16700C1D6A50}"/>
          </ac:picMkLst>
        </pc:picChg>
      </pc:sldChg>
      <pc:sldChg chg="addSp delSp modSp mod">
        <pc:chgData name="Erika Vartdal" userId="f801286d-8891-4c2d-a0b9-041e50d4db17" providerId="ADAL" clId="{8A638248-29ED-46EA-B22E-6EAFFC7B276E}" dt="2026-01-20T19:44:33.840" v="9784" actId="478"/>
        <pc:sldMkLst>
          <pc:docMk/>
          <pc:sldMk cId="0" sldId="260"/>
        </pc:sldMkLst>
        <pc:spChg chg="mod">
          <ac:chgData name="Erika Vartdal" userId="f801286d-8891-4c2d-a0b9-041e50d4db17" providerId="ADAL" clId="{8A638248-29ED-46EA-B22E-6EAFFC7B276E}" dt="2026-01-13T13:23:28.707" v="8002" actId="20577"/>
          <ac:spMkLst>
            <pc:docMk/>
            <pc:sldMk cId="0" sldId="260"/>
            <ac:spMk id="3" creationId="{00000000-0000-0000-0000-000000000000}"/>
          </ac:spMkLst>
        </pc:spChg>
        <pc:spChg chg="mod">
          <ac:chgData name="Erika Vartdal" userId="f801286d-8891-4c2d-a0b9-041e50d4db17" providerId="ADAL" clId="{8A638248-29ED-46EA-B22E-6EAFFC7B276E}" dt="2026-01-15T20:43:48.786" v="9305" actId="20577"/>
          <ac:spMkLst>
            <pc:docMk/>
            <pc:sldMk cId="0" sldId="260"/>
            <ac:spMk id="4" creationId="{00000000-0000-0000-0000-000000000000}"/>
          </ac:spMkLst>
        </pc:spChg>
        <pc:spChg chg="mod">
          <ac:chgData name="Erika Vartdal" userId="f801286d-8891-4c2d-a0b9-041e50d4db17" providerId="ADAL" clId="{8A638248-29ED-46EA-B22E-6EAFFC7B276E}" dt="2026-01-06T11:40:50.343" v="727" actId="20577"/>
          <ac:spMkLst>
            <pc:docMk/>
            <pc:sldMk cId="0" sldId="260"/>
            <ac:spMk id="5" creationId="{00000000-0000-0000-0000-000000000000}"/>
          </ac:spMkLst>
        </pc:spChg>
        <pc:spChg chg="mod ord">
          <ac:chgData name="Erika Vartdal" userId="f801286d-8891-4c2d-a0b9-041e50d4db17" providerId="ADAL" clId="{8A638248-29ED-46EA-B22E-6EAFFC7B276E}" dt="2026-01-06T12:57:11.103" v="897" actId="167"/>
          <ac:spMkLst>
            <pc:docMk/>
            <pc:sldMk cId="0" sldId="260"/>
            <ac:spMk id="9" creationId="{00000000-0000-0000-0000-000000000000}"/>
          </ac:spMkLst>
        </pc:spChg>
        <pc:spChg chg="add del mod">
          <ac:chgData name="Erika Vartdal" userId="f801286d-8891-4c2d-a0b9-041e50d4db17" providerId="ADAL" clId="{8A638248-29ED-46EA-B22E-6EAFFC7B276E}" dt="2026-01-20T19:44:33.840" v="9784" actId="478"/>
          <ac:spMkLst>
            <pc:docMk/>
            <pc:sldMk cId="0" sldId="260"/>
            <ac:spMk id="20" creationId="{6825F10A-F1C9-7155-DC79-81A41336D2C6}"/>
          </ac:spMkLst>
        </pc:spChg>
        <pc:picChg chg="add mod">
          <ac:chgData name="Erika Vartdal" userId="f801286d-8891-4c2d-a0b9-041e50d4db17" providerId="ADAL" clId="{8A638248-29ED-46EA-B22E-6EAFFC7B276E}" dt="2026-01-06T12:57:24.996" v="898" actId="14100"/>
          <ac:picMkLst>
            <pc:docMk/>
            <pc:sldMk cId="0" sldId="260"/>
            <ac:picMk id="2052" creationId="{2DD8B8CB-FBF1-D4FB-7329-D0463F732154}"/>
          </ac:picMkLst>
        </pc:picChg>
        <pc:picChg chg="add mod">
          <ac:chgData name="Erika Vartdal" userId="f801286d-8891-4c2d-a0b9-041e50d4db17" providerId="ADAL" clId="{8A638248-29ED-46EA-B22E-6EAFFC7B276E}" dt="2026-01-06T12:57:06.412" v="896" actId="167"/>
          <ac:picMkLst>
            <pc:docMk/>
            <pc:sldMk cId="0" sldId="260"/>
            <ac:picMk id="2054" creationId="{6702AC07-1054-4AE6-365A-01BB85A3DCE8}"/>
          </ac:picMkLst>
        </pc:picChg>
      </pc:sldChg>
      <pc:sldChg chg="addSp delSp modSp mod ord">
        <pc:chgData name="Erika Vartdal" userId="f801286d-8891-4c2d-a0b9-041e50d4db17" providerId="ADAL" clId="{8A638248-29ED-46EA-B22E-6EAFFC7B276E}" dt="2026-01-20T19:43:46.104" v="9775" actId="478"/>
        <pc:sldMkLst>
          <pc:docMk/>
          <pc:sldMk cId="0" sldId="261"/>
        </pc:sldMkLst>
        <pc:spChg chg="mod">
          <ac:chgData name="Erika Vartdal" userId="f801286d-8891-4c2d-a0b9-041e50d4db17" providerId="ADAL" clId="{8A638248-29ED-46EA-B22E-6EAFFC7B276E}" dt="2026-01-06T11:36:22.036" v="608" actId="20577"/>
          <ac:spMkLst>
            <pc:docMk/>
            <pc:sldMk cId="0" sldId="261"/>
            <ac:spMk id="5" creationId="{00000000-0000-0000-0000-000000000000}"/>
          </ac:spMkLst>
        </pc:spChg>
        <pc:spChg chg="mod">
          <ac:chgData name="Erika Vartdal" userId="f801286d-8891-4c2d-a0b9-041e50d4db17" providerId="ADAL" clId="{8A638248-29ED-46EA-B22E-6EAFFC7B276E}" dt="2026-01-09T08:03:23.760" v="2976" actId="20577"/>
          <ac:spMkLst>
            <pc:docMk/>
            <pc:sldMk cId="0" sldId="261"/>
            <ac:spMk id="7" creationId="{00000000-0000-0000-0000-000000000000}"/>
          </ac:spMkLst>
        </pc:spChg>
        <pc:spChg chg="add del mod">
          <ac:chgData name="Erika Vartdal" userId="f801286d-8891-4c2d-a0b9-041e50d4db17" providerId="ADAL" clId="{8A638248-29ED-46EA-B22E-6EAFFC7B276E}" dt="2026-01-20T19:43:46.104" v="9775" actId="478"/>
          <ac:spMkLst>
            <pc:docMk/>
            <pc:sldMk cId="0" sldId="261"/>
            <ac:spMk id="62" creationId="{679E23F3-7094-CB29-9F21-21B6DF5CC231}"/>
          </ac:spMkLst>
        </pc:spChg>
      </pc:sldChg>
      <pc:sldChg chg="addSp delSp modSp mod">
        <pc:chgData name="Erika Vartdal" userId="f801286d-8891-4c2d-a0b9-041e50d4db17" providerId="ADAL" clId="{8A638248-29ED-46EA-B22E-6EAFFC7B276E}" dt="2026-01-20T19:42:22.586" v="9679" actId="20577"/>
        <pc:sldMkLst>
          <pc:docMk/>
          <pc:sldMk cId="0" sldId="262"/>
        </pc:sldMkLst>
        <pc:spChg chg="mod">
          <ac:chgData name="Erika Vartdal" userId="f801286d-8891-4c2d-a0b9-041e50d4db17" providerId="ADAL" clId="{8A638248-29ED-46EA-B22E-6EAFFC7B276E}" dt="2026-01-06T11:07:17.960" v="36" actId="20577"/>
          <ac:spMkLst>
            <pc:docMk/>
            <pc:sldMk cId="0" sldId="262"/>
            <ac:spMk id="8" creationId="{00000000-0000-0000-0000-000000000000}"/>
          </ac:spMkLst>
        </pc:spChg>
        <pc:spChg chg="mod ord">
          <ac:chgData name="Erika Vartdal" userId="f801286d-8891-4c2d-a0b9-041e50d4db17" providerId="ADAL" clId="{8A638248-29ED-46EA-B22E-6EAFFC7B276E}" dt="2026-01-19T08:17:30.155" v="9422" actId="20577"/>
          <ac:spMkLst>
            <pc:docMk/>
            <pc:sldMk cId="0" sldId="262"/>
            <ac:spMk id="9" creationId="{00000000-0000-0000-0000-000000000000}"/>
          </ac:spMkLst>
        </pc:spChg>
        <pc:spChg chg="mod">
          <ac:chgData name="Erika Vartdal" userId="f801286d-8891-4c2d-a0b9-041e50d4db17" providerId="ADAL" clId="{8A638248-29ED-46EA-B22E-6EAFFC7B276E}" dt="2026-01-08T12:00:59.065" v="2112" actId="1076"/>
          <ac:spMkLst>
            <pc:docMk/>
            <pc:sldMk cId="0" sldId="262"/>
            <ac:spMk id="10" creationId="{00000000-0000-0000-0000-000000000000}"/>
          </ac:spMkLst>
        </pc:spChg>
        <pc:spChg chg="mod">
          <ac:chgData name="Erika Vartdal" userId="f801286d-8891-4c2d-a0b9-041e50d4db17" providerId="ADAL" clId="{8A638248-29ED-46EA-B22E-6EAFFC7B276E}" dt="2026-01-08T09:41:00.405" v="1662" actId="1076"/>
          <ac:spMkLst>
            <pc:docMk/>
            <pc:sldMk cId="0" sldId="262"/>
            <ac:spMk id="12" creationId="{00000000-0000-0000-0000-000000000000}"/>
          </ac:spMkLst>
        </pc:spChg>
        <pc:spChg chg="mod">
          <ac:chgData name="Erika Vartdal" userId="f801286d-8891-4c2d-a0b9-041e50d4db17" providerId="ADAL" clId="{8A638248-29ED-46EA-B22E-6EAFFC7B276E}" dt="2026-01-08T09:41:02.381" v="1663" actId="1076"/>
          <ac:spMkLst>
            <pc:docMk/>
            <pc:sldMk cId="0" sldId="262"/>
            <ac:spMk id="15" creationId="{00000000-0000-0000-0000-000000000000}"/>
          </ac:spMkLst>
        </pc:spChg>
        <pc:spChg chg="mod">
          <ac:chgData name="Erika Vartdal" userId="f801286d-8891-4c2d-a0b9-041e50d4db17" providerId="ADAL" clId="{8A638248-29ED-46EA-B22E-6EAFFC7B276E}" dt="2026-01-12T11:43:28.044" v="6101" actId="1076"/>
          <ac:spMkLst>
            <pc:docMk/>
            <pc:sldMk cId="0" sldId="262"/>
            <ac:spMk id="16" creationId="{00000000-0000-0000-0000-000000000000}"/>
          </ac:spMkLst>
        </pc:spChg>
        <pc:spChg chg="add mod">
          <ac:chgData name="Erika Vartdal" userId="f801286d-8891-4c2d-a0b9-041e50d4db17" providerId="ADAL" clId="{8A638248-29ED-46EA-B22E-6EAFFC7B276E}" dt="2026-01-19T08:20:53.400" v="9440" actId="20577"/>
          <ac:spMkLst>
            <pc:docMk/>
            <pc:sldMk cId="0" sldId="262"/>
            <ac:spMk id="18" creationId="{4FB73A58-3AA2-172F-E691-90F5D3A48B38}"/>
          </ac:spMkLst>
        </pc:spChg>
        <pc:spChg chg="add mod">
          <ac:chgData name="Erika Vartdal" userId="f801286d-8891-4c2d-a0b9-041e50d4db17" providerId="ADAL" clId="{8A638248-29ED-46EA-B22E-6EAFFC7B276E}" dt="2026-01-15T20:48:24.715" v="9394" actId="20577"/>
          <ac:spMkLst>
            <pc:docMk/>
            <pc:sldMk cId="0" sldId="262"/>
            <ac:spMk id="19" creationId="{0E05DC7E-17C0-E19A-09D1-D4CE2B9C38F1}"/>
          </ac:spMkLst>
        </pc:spChg>
        <pc:spChg chg="add mod">
          <ac:chgData name="Erika Vartdal" userId="f801286d-8891-4c2d-a0b9-041e50d4db17" providerId="ADAL" clId="{8A638248-29ED-46EA-B22E-6EAFFC7B276E}" dt="2026-01-12T11:43:25.111" v="6099" actId="1076"/>
          <ac:spMkLst>
            <pc:docMk/>
            <pc:sldMk cId="0" sldId="262"/>
            <ac:spMk id="20" creationId="{24AFC2E1-F603-D2D4-2662-6948C77507BD}"/>
          </ac:spMkLst>
        </pc:spChg>
        <pc:spChg chg="mod">
          <ac:chgData name="Erika Vartdal" userId="f801286d-8891-4c2d-a0b9-041e50d4db17" providerId="ADAL" clId="{8A638248-29ED-46EA-B22E-6EAFFC7B276E}" dt="2026-01-19T08:21:28.650" v="9583" actId="20577"/>
          <ac:spMkLst>
            <pc:docMk/>
            <pc:sldMk cId="0" sldId="262"/>
            <ac:spMk id="22" creationId="{00000000-0000-0000-0000-000000000000}"/>
          </ac:spMkLst>
        </pc:spChg>
        <pc:spChg chg="mod">
          <ac:chgData name="Erika Vartdal" userId="f801286d-8891-4c2d-a0b9-041e50d4db17" providerId="ADAL" clId="{8A638248-29ED-46EA-B22E-6EAFFC7B276E}" dt="2026-01-20T19:42:22.586" v="9679" actId="20577"/>
          <ac:spMkLst>
            <pc:docMk/>
            <pc:sldMk cId="0" sldId="262"/>
            <ac:spMk id="23" creationId="{00000000-0000-0000-0000-000000000000}"/>
          </ac:spMkLst>
        </pc:spChg>
        <pc:spChg chg="mod">
          <ac:chgData name="Erika Vartdal" userId="f801286d-8891-4c2d-a0b9-041e50d4db17" providerId="ADAL" clId="{8A638248-29ED-46EA-B22E-6EAFFC7B276E}" dt="2026-01-08T09:41:00.405" v="1662" actId="1076"/>
          <ac:spMkLst>
            <pc:docMk/>
            <pc:sldMk cId="0" sldId="262"/>
            <ac:spMk id="24" creationId="{00000000-0000-0000-0000-000000000000}"/>
          </ac:spMkLst>
        </pc:spChg>
        <pc:spChg chg="mod">
          <ac:chgData name="Erika Vartdal" userId="f801286d-8891-4c2d-a0b9-041e50d4db17" providerId="ADAL" clId="{8A638248-29ED-46EA-B22E-6EAFFC7B276E}" dt="2026-01-08T09:41:00.405" v="1662" actId="1076"/>
          <ac:spMkLst>
            <pc:docMk/>
            <pc:sldMk cId="0" sldId="262"/>
            <ac:spMk id="25" creationId="{00000000-0000-0000-0000-000000000000}"/>
          </ac:spMkLst>
        </pc:spChg>
        <pc:spChg chg="mod">
          <ac:chgData name="Erika Vartdal" userId="f801286d-8891-4c2d-a0b9-041e50d4db17" providerId="ADAL" clId="{8A638248-29ED-46EA-B22E-6EAFFC7B276E}" dt="2026-01-08T09:41:00.405" v="1662" actId="1076"/>
          <ac:spMkLst>
            <pc:docMk/>
            <pc:sldMk cId="0" sldId="262"/>
            <ac:spMk id="28" creationId="{00000000-0000-0000-0000-000000000000}"/>
          </ac:spMkLst>
        </pc:spChg>
        <pc:spChg chg="mod">
          <ac:chgData name="Erika Vartdal" userId="f801286d-8891-4c2d-a0b9-041e50d4db17" providerId="ADAL" clId="{8A638248-29ED-46EA-B22E-6EAFFC7B276E}" dt="2026-01-15T20:48:35.179" v="9395" actId="14100"/>
          <ac:spMkLst>
            <pc:docMk/>
            <pc:sldMk cId="0" sldId="262"/>
            <ac:spMk id="31" creationId="{00000000-0000-0000-0000-000000000000}"/>
          </ac:spMkLst>
        </pc:spChg>
        <pc:spChg chg="mod">
          <ac:chgData name="Erika Vartdal" userId="f801286d-8891-4c2d-a0b9-041e50d4db17" providerId="ADAL" clId="{8A638248-29ED-46EA-B22E-6EAFFC7B276E}" dt="2026-01-08T09:27:47.289" v="1267" actId="1076"/>
          <ac:spMkLst>
            <pc:docMk/>
            <pc:sldMk cId="0" sldId="262"/>
            <ac:spMk id="32" creationId="{00000000-0000-0000-0000-000000000000}"/>
          </ac:spMkLst>
        </pc:spChg>
        <pc:grpChg chg="mod">
          <ac:chgData name="Erika Vartdal" userId="f801286d-8891-4c2d-a0b9-041e50d4db17" providerId="ADAL" clId="{8A638248-29ED-46EA-B22E-6EAFFC7B276E}" dt="2026-01-08T09:43:10.959" v="1667" actId="1076"/>
          <ac:grpSpMkLst>
            <pc:docMk/>
            <pc:sldMk cId="0" sldId="262"/>
            <ac:grpSpMk id="29" creationId="{00000000-0000-0000-0000-000000000000}"/>
          </ac:grpSpMkLst>
        </pc:grpChg>
        <pc:picChg chg="mod ord">
          <ac:chgData name="Erika Vartdal" userId="f801286d-8891-4c2d-a0b9-041e50d4db17" providerId="ADAL" clId="{8A638248-29ED-46EA-B22E-6EAFFC7B276E}" dt="2026-01-08T09:27:57.296" v="1270" actId="167"/>
          <ac:picMkLst>
            <pc:docMk/>
            <pc:sldMk cId="0" sldId="262"/>
            <ac:picMk id="30" creationId="{00000000-0000-0000-0000-000000000000}"/>
          </ac:picMkLst>
        </pc:picChg>
      </pc:sldChg>
      <pc:sldChg chg="addSp delSp modSp mod">
        <pc:chgData name="Erika Vartdal" userId="f801286d-8891-4c2d-a0b9-041e50d4db17" providerId="ADAL" clId="{8A638248-29ED-46EA-B22E-6EAFFC7B276E}" dt="2026-01-20T19:44:02.344" v="9780" actId="20577"/>
        <pc:sldMkLst>
          <pc:docMk/>
          <pc:sldMk cId="0" sldId="263"/>
        </pc:sldMkLst>
        <pc:spChg chg="mod">
          <ac:chgData name="Erika Vartdal" userId="f801286d-8891-4c2d-a0b9-041e50d4db17" providerId="ADAL" clId="{8A638248-29ED-46EA-B22E-6EAFFC7B276E}" dt="2026-01-09T12:14:13.597" v="5995" actId="20577"/>
          <ac:spMkLst>
            <pc:docMk/>
            <pc:sldMk cId="0" sldId="263"/>
            <ac:spMk id="4" creationId="{00000000-0000-0000-0000-000000000000}"/>
          </ac:spMkLst>
        </pc:spChg>
        <pc:spChg chg="mod">
          <ac:chgData name="Erika Vartdal" userId="f801286d-8891-4c2d-a0b9-041e50d4db17" providerId="ADAL" clId="{8A638248-29ED-46EA-B22E-6EAFFC7B276E}" dt="2026-01-09T07:58:10.591" v="2940" actId="20577"/>
          <ac:spMkLst>
            <pc:docMk/>
            <pc:sldMk cId="0" sldId="263"/>
            <ac:spMk id="6" creationId="{00000000-0000-0000-0000-000000000000}"/>
          </ac:spMkLst>
        </pc:spChg>
        <pc:spChg chg="mod">
          <ac:chgData name="Erika Vartdal" userId="f801286d-8891-4c2d-a0b9-041e50d4db17" providerId="ADAL" clId="{8A638248-29ED-46EA-B22E-6EAFFC7B276E}" dt="2026-01-20T19:44:02.344" v="9780" actId="20577"/>
          <ac:spMkLst>
            <pc:docMk/>
            <pc:sldMk cId="0" sldId="263"/>
            <ac:spMk id="7" creationId="{00000000-0000-0000-0000-000000000000}"/>
          </ac:spMkLst>
        </pc:spChg>
        <pc:spChg chg="mod">
          <ac:chgData name="Erika Vartdal" userId="f801286d-8891-4c2d-a0b9-041e50d4db17" providerId="ADAL" clId="{8A638248-29ED-46EA-B22E-6EAFFC7B276E}" dt="2026-01-09T07:58:33.808" v="2951" actId="20577"/>
          <ac:spMkLst>
            <pc:docMk/>
            <pc:sldMk cId="0" sldId="263"/>
            <ac:spMk id="10" creationId="{00000000-0000-0000-0000-000000000000}"/>
          </ac:spMkLst>
        </pc:spChg>
        <pc:spChg chg="add del mod">
          <ac:chgData name="Erika Vartdal" userId="f801286d-8891-4c2d-a0b9-041e50d4db17" providerId="ADAL" clId="{8A638248-29ED-46EA-B22E-6EAFFC7B276E}" dt="2026-01-20T19:43:50.450" v="9776" actId="478"/>
          <ac:spMkLst>
            <pc:docMk/>
            <pc:sldMk cId="0" sldId="263"/>
            <ac:spMk id="11" creationId="{7DF4737A-FDB9-CD97-3BA5-06B0C7CD321E}"/>
          </ac:spMkLst>
        </pc:spChg>
        <pc:spChg chg="topLvl">
          <ac:chgData name="Erika Vartdal" userId="f801286d-8891-4c2d-a0b9-041e50d4db17" providerId="ADAL" clId="{8A638248-29ED-46EA-B22E-6EAFFC7B276E}" dt="2026-01-06T11:42:06.673" v="761" actId="478"/>
          <ac:spMkLst>
            <pc:docMk/>
            <pc:sldMk cId="0" sldId="263"/>
            <ac:spMk id="12" creationId="{00000000-0000-0000-0000-000000000000}"/>
          </ac:spMkLst>
        </pc:spChg>
        <pc:spChg chg="add mod">
          <ac:chgData name="Erika Vartdal" userId="f801286d-8891-4c2d-a0b9-041e50d4db17" providerId="ADAL" clId="{8A638248-29ED-46EA-B22E-6EAFFC7B276E}" dt="2026-01-12T11:35:49.210" v="6064" actId="20577"/>
          <ac:spMkLst>
            <pc:docMk/>
            <pc:sldMk cId="0" sldId="263"/>
            <ac:spMk id="13" creationId="{A9F0C8A0-E044-31EA-3B90-0AD46E6FC62A}"/>
          </ac:spMkLst>
        </pc:spChg>
        <pc:spChg chg="add mod">
          <ac:chgData name="Erika Vartdal" userId="f801286d-8891-4c2d-a0b9-041e50d4db17" providerId="ADAL" clId="{8A638248-29ED-46EA-B22E-6EAFFC7B276E}" dt="2026-01-12T11:36:12.171" v="6068" actId="1076"/>
          <ac:spMkLst>
            <pc:docMk/>
            <pc:sldMk cId="0" sldId="263"/>
            <ac:spMk id="14" creationId="{4DA40BAE-5EA3-40D9-EB08-ACE4C4B3FF56}"/>
          </ac:spMkLst>
        </pc:spChg>
        <pc:spChg chg="add mod">
          <ac:chgData name="Erika Vartdal" userId="f801286d-8891-4c2d-a0b9-041e50d4db17" providerId="ADAL" clId="{8A638248-29ED-46EA-B22E-6EAFFC7B276E}" dt="2026-01-12T11:37:42.393" v="6095" actId="20577"/>
          <ac:spMkLst>
            <pc:docMk/>
            <pc:sldMk cId="0" sldId="263"/>
            <ac:spMk id="15" creationId="{F6C43C26-9B68-F523-BFCB-4329B6E516BE}"/>
          </ac:spMkLst>
        </pc:spChg>
        <pc:spChg chg="add mod">
          <ac:chgData name="Erika Vartdal" userId="f801286d-8891-4c2d-a0b9-041e50d4db17" providerId="ADAL" clId="{8A638248-29ED-46EA-B22E-6EAFFC7B276E}" dt="2026-01-12T11:37:43.319" v="6096" actId="20577"/>
          <ac:spMkLst>
            <pc:docMk/>
            <pc:sldMk cId="0" sldId="263"/>
            <ac:spMk id="16" creationId="{C2A4640D-9726-F837-C9C1-457A7ED302A1}"/>
          </ac:spMkLst>
        </pc:spChg>
        <pc:spChg chg="mod topLvl">
          <ac:chgData name="Erika Vartdal" userId="f801286d-8891-4c2d-a0b9-041e50d4db17" providerId="ADAL" clId="{8A638248-29ED-46EA-B22E-6EAFFC7B276E}" dt="2026-01-12T11:36:53.802" v="6079"/>
          <ac:spMkLst>
            <pc:docMk/>
            <pc:sldMk cId="0" sldId="263"/>
            <ac:spMk id="21" creationId="{00000000-0000-0000-0000-000000000000}"/>
          </ac:spMkLst>
        </pc:spChg>
        <pc:spChg chg="add mod">
          <ac:chgData name="Erika Vartdal" userId="f801286d-8891-4c2d-a0b9-041e50d4db17" providerId="ADAL" clId="{8A638248-29ED-46EA-B22E-6EAFFC7B276E}" dt="2026-01-08T09:55:26.776" v="2100" actId="20577"/>
          <ac:spMkLst>
            <pc:docMk/>
            <pc:sldMk cId="0" sldId="263"/>
            <ac:spMk id="28" creationId="{7422F533-8765-DFCA-C795-DCFA91465DBC}"/>
          </ac:spMkLst>
        </pc:spChg>
        <pc:picChg chg="add mod">
          <ac:chgData name="Erika Vartdal" userId="f801286d-8891-4c2d-a0b9-041e50d4db17" providerId="ADAL" clId="{8A638248-29ED-46EA-B22E-6EAFFC7B276E}" dt="2026-01-12T11:36:17.927" v="6069" actId="14100"/>
          <ac:picMkLst>
            <pc:docMk/>
            <pc:sldMk cId="0" sldId="263"/>
            <ac:picMk id="1026" creationId="{D3EF88E5-6BFD-F278-F80B-08728A553135}"/>
          </ac:picMkLst>
        </pc:picChg>
      </pc:sldChg>
      <pc:sldChg chg="addSp delSp modSp add mod">
        <pc:chgData name="Erika Vartdal" userId="f801286d-8891-4c2d-a0b9-041e50d4db17" providerId="ADAL" clId="{8A638248-29ED-46EA-B22E-6EAFFC7B276E}" dt="2026-01-20T19:44:31.564" v="9783" actId="478"/>
        <pc:sldMkLst>
          <pc:docMk/>
          <pc:sldMk cId="3763542887" sldId="264"/>
        </pc:sldMkLst>
        <pc:spChg chg="add del mod">
          <ac:chgData name="Erika Vartdal" userId="f801286d-8891-4c2d-a0b9-041e50d4db17" providerId="ADAL" clId="{8A638248-29ED-46EA-B22E-6EAFFC7B276E}" dt="2026-01-20T19:44:31.564" v="9783" actId="478"/>
          <ac:spMkLst>
            <pc:docMk/>
            <pc:sldMk cId="3763542887" sldId="264"/>
            <ac:spMk id="2" creationId="{7BA4C274-F3A6-D07D-73E9-31BB62E1882C}"/>
          </ac:spMkLst>
        </pc:spChg>
        <pc:picChg chg="add mod modCrop">
          <ac:chgData name="Erika Vartdal" userId="f801286d-8891-4c2d-a0b9-041e50d4db17" providerId="ADAL" clId="{8A638248-29ED-46EA-B22E-6EAFFC7B276E}" dt="2026-01-12T11:29:23.201" v="6012" actId="14100"/>
          <ac:picMkLst>
            <pc:docMk/>
            <pc:sldMk cId="3763542887" sldId="264"/>
            <ac:picMk id="5" creationId="{2393D3C8-664A-A62A-9178-1E7181BF3D0B}"/>
          </ac:picMkLst>
        </pc:picChg>
      </pc:sldChg>
      <pc:sldChg chg="addSp delSp modSp add mod ord">
        <pc:chgData name="Erika Vartdal" userId="f801286d-8891-4c2d-a0b9-041e50d4db17" providerId="ADAL" clId="{8A638248-29ED-46EA-B22E-6EAFFC7B276E}" dt="2026-01-20T19:44:26.150" v="9782" actId="478"/>
        <pc:sldMkLst>
          <pc:docMk/>
          <pc:sldMk cId="3569288598" sldId="265"/>
        </pc:sldMkLst>
        <pc:spChg chg="mod">
          <ac:chgData name="Erika Vartdal" userId="f801286d-8891-4c2d-a0b9-041e50d4db17" providerId="ADAL" clId="{8A638248-29ED-46EA-B22E-6EAFFC7B276E}" dt="2026-01-09T09:21:50.364" v="3012" actId="20577"/>
          <ac:spMkLst>
            <pc:docMk/>
            <pc:sldMk cId="3569288598" sldId="265"/>
            <ac:spMk id="2" creationId="{67D706D2-910B-09C3-E6A4-6B6811D11464}"/>
          </ac:spMkLst>
        </pc:spChg>
        <pc:spChg chg="mod">
          <ac:chgData name="Erika Vartdal" userId="f801286d-8891-4c2d-a0b9-041e50d4db17" providerId="ADAL" clId="{8A638248-29ED-46EA-B22E-6EAFFC7B276E}" dt="2026-01-20T19:42:36.592" v="9690" actId="20577"/>
          <ac:spMkLst>
            <pc:docMk/>
            <pc:sldMk cId="3569288598" sldId="265"/>
            <ac:spMk id="3" creationId="{0384D93F-59F9-2F73-BC80-F66D15038D94}"/>
          </ac:spMkLst>
        </pc:spChg>
        <pc:spChg chg="add del mod">
          <ac:chgData name="Erika Vartdal" userId="f801286d-8891-4c2d-a0b9-041e50d4db17" providerId="ADAL" clId="{8A638248-29ED-46EA-B22E-6EAFFC7B276E}" dt="2026-01-20T19:44:26.150" v="9782" actId="478"/>
          <ac:spMkLst>
            <pc:docMk/>
            <pc:sldMk cId="3569288598" sldId="265"/>
            <ac:spMk id="4" creationId="{888DAB2A-EBD1-58BC-F7B9-71F70EFB57F6}"/>
          </ac:spMkLst>
        </pc:spChg>
        <pc:spChg chg="mod">
          <ac:chgData name="Erika Vartdal" userId="f801286d-8891-4c2d-a0b9-041e50d4db17" providerId="ADAL" clId="{8A638248-29ED-46EA-B22E-6EAFFC7B276E}" dt="2026-01-20T19:43:04.658" v="9691" actId="20577"/>
          <ac:spMkLst>
            <pc:docMk/>
            <pc:sldMk cId="3569288598" sldId="265"/>
            <ac:spMk id="6" creationId="{BA829E44-DE07-6295-9197-687EB38B1F77}"/>
          </ac:spMkLst>
        </pc:spChg>
        <pc:spChg chg="mod">
          <ac:chgData name="Erika Vartdal" userId="f801286d-8891-4c2d-a0b9-041e50d4db17" providerId="ADAL" clId="{8A638248-29ED-46EA-B22E-6EAFFC7B276E}" dt="2026-01-20T19:44:18.666" v="9781" actId="1076"/>
          <ac:spMkLst>
            <pc:docMk/>
            <pc:sldMk cId="3569288598" sldId="265"/>
            <ac:spMk id="7" creationId="{B810BD0B-B11E-2024-959E-7A6DF41D4F1C}"/>
          </ac:spMkLst>
        </pc:spChg>
        <pc:spChg chg="add mod">
          <ac:chgData name="Erika Vartdal" userId="f801286d-8891-4c2d-a0b9-041e50d4db17" providerId="ADAL" clId="{8A638248-29ED-46EA-B22E-6EAFFC7B276E}" dt="2026-01-19T08:28:41.918" v="9584" actId="20577"/>
          <ac:spMkLst>
            <pc:docMk/>
            <pc:sldMk cId="3569288598" sldId="265"/>
            <ac:spMk id="13" creationId="{535F3CE6-4A18-7A4C-9FD5-CD06F1410120}"/>
          </ac:spMkLst>
        </pc:spChg>
        <pc:picChg chg="add mod">
          <ac:chgData name="Erika Vartdal" userId="f801286d-8891-4c2d-a0b9-041e50d4db17" providerId="ADAL" clId="{8A638248-29ED-46EA-B22E-6EAFFC7B276E}" dt="2026-01-09T09:23:24.490" v="3034" actId="732"/>
          <ac:picMkLst>
            <pc:docMk/>
            <pc:sldMk cId="3569288598" sldId="265"/>
            <ac:picMk id="2050" creationId="{B3CF142C-76D5-267B-B62E-6257BEC73925}"/>
          </ac:picMkLst>
        </pc:picChg>
      </pc:sldChg>
    </pc:docChg>
  </pc:docChgLst>
  <pc:docChgLst>
    <pc:chgData name="Erika Vartdal" userId="f801286d-8891-4c2d-a0b9-041e50d4db17" providerId="ADAL" clId="{C1D5D0E3-817F-460B-9A3D-08D6DE55129E}"/>
    <pc:docChg chg="modSld">
      <pc:chgData name="Erika Vartdal" userId="f801286d-8891-4c2d-a0b9-041e50d4db17" providerId="ADAL" clId="{C1D5D0E3-817F-460B-9A3D-08D6DE55129E}" dt="2026-01-21T11:29:36.356" v="231" actId="14100"/>
      <pc:docMkLst>
        <pc:docMk/>
      </pc:docMkLst>
      <pc:sldChg chg="modSp mod">
        <pc:chgData name="Erika Vartdal" userId="f801286d-8891-4c2d-a0b9-041e50d4db17" providerId="ADAL" clId="{C1D5D0E3-817F-460B-9A3D-08D6DE55129E}" dt="2026-01-21T11:29:36.356" v="231" actId="14100"/>
        <pc:sldMkLst>
          <pc:docMk/>
          <pc:sldMk cId="0" sldId="263"/>
        </pc:sldMkLst>
        <pc:spChg chg="mod">
          <ac:chgData name="Erika Vartdal" userId="f801286d-8891-4c2d-a0b9-041e50d4db17" providerId="ADAL" clId="{C1D5D0E3-817F-460B-9A3D-08D6DE55129E}" dt="2026-01-21T11:29:36.356" v="231" actId="14100"/>
          <ac:spMkLst>
            <pc:docMk/>
            <pc:sldMk cId="0" sldId="263"/>
            <ac:spMk id="26" creationId="{00000000-0000-0000-0000-000000000000}"/>
          </ac:spMkLst>
        </pc:spChg>
      </pc:sldChg>
      <pc:sldChg chg="addSp modSp mod">
        <pc:chgData name="Erika Vartdal" userId="f801286d-8891-4c2d-a0b9-041e50d4db17" providerId="ADAL" clId="{C1D5D0E3-817F-460B-9A3D-08D6DE55129E}" dt="2026-01-21T11:05:24.150" v="230" actId="20577"/>
        <pc:sldMkLst>
          <pc:docMk/>
          <pc:sldMk cId="1081133744" sldId="279"/>
        </pc:sldMkLst>
        <pc:spChg chg="add mod">
          <ac:chgData name="Erika Vartdal" userId="f801286d-8891-4c2d-a0b9-041e50d4db17" providerId="ADAL" clId="{C1D5D0E3-817F-460B-9A3D-08D6DE55129E}" dt="2026-01-21T11:05:24.150" v="230" actId="20577"/>
          <ac:spMkLst>
            <pc:docMk/>
            <pc:sldMk cId="1081133744" sldId="279"/>
            <ac:spMk id="9" creationId="{12BD166C-E404-C821-ADBB-F44548EBECB4}"/>
          </ac:spMkLst>
        </pc:spChg>
      </pc:sldChg>
    </pc:docChg>
  </pc:docChgLst>
  <pc:docChgLst>
    <pc:chgData name="Jorid Juliussen Nordmelan" userId="90b2c17d-465c-49a8-9431-2ce927f3c1f9" providerId="ADAL" clId="{3A5C7477-3A9C-45FA-A379-8FEA80E30B80}"/>
    <pc:docChg chg="undo custSel modSld">
      <pc:chgData name="Jorid Juliussen Nordmelan" userId="90b2c17d-465c-49a8-9431-2ce927f3c1f9" providerId="ADAL" clId="{3A5C7477-3A9C-45FA-A379-8FEA80E30B80}" dt="2026-01-20T21:26:47.693" v="1007" actId="20577"/>
      <pc:docMkLst>
        <pc:docMk/>
      </pc:docMkLst>
      <pc:sldChg chg="addSp modSp mod">
        <pc:chgData name="Jorid Juliussen Nordmelan" userId="90b2c17d-465c-49a8-9431-2ce927f3c1f9" providerId="ADAL" clId="{3A5C7477-3A9C-45FA-A379-8FEA80E30B80}" dt="2026-01-20T21:01:58.100" v="368" actId="20577"/>
        <pc:sldMkLst>
          <pc:docMk/>
          <pc:sldMk cId="0" sldId="257"/>
        </pc:sldMkLst>
        <pc:spChg chg="mod">
          <ac:chgData name="Jorid Juliussen Nordmelan" userId="90b2c17d-465c-49a8-9431-2ce927f3c1f9" providerId="ADAL" clId="{3A5C7477-3A9C-45FA-A379-8FEA80E30B80}" dt="2026-01-20T21:01:58.100" v="368" actId="20577"/>
          <ac:spMkLst>
            <pc:docMk/>
            <pc:sldMk cId="0" sldId="257"/>
            <ac:spMk id="2" creationId="{00000000-0000-0000-0000-000000000000}"/>
          </ac:spMkLst>
        </pc:spChg>
        <pc:spChg chg="mod">
          <ac:chgData name="Jorid Juliussen Nordmelan" userId="90b2c17d-465c-49a8-9431-2ce927f3c1f9" providerId="ADAL" clId="{3A5C7477-3A9C-45FA-A379-8FEA80E30B80}" dt="2026-01-20T20:49:08.772" v="119" actId="20578"/>
          <ac:spMkLst>
            <pc:docMk/>
            <pc:sldMk cId="0" sldId="257"/>
            <ac:spMk id="4" creationId="{00000000-0000-0000-0000-000000000000}"/>
          </ac:spMkLst>
        </pc:spChg>
        <pc:spChg chg="mod">
          <ac:chgData name="Jorid Juliussen Nordmelan" userId="90b2c17d-465c-49a8-9431-2ce927f3c1f9" providerId="ADAL" clId="{3A5C7477-3A9C-45FA-A379-8FEA80E30B80}" dt="2026-01-20T20:39:27.163" v="57" actId="1076"/>
          <ac:spMkLst>
            <pc:docMk/>
            <pc:sldMk cId="0" sldId="257"/>
            <ac:spMk id="7" creationId="{A0B7FC94-9D31-8937-7CF9-E39DDBFAD240}"/>
          </ac:spMkLst>
        </pc:spChg>
        <pc:spChg chg="mod">
          <ac:chgData name="Jorid Juliussen Nordmelan" userId="90b2c17d-465c-49a8-9431-2ce927f3c1f9" providerId="ADAL" clId="{3A5C7477-3A9C-45FA-A379-8FEA80E30B80}" dt="2026-01-20T20:41:36.625" v="64" actId="1076"/>
          <ac:spMkLst>
            <pc:docMk/>
            <pc:sldMk cId="0" sldId="257"/>
            <ac:spMk id="8" creationId="{9F13837E-EE5C-EC3A-B07B-984CD73E4F6A}"/>
          </ac:spMkLst>
        </pc:spChg>
        <pc:spChg chg="add mod">
          <ac:chgData name="Jorid Juliussen Nordmelan" userId="90b2c17d-465c-49a8-9431-2ce927f3c1f9" providerId="ADAL" clId="{3A5C7477-3A9C-45FA-A379-8FEA80E30B80}" dt="2026-01-20T20:37:18.262" v="24" actId="1076"/>
          <ac:spMkLst>
            <pc:docMk/>
            <pc:sldMk cId="0" sldId="257"/>
            <ac:spMk id="40" creationId="{8ADFC111-78CA-E662-F30E-236F9493FDA9}"/>
          </ac:spMkLst>
        </pc:spChg>
        <pc:spChg chg="add mod">
          <ac:chgData name="Jorid Juliussen Nordmelan" userId="90b2c17d-465c-49a8-9431-2ce927f3c1f9" providerId="ADAL" clId="{3A5C7477-3A9C-45FA-A379-8FEA80E30B80}" dt="2026-01-20T20:48:15.045" v="112" actId="20577"/>
          <ac:spMkLst>
            <pc:docMk/>
            <pc:sldMk cId="0" sldId="257"/>
            <ac:spMk id="42" creationId="{55502F4B-7FE5-BB32-6588-FDB078F01BF6}"/>
          </ac:spMkLst>
        </pc:spChg>
        <pc:spChg chg="add mod">
          <ac:chgData name="Jorid Juliussen Nordmelan" userId="90b2c17d-465c-49a8-9431-2ce927f3c1f9" providerId="ADAL" clId="{3A5C7477-3A9C-45FA-A379-8FEA80E30B80}" dt="2026-01-20T20:43:57.623" v="80" actId="20577"/>
          <ac:spMkLst>
            <pc:docMk/>
            <pc:sldMk cId="0" sldId="257"/>
            <ac:spMk id="43" creationId="{85B5170C-2F86-18B4-65E0-2961BB32818C}"/>
          </ac:spMkLst>
        </pc:spChg>
        <pc:spChg chg="add mod">
          <ac:chgData name="Jorid Juliussen Nordmelan" userId="90b2c17d-465c-49a8-9431-2ce927f3c1f9" providerId="ADAL" clId="{3A5C7477-3A9C-45FA-A379-8FEA80E30B80}" dt="2026-01-20T20:50:24.707" v="270" actId="20577"/>
          <ac:spMkLst>
            <pc:docMk/>
            <pc:sldMk cId="0" sldId="257"/>
            <ac:spMk id="44" creationId="{1C8DCF01-9E85-0D6A-2D70-58A5400866BC}"/>
          </ac:spMkLst>
        </pc:spChg>
        <pc:spChg chg="mod">
          <ac:chgData name="Jorid Juliussen Nordmelan" userId="90b2c17d-465c-49a8-9431-2ce927f3c1f9" providerId="ADAL" clId="{3A5C7477-3A9C-45FA-A379-8FEA80E30B80}" dt="2026-01-20T20:45:08.796" v="85" actId="1076"/>
          <ac:spMkLst>
            <pc:docMk/>
            <pc:sldMk cId="0" sldId="257"/>
            <ac:spMk id="70" creationId="{C75875CD-925A-2631-D32A-042FAB51ACC8}"/>
          </ac:spMkLst>
        </pc:spChg>
        <pc:spChg chg="mod">
          <ac:chgData name="Jorid Juliussen Nordmelan" userId="90b2c17d-465c-49a8-9431-2ce927f3c1f9" providerId="ADAL" clId="{3A5C7477-3A9C-45FA-A379-8FEA80E30B80}" dt="2026-01-20T20:44:42.288" v="84" actId="1076"/>
          <ac:spMkLst>
            <pc:docMk/>
            <pc:sldMk cId="0" sldId="257"/>
            <ac:spMk id="71" creationId="{DF0F3098-B255-7E2C-EB13-70DAD31C4649}"/>
          </ac:spMkLst>
        </pc:spChg>
        <pc:spChg chg="mod">
          <ac:chgData name="Jorid Juliussen Nordmelan" userId="90b2c17d-465c-49a8-9431-2ce927f3c1f9" providerId="ADAL" clId="{3A5C7477-3A9C-45FA-A379-8FEA80E30B80}" dt="2026-01-20T20:44:34.108" v="83" actId="1076"/>
          <ac:spMkLst>
            <pc:docMk/>
            <pc:sldMk cId="0" sldId="257"/>
            <ac:spMk id="72" creationId="{5860B16F-B1FF-06AE-77C2-B7B923AE12F9}"/>
          </ac:spMkLst>
        </pc:spChg>
        <pc:spChg chg="mod">
          <ac:chgData name="Jorid Juliussen Nordmelan" userId="90b2c17d-465c-49a8-9431-2ce927f3c1f9" providerId="ADAL" clId="{3A5C7477-3A9C-45FA-A379-8FEA80E30B80}" dt="2026-01-20T20:44:26.948" v="82" actId="1076"/>
          <ac:spMkLst>
            <pc:docMk/>
            <pc:sldMk cId="0" sldId="257"/>
            <ac:spMk id="73" creationId="{7A44C430-5273-5C14-8B1C-50B6850BF83B}"/>
          </ac:spMkLst>
        </pc:spChg>
        <pc:spChg chg="mod">
          <ac:chgData name="Jorid Juliussen Nordmelan" userId="90b2c17d-465c-49a8-9431-2ce927f3c1f9" providerId="ADAL" clId="{3A5C7477-3A9C-45FA-A379-8FEA80E30B80}" dt="2026-01-20T20:44:16.133" v="81" actId="1076"/>
          <ac:spMkLst>
            <pc:docMk/>
            <pc:sldMk cId="0" sldId="257"/>
            <ac:spMk id="74" creationId="{EFFC33B0-AB95-18AF-7CA0-2E17F6A6AAEB}"/>
          </ac:spMkLst>
        </pc:spChg>
        <pc:spChg chg="mod">
          <ac:chgData name="Jorid Juliussen Nordmelan" userId="90b2c17d-465c-49a8-9431-2ce927f3c1f9" providerId="ADAL" clId="{3A5C7477-3A9C-45FA-A379-8FEA80E30B80}" dt="2026-01-20T20:47:20.882" v="97" actId="207"/>
          <ac:spMkLst>
            <pc:docMk/>
            <pc:sldMk cId="0" sldId="257"/>
            <ac:spMk id="75" creationId="{0E853C28-5B49-3073-A1ED-73840BFCB77E}"/>
          </ac:spMkLst>
        </pc:spChg>
        <pc:spChg chg="mod">
          <ac:chgData name="Jorid Juliussen Nordmelan" userId="90b2c17d-465c-49a8-9431-2ce927f3c1f9" providerId="ADAL" clId="{3A5C7477-3A9C-45FA-A379-8FEA80E30B80}" dt="2026-01-20T20:47:25.478" v="98" actId="207"/>
          <ac:spMkLst>
            <pc:docMk/>
            <pc:sldMk cId="0" sldId="257"/>
            <ac:spMk id="76" creationId="{DACD29B1-3FE4-1BAD-F114-ABE77286DFF1}"/>
          </ac:spMkLst>
        </pc:spChg>
        <pc:spChg chg="mod">
          <ac:chgData name="Jorid Juliussen Nordmelan" userId="90b2c17d-465c-49a8-9431-2ce927f3c1f9" providerId="ADAL" clId="{3A5C7477-3A9C-45FA-A379-8FEA80E30B80}" dt="2026-01-20T20:47:29.287" v="99" actId="207"/>
          <ac:spMkLst>
            <pc:docMk/>
            <pc:sldMk cId="0" sldId="257"/>
            <ac:spMk id="77" creationId="{C9208A10-DEBE-435A-1577-178DEADD2227}"/>
          </ac:spMkLst>
        </pc:spChg>
        <pc:spChg chg="mod">
          <ac:chgData name="Jorid Juliussen Nordmelan" userId="90b2c17d-465c-49a8-9431-2ce927f3c1f9" providerId="ADAL" clId="{3A5C7477-3A9C-45FA-A379-8FEA80E30B80}" dt="2026-01-20T20:47:33.276" v="100" actId="207"/>
          <ac:spMkLst>
            <pc:docMk/>
            <pc:sldMk cId="0" sldId="257"/>
            <ac:spMk id="78" creationId="{6C85D6C6-E2A5-B487-8372-D98FAC4F6CEB}"/>
          </ac:spMkLst>
        </pc:spChg>
        <pc:spChg chg="mod">
          <ac:chgData name="Jorid Juliussen Nordmelan" userId="90b2c17d-465c-49a8-9431-2ce927f3c1f9" providerId="ADAL" clId="{3A5C7477-3A9C-45FA-A379-8FEA80E30B80}" dt="2026-01-20T20:48:40.396" v="116" actId="20577"/>
          <ac:spMkLst>
            <pc:docMk/>
            <pc:sldMk cId="0" sldId="257"/>
            <ac:spMk id="79" creationId="{5A698DE4-54B0-B962-60E7-CC32B957C092}"/>
          </ac:spMkLst>
        </pc:spChg>
        <pc:spChg chg="mod">
          <ac:chgData name="Jorid Juliussen Nordmelan" userId="90b2c17d-465c-49a8-9431-2ce927f3c1f9" providerId="ADAL" clId="{3A5C7477-3A9C-45FA-A379-8FEA80E30B80}" dt="2026-01-20T20:45:52.837" v="88" actId="1076"/>
          <ac:spMkLst>
            <pc:docMk/>
            <pc:sldMk cId="0" sldId="257"/>
            <ac:spMk id="80" creationId="{2FCC3645-5AF7-1643-CDA9-5053286B9F04}"/>
          </ac:spMkLst>
        </pc:spChg>
        <pc:spChg chg="mod">
          <ac:chgData name="Jorid Juliussen Nordmelan" userId="90b2c17d-465c-49a8-9431-2ce927f3c1f9" providerId="ADAL" clId="{3A5C7477-3A9C-45FA-A379-8FEA80E30B80}" dt="2026-01-20T21:01:33.072" v="365" actId="20577"/>
          <ac:spMkLst>
            <pc:docMk/>
            <pc:sldMk cId="0" sldId="257"/>
            <ac:spMk id="81" creationId="{22B14E7B-1ED9-FAE9-4785-126851A95C63}"/>
          </ac:spMkLst>
        </pc:spChg>
        <pc:spChg chg="mod">
          <ac:chgData name="Jorid Juliussen Nordmelan" userId="90b2c17d-465c-49a8-9431-2ce927f3c1f9" providerId="ADAL" clId="{3A5C7477-3A9C-45FA-A379-8FEA80E30B80}" dt="2026-01-20T20:48:51.006" v="117" actId="20577"/>
          <ac:spMkLst>
            <pc:docMk/>
            <pc:sldMk cId="0" sldId="257"/>
            <ac:spMk id="82" creationId="{E1982EB8-B512-6239-EAEA-6B9199DF94DC}"/>
          </ac:spMkLst>
        </pc:spChg>
        <pc:spChg chg="mod">
          <ac:chgData name="Jorid Juliussen Nordmelan" userId="90b2c17d-465c-49a8-9431-2ce927f3c1f9" providerId="ADAL" clId="{3A5C7477-3A9C-45FA-A379-8FEA80E30B80}" dt="2026-01-20T20:36:25.118" v="19" actId="1076"/>
          <ac:spMkLst>
            <pc:docMk/>
            <pc:sldMk cId="0" sldId="257"/>
            <ac:spMk id="85" creationId="{FDC1305A-CEFD-6198-6C47-2989238178D3}"/>
          </ac:spMkLst>
        </pc:spChg>
        <pc:graphicFrameChg chg="mod">
          <ac:chgData name="Jorid Juliussen Nordmelan" userId="90b2c17d-465c-49a8-9431-2ce927f3c1f9" providerId="ADAL" clId="{3A5C7477-3A9C-45FA-A379-8FEA80E30B80}" dt="2026-01-20T20:37:46.400" v="33" actId="1076"/>
          <ac:graphicFrameMkLst>
            <pc:docMk/>
            <pc:sldMk cId="0" sldId="257"/>
            <ac:graphicFrameMk id="6" creationId="{30C7279F-99C0-3787-10D3-03F280435D45}"/>
          </ac:graphicFrameMkLst>
        </pc:graphicFrameChg>
      </pc:sldChg>
      <pc:sldChg chg="modSp mod">
        <pc:chgData name="Jorid Juliussen Nordmelan" userId="90b2c17d-465c-49a8-9431-2ce927f3c1f9" providerId="ADAL" clId="{3A5C7477-3A9C-45FA-A379-8FEA80E30B80}" dt="2026-01-20T21:04:47.516" v="390" actId="20577"/>
        <pc:sldMkLst>
          <pc:docMk/>
          <pc:sldMk cId="0" sldId="258"/>
        </pc:sldMkLst>
        <pc:spChg chg="mod">
          <ac:chgData name="Jorid Juliussen Nordmelan" userId="90b2c17d-465c-49a8-9431-2ce927f3c1f9" providerId="ADAL" clId="{3A5C7477-3A9C-45FA-A379-8FEA80E30B80}" dt="2026-01-20T21:04:47.516" v="390" actId="20577"/>
          <ac:spMkLst>
            <pc:docMk/>
            <pc:sldMk cId="0" sldId="258"/>
            <ac:spMk id="3" creationId="{00000000-0000-0000-0000-000000000000}"/>
          </ac:spMkLst>
        </pc:spChg>
        <pc:spChg chg="mod">
          <ac:chgData name="Jorid Juliussen Nordmelan" userId="90b2c17d-465c-49a8-9431-2ce927f3c1f9" providerId="ADAL" clId="{3A5C7477-3A9C-45FA-A379-8FEA80E30B80}" dt="2026-01-20T21:03:40.219" v="378" actId="20577"/>
          <ac:spMkLst>
            <pc:docMk/>
            <pc:sldMk cId="0" sldId="258"/>
            <ac:spMk id="25" creationId="{B56401DE-DDD1-5F1F-3DB1-5A4B5A1717A8}"/>
          </ac:spMkLst>
        </pc:spChg>
      </pc:sldChg>
      <pc:sldChg chg="modSp mod">
        <pc:chgData name="Jorid Juliussen Nordmelan" userId="90b2c17d-465c-49a8-9431-2ce927f3c1f9" providerId="ADAL" clId="{3A5C7477-3A9C-45FA-A379-8FEA80E30B80}" dt="2026-01-20T21:24:23.196" v="1000" actId="20577"/>
        <pc:sldMkLst>
          <pc:docMk/>
          <pc:sldMk cId="0" sldId="262"/>
        </pc:sldMkLst>
        <pc:spChg chg="mod">
          <ac:chgData name="Jorid Juliussen Nordmelan" userId="90b2c17d-465c-49a8-9431-2ce927f3c1f9" providerId="ADAL" clId="{3A5C7477-3A9C-45FA-A379-8FEA80E30B80}" dt="2026-01-20T21:07:31.390" v="404" actId="20577"/>
          <ac:spMkLst>
            <pc:docMk/>
            <pc:sldMk cId="0" sldId="262"/>
            <ac:spMk id="9" creationId="{00000000-0000-0000-0000-000000000000}"/>
          </ac:spMkLst>
        </pc:spChg>
        <pc:spChg chg="mod">
          <ac:chgData name="Jorid Juliussen Nordmelan" userId="90b2c17d-465c-49a8-9431-2ce927f3c1f9" providerId="ADAL" clId="{3A5C7477-3A9C-45FA-A379-8FEA80E30B80}" dt="2026-01-20T21:09:47.980" v="462" actId="20577"/>
          <ac:spMkLst>
            <pc:docMk/>
            <pc:sldMk cId="0" sldId="262"/>
            <ac:spMk id="18" creationId="{4FB73A58-3AA2-172F-E691-90F5D3A48B38}"/>
          </ac:spMkLst>
        </pc:spChg>
        <pc:spChg chg="mod">
          <ac:chgData name="Jorid Juliussen Nordmelan" userId="90b2c17d-465c-49a8-9431-2ce927f3c1f9" providerId="ADAL" clId="{3A5C7477-3A9C-45FA-A379-8FEA80E30B80}" dt="2026-01-20T21:12:20.916" v="535" actId="20577"/>
          <ac:spMkLst>
            <pc:docMk/>
            <pc:sldMk cId="0" sldId="262"/>
            <ac:spMk id="19" creationId="{0E05DC7E-17C0-E19A-09D1-D4CE2B9C38F1}"/>
          </ac:spMkLst>
        </pc:spChg>
        <pc:spChg chg="mod">
          <ac:chgData name="Jorid Juliussen Nordmelan" userId="90b2c17d-465c-49a8-9431-2ce927f3c1f9" providerId="ADAL" clId="{3A5C7477-3A9C-45FA-A379-8FEA80E30B80}" dt="2026-01-20T21:13:52.748" v="544" actId="20577"/>
          <ac:spMkLst>
            <pc:docMk/>
            <pc:sldMk cId="0" sldId="262"/>
            <ac:spMk id="20" creationId="{24AFC2E1-F603-D2D4-2662-6948C77507BD}"/>
          </ac:spMkLst>
        </pc:spChg>
        <pc:spChg chg="mod">
          <ac:chgData name="Jorid Juliussen Nordmelan" userId="90b2c17d-465c-49a8-9431-2ce927f3c1f9" providerId="ADAL" clId="{3A5C7477-3A9C-45FA-A379-8FEA80E30B80}" dt="2026-01-20T21:18:32.910" v="830" actId="20577"/>
          <ac:spMkLst>
            <pc:docMk/>
            <pc:sldMk cId="0" sldId="262"/>
            <ac:spMk id="22" creationId="{00000000-0000-0000-0000-000000000000}"/>
          </ac:spMkLst>
        </pc:spChg>
        <pc:spChg chg="mod">
          <ac:chgData name="Jorid Juliussen Nordmelan" userId="90b2c17d-465c-49a8-9431-2ce927f3c1f9" providerId="ADAL" clId="{3A5C7477-3A9C-45FA-A379-8FEA80E30B80}" dt="2026-01-20T21:24:23.196" v="1000" actId="20577"/>
          <ac:spMkLst>
            <pc:docMk/>
            <pc:sldMk cId="0" sldId="262"/>
            <ac:spMk id="23" creationId="{00000000-0000-0000-0000-000000000000}"/>
          </ac:spMkLst>
        </pc:spChg>
      </pc:sldChg>
      <pc:sldChg chg="modSp mod">
        <pc:chgData name="Jorid Juliussen Nordmelan" userId="90b2c17d-465c-49a8-9431-2ce927f3c1f9" providerId="ADAL" clId="{3A5C7477-3A9C-45FA-A379-8FEA80E30B80}" dt="2026-01-20T21:26:47.693" v="1007" actId="20577"/>
        <pc:sldMkLst>
          <pc:docMk/>
          <pc:sldMk cId="3569288598" sldId="265"/>
        </pc:sldMkLst>
        <pc:spChg chg="mod">
          <ac:chgData name="Jorid Juliussen Nordmelan" userId="90b2c17d-465c-49a8-9431-2ce927f3c1f9" providerId="ADAL" clId="{3A5C7477-3A9C-45FA-A379-8FEA80E30B80}" dt="2026-01-20T21:26:47.693" v="1007" actId="20577"/>
          <ac:spMkLst>
            <pc:docMk/>
            <pc:sldMk cId="3569288598" sldId="265"/>
            <ac:spMk id="3" creationId="{0384D93F-59F9-2F73-BC80-F66D15038D94}"/>
          </ac:spMkLst>
        </pc:spChg>
        <pc:spChg chg="mod">
          <ac:chgData name="Jorid Juliussen Nordmelan" userId="90b2c17d-465c-49a8-9431-2ce927f3c1f9" providerId="ADAL" clId="{3A5C7477-3A9C-45FA-A379-8FEA80E30B80}" dt="2026-01-20T21:26:24.078" v="1006" actId="20577"/>
          <ac:spMkLst>
            <pc:docMk/>
            <pc:sldMk cId="3569288598" sldId="265"/>
            <ac:spMk id="13" creationId="{535F3CE6-4A18-7A4C-9FD5-CD06F1410120}"/>
          </ac:spMkLst>
        </pc:spChg>
      </pc:sldChg>
    </pc:docChg>
  </pc:docChgLst>
  <pc:docChgLst>
    <pc:chgData name="Erika Vartdal" userId="S::erika.vartdal@hydrorein.com::f801286d-8891-4c2d-a0b9-041e50d4db17" providerId="AD" clId="Web-{6DC3F2C0-D4E8-1603-3E1C-84A750FDED28}"/>
    <pc:docChg chg="modSld">
      <pc:chgData name="Erika Vartdal" userId="S::erika.vartdal@hydrorein.com::f801286d-8891-4c2d-a0b9-041e50d4db17" providerId="AD" clId="Web-{6DC3F2C0-D4E8-1603-3E1C-84A750FDED28}" dt="2026-01-21T08:35:27.274" v="7"/>
      <pc:docMkLst>
        <pc:docMk/>
      </pc:docMkLst>
      <pc:sldChg chg="delSp modSp">
        <pc:chgData name="Erika Vartdal" userId="S::erika.vartdal@hydrorein.com::f801286d-8891-4c2d-a0b9-041e50d4db17" providerId="AD" clId="Web-{6DC3F2C0-D4E8-1603-3E1C-84A750FDED28}" dt="2026-01-21T08:35:27.274" v="7"/>
        <pc:sldMkLst>
          <pc:docMk/>
          <pc:sldMk cId="1081133744" sldId="279"/>
        </pc:sldMkLst>
        <pc:spChg chg="del">
          <ac:chgData name="Erika Vartdal" userId="S::erika.vartdal@hydrorein.com::f801286d-8891-4c2d-a0b9-041e50d4db17" providerId="AD" clId="Web-{6DC3F2C0-D4E8-1603-3E1C-84A750FDED28}" dt="2026-01-21T08:35:24.446" v="5"/>
          <ac:spMkLst>
            <pc:docMk/>
            <pc:sldMk cId="1081133744" sldId="279"/>
            <ac:spMk id="3" creationId="{1F151846-34C8-4ACF-E304-7C5A18DB34D2}"/>
          </ac:spMkLst>
        </pc:spChg>
        <pc:spChg chg="del">
          <ac:chgData name="Erika Vartdal" userId="S::erika.vartdal@hydrorein.com::f801286d-8891-4c2d-a0b9-041e50d4db17" providerId="AD" clId="Web-{6DC3F2C0-D4E8-1603-3E1C-84A750FDED28}" dt="2026-01-21T08:35:23.180" v="4"/>
          <ac:spMkLst>
            <pc:docMk/>
            <pc:sldMk cId="1081133744" sldId="279"/>
            <ac:spMk id="6" creationId="{E988C4AB-5C18-89A7-9F6A-6D6E201F0D3E}"/>
          </ac:spMkLst>
        </pc:spChg>
        <pc:spChg chg="del mod">
          <ac:chgData name="Erika Vartdal" userId="S::erika.vartdal@hydrorein.com::f801286d-8891-4c2d-a0b9-041e50d4db17" providerId="AD" clId="Web-{6DC3F2C0-D4E8-1603-3E1C-84A750FDED28}" dt="2026-01-21T08:35:27.274" v="7"/>
          <ac:spMkLst>
            <pc:docMk/>
            <pc:sldMk cId="1081133744" sldId="279"/>
            <ac:spMk id="55" creationId="{F1003C84-236C-744D-C140-01670CF21742}"/>
          </ac:spMkLst>
        </pc:spChg>
        <pc:spChg chg="del">
          <ac:chgData name="Erika Vartdal" userId="S::erika.vartdal@hydrorein.com::f801286d-8891-4c2d-a0b9-041e50d4db17" providerId="AD" clId="Web-{6DC3F2C0-D4E8-1603-3E1C-84A750FDED28}" dt="2026-01-21T08:35:17.337" v="1"/>
          <ac:spMkLst>
            <pc:docMk/>
            <pc:sldMk cId="1081133744" sldId="279"/>
            <ac:spMk id="1024" creationId="{23FD0C46-E44D-D2E1-6065-6B09A4B015C1}"/>
          </ac:spMkLst>
        </pc:spChg>
        <pc:spChg chg="del">
          <ac:chgData name="Erika Vartdal" userId="S::erika.vartdal@hydrorein.com::f801286d-8891-4c2d-a0b9-041e50d4db17" providerId="AD" clId="Web-{6DC3F2C0-D4E8-1603-3E1C-84A750FDED28}" dt="2026-01-21T08:35:20.352" v="3"/>
          <ac:spMkLst>
            <pc:docMk/>
            <pc:sldMk cId="1081133744" sldId="279"/>
            <ac:spMk id="1025" creationId="{C5948D0E-9BA6-62D4-0FF1-E1D636E5E7DF}"/>
          </ac:spMkLst>
        </pc:spChg>
        <pc:picChg chg="del">
          <ac:chgData name="Erika Vartdal" userId="S::erika.vartdal@hydrorein.com::f801286d-8891-4c2d-a0b9-041e50d4db17" providerId="AD" clId="Web-{6DC3F2C0-D4E8-1603-3E1C-84A750FDED28}" dt="2026-01-21T08:35:15.805" v="0"/>
          <ac:picMkLst>
            <pc:docMk/>
            <pc:sldMk cId="1081133744" sldId="279"/>
            <ac:picMk id="59" creationId="{4AFFAA6C-610A-82D0-AA33-9ED0E8FE4B12}"/>
          </ac:picMkLst>
        </pc:picChg>
        <pc:cxnChg chg="del">
          <ac:chgData name="Erika Vartdal" userId="S::erika.vartdal@hydrorein.com::f801286d-8891-4c2d-a0b9-041e50d4db17" providerId="AD" clId="Web-{6DC3F2C0-D4E8-1603-3E1C-84A750FDED28}" dt="2026-01-21T08:35:18.446" v="2"/>
          <ac:cxnSpMkLst>
            <pc:docMk/>
            <pc:sldMk cId="1081133744" sldId="279"/>
            <ac:cxnSpMk id="62" creationId="{2DD44467-1F64-E5FB-5D4D-3C2A9173FAA8}"/>
          </ac:cxnSpMkLst>
        </pc:cxnChg>
      </pc:sldChg>
    </pc:docChg>
  </pc:docChgLst>
  <pc:docChgLst>
    <pc:chgData name="Erika Vartdal" userId="S::erika.vartdal@hydrorein.com::f801286d-8891-4c2d-a0b9-041e50d4db17" providerId="AD" clId="Web-{99601A30-9FB2-B227-37B2-43613C4E3266}"/>
    <pc:docChg chg="modSld">
      <pc:chgData name="Erika Vartdal" userId="S::erika.vartdal@hydrorein.com::f801286d-8891-4c2d-a0b9-041e50d4db17" providerId="AD" clId="Web-{99601A30-9FB2-B227-37B2-43613C4E3266}" dt="2026-01-14T09:51:29.241" v="5" actId="20577"/>
      <pc:docMkLst>
        <pc:docMk/>
      </pc:docMkLst>
      <pc:sldChg chg="modSp">
        <pc:chgData name="Erika Vartdal" userId="S::erika.vartdal@hydrorein.com::f801286d-8891-4c2d-a0b9-041e50d4db17" providerId="AD" clId="Web-{99601A30-9FB2-B227-37B2-43613C4E3266}" dt="2026-01-14T09:51:29.241" v="5" actId="20577"/>
        <pc:sldMkLst>
          <pc:docMk/>
          <pc:sldMk cId="0" sldId="258"/>
        </pc:sldMkLst>
        <pc:spChg chg="mod">
          <ac:chgData name="Erika Vartdal" userId="S::erika.vartdal@hydrorein.com::f801286d-8891-4c2d-a0b9-041e50d4db17" providerId="AD" clId="Web-{99601A30-9FB2-B227-37B2-43613C4E3266}" dt="2026-01-14T09:51:29.241" v="5" actId="20577"/>
          <ac:spMkLst>
            <pc:docMk/>
            <pc:sldMk cId="0" sldId="258"/>
            <ac:spMk id="10"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Binary_101_0.xlsb"/><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521354933726067E-2"/>
          <c:y val="5.4247697031729783E-2"/>
          <c:w val="0.91016200294550809"/>
          <c:h val="0.89150460593654046"/>
        </c:manualLayout>
      </c:layout>
      <c:areaChart>
        <c:grouping val="stacked"/>
        <c:varyColors val="0"/>
        <c:ser>
          <c:idx val="0"/>
          <c:order val="0"/>
          <c:spPr>
            <a:solidFill>
              <a:schemeClr val="accent5">
                <a:lumMod val="50000"/>
              </a:schemeClr>
            </a:solidFill>
            <a:ln>
              <a:noFill/>
            </a:ln>
            <a:effectLst/>
          </c:spPr>
          <c:val>
            <c:numRef>
              <c:f>Sheet1!$A$1:$P$1</c:f>
              <c:numCache>
                <c:formatCode>General</c:formatCode>
                <c:ptCount val="16"/>
                <c:pt idx="0">
                  <c:v>8</c:v>
                </c:pt>
                <c:pt idx="1">
                  <c:v>8</c:v>
                </c:pt>
                <c:pt idx="2">
                  <c:v>8</c:v>
                </c:pt>
                <c:pt idx="3">
                  <c:v>8</c:v>
                </c:pt>
                <c:pt idx="4">
                  <c:v>8</c:v>
                </c:pt>
                <c:pt idx="5">
                  <c:v>8</c:v>
                </c:pt>
                <c:pt idx="6">
                  <c:v>8</c:v>
                </c:pt>
                <c:pt idx="7">
                  <c:v>8</c:v>
                </c:pt>
                <c:pt idx="8">
                  <c:v>8</c:v>
                </c:pt>
                <c:pt idx="9">
                  <c:v>8</c:v>
                </c:pt>
                <c:pt idx="10">
                  <c:v>8</c:v>
                </c:pt>
                <c:pt idx="11">
                  <c:v>8</c:v>
                </c:pt>
                <c:pt idx="12">
                  <c:v>8</c:v>
                </c:pt>
                <c:pt idx="13">
                  <c:v>8</c:v>
                </c:pt>
                <c:pt idx="14">
                  <c:v>8</c:v>
                </c:pt>
                <c:pt idx="15">
                  <c:v>8</c:v>
                </c:pt>
              </c:numCache>
            </c:numRef>
          </c:val>
          <c:extLst>
            <c:ext xmlns:c16="http://schemas.microsoft.com/office/drawing/2014/chart" uri="{C3380CC4-5D6E-409C-BE32-E72D297353CC}">
              <c16:uniqueId val="{00000000-FA71-4340-BC35-363CCE65BB41}"/>
            </c:ext>
          </c:extLst>
        </c:ser>
        <c:ser>
          <c:idx val="1"/>
          <c:order val="1"/>
          <c:spPr>
            <a:solidFill>
              <a:schemeClr val="accent5">
                <a:lumMod val="75000"/>
              </a:schemeClr>
            </a:solidFill>
            <a:ln>
              <a:noFill/>
            </a:ln>
            <a:effectLst/>
          </c:spPr>
          <c:val>
            <c:numRef>
              <c:f>Sheet1!$A$2:$P$2</c:f>
              <c:numCache>
                <c:formatCode>General</c:formatCode>
                <c:ptCount val="16"/>
                <c:pt idx="0">
                  <c:v>5.3131352000000014</c:v>
                </c:pt>
                <c:pt idx="1">
                  <c:v>5.3131352000000014</c:v>
                </c:pt>
                <c:pt idx="2">
                  <c:v>5.3131352000000014</c:v>
                </c:pt>
                <c:pt idx="3">
                  <c:v>5.3131352000000014</c:v>
                </c:pt>
                <c:pt idx="4">
                  <c:v>5.3131352000000014</c:v>
                </c:pt>
                <c:pt idx="5">
                  <c:v>5.3131352000000014</c:v>
                </c:pt>
                <c:pt idx="6">
                  <c:v>3.2474000000000007</c:v>
                </c:pt>
                <c:pt idx="7">
                  <c:v>3.2474000000000007</c:v>
                </c:pt>
                <c:pt idx="8">
                  <c:v>2.9974000000000007</c:v>
                </c:pt>
                <c:pt idx="9">
                  <c:v>2.9974000000000007</c:v>
                </c:pt>
                <c:pt idx="10">
                  <c:v>2.5594000000000001</c:v>
                </c:pt>
                <c:pt idx="11">
                  <c:v>2.9093999999999998</c:v>
                </c:pt>
                <c:pt idx="12">
                  <c:v>2.4713999999999992</c:v>
                </c:pt>
                <c:pt idx="13">
                  <c:v>2.4713999999999992</c:v>
                </c:pt>
                <c:pt idx="14">
                  <c:v>1.0334000000000003</c:v>
                </c:pt>
                <c:pt idx="15">
                  <c:v>1.0334000000000003</c:v>
                </c:pt>
              </c:numCache>
            </c:numRef>
          </c:val>
          <c:extLst>
            <c:ext xmlns:c16="http://schemas.microsoft.com/office/drawing/2014/chart" uri="{C3380CC4-5D6E-409C-BE32-E72D297353CC}">
              <c16:uniqueId val="{00000001-FA71-4340-BC35-363CCE65BB41}"/>
            </c:ext>
          </c:extLst>
        </c:ser>
        <c:ser>
          <c:idx val="2"/>
          <c:order val="2"/>
          <c:spPr>
            <a:solidFill>
              <a:schemeClr val="accent5">
                <a:lumMod val="60000"/>
                <a:lumOff val="40000"/>
              </a:schemeClr>
            </a:solidFill>
            <a:ln>
              <a:noFill/>
            </a:ln>
            <a:effectLst/>
          </c:spPr>
          <c:val>
            <c:numRef>
              <c:f>Sheet1!$A$3:$P$3</c:f>
              <c:numCache>
                <c:formatCode>General</c:formatCode>
                <c:ptCount val="16"/>
                <c:pt idx="0">
                  <c:v>2.3146786000000006</c:v>
                </c:pt>
                <c:pt idx="1">
                  <c:v>2.3146786000000006</c:v>
                </c:pt>
                <c:pt idx="2">
                  <c:v>2.3146786000000006</c:v>
                </c:pt>
                <c:pt idx="3">
                  <c:v>2.3146786000000006</c:v>
                </c:pt>
                <c:pt idx="4">
                  <c:v>2.3146786000000006</c:v>
                </c:pt>
                <c:pt idx="5">
                  <c:v>2.1146786000000013</c:v>
                </c:pt>
                <c:pt idx="6">
                  <c:v>2.1150000000000002</c:v>
                </c:pt>
                <c:pt idx="7">
                  <c:v>2.1150000000000002</c:v>
                </c:pt>
                <c:pt idx="8">
                  <c:v>2.1150000000000002</c:v>
                </c:pt>
                <c:pt idx="9">
                  <c:v>2.1150000000000002</c:v>
                </c:pt>
                <c:pt idx="10">
                  <c:v>2.1150000000000002</c:v>
                </c:pt>
                <c:pt idx="11">
                  <c:v>1.827</c:v>
                </c:pt>
                <c:pt idx="12">
                  <c:v>1.827</c:v>
                </c:pt>
                <c:pt idx="13">
                  <c:v>1.827</c:v>
                </c:pt>
                <c:pt idx="14">
                  <c:v>1.827</c:v>
                </c:pt>
                <c:pt idx="15">
                  <c:v>0.84699999999999953</c:v>
                </c:pt>
              </c:numCache>
            </c:numRef>
          </c:val>
          <c:extLst>
            <c:ext xmlns:c16="http://schemas.microsoft.com/office/drawing/2014/chart" uri="{C3380CC4-5D6E-409C-BE32-E72D297353CC}">
              <c16:uniqueId val="{00000002-FA71-4340-BC35-363CCE65BB41}"/>
            </c:ext>
          </c:extLst>
        </c:ser>
        <c:ser>
          <c:idx val="3"/>
          <c:order val="3"/>
          <c:spPr>
            <a:solidFill>
              <a:schemeClr val="accent4">
                <a:lumMod val="40000"/>
                <a:lumOff val="60000"/>
              </a:schemeClr>
            </a:solidFill>
            <a:ln>
              <a:noFill/>
            </a:ln>
            <a:effectLst/>
          </c:spPr>
          <c:val>
            <c:numRef>
              <c:f>Sheet1!$A$4:$P$4</c:f>
              <c:numCache>
                <c:formatCode>General</c:formatCode>
                <c:ptCount val="16"/>
                <c:pt idx="0">
                  <c:v>0.85848000000000013</c:v>
                </c:pt>
                <c:pt idx="1">
                  <c:v>1.2090800000000002</c:v>
                </c:pt>
                <c:pt idx="2">
                  <c:v>0.99007999999999896</c:v>
                </c:pt>
                <c:pt idx="3">
                  <c:v>0.99007999999999896</c:v>
                </c:pt>
                <c:pt idx="4">
                  <c:v>0.99007999999999896</c:v>
                </c:pt>
                <c:pt idx="5">
                  <c:v>0.99007999999999896</c:v>
                </c:pt>
                <c:pt idx="6">
                  <c:v>0.2629999999999999</c:v>
                </c:pt>
                <c:pt idx="7">
                  <c:v>0.2629999999999999</c:v>
                </c:pt>
                <c:pt idx="8">
                  <c:v>0.2629999999999999</c:v>
                </c:pt>
                <c:pt idx="9">
                  <c:v>0.2629999999999999</c:v>
                </c:pt>
                <c:pt idx="10">
                  <c:v>0.2629999999999999</c:v>
                </c:pt>
                <c:pt idx="11">
                  <c:v>0</c:v>
                </c:pt>
                <c:pt idx="12">
                  <c:v>0</c:v>
                </c:pt>
                <c:pt idx="13">
                  <c:v>0</c:v>
                </c:pt>
                <c:pt idx="14">
                  <c:v>0</c:v>
                </c:pt>
                <c:pt idx="15">
                  <c:v>0</c:v>
                </c:pt>
              </c:numCache>
            </c:numRef>
          </c:val>
          <c:extLst>
            <c:ext xmlns:c16="http://schemas.microsoft.com/office/drawing/2014/chart" uri="{C3380CC4-5D6E-409C-BE32-E72D297353CC}">
              <c16:uniqueId val="{00000003-FA71-4340-BC35-363CCE65BB41}"/>
            </c:ext>
          </c:extLst>
        </c:ser>
        <c:dLbls>
          <c:showLegendKey val="0"/>
          <c:showVal val="0"/>
          <c:showCatName val="0"/>
          <c:showSerName val="0"/>
          <c:showPercent val="0"/>
          <c:showBubbleSize val="0"/>
        </c:dLbls>
        <c:axId val="827467968"/>
        <c:axId val="1"/>
      </c:areaChart>
      <c:catAx>
        <c:axId val="827467968"/>
        <c:scaling>
          <c:orientation val="minMax"/>
        </c:scaling>
        <c:delete val="0"/>
        <c:axPos val="b"/>
        <c:majorGridlines>
          <c:spPr>
            <a:ln w="9525" cap="flat" cmpd="sng" algn="ctr">
              <a:noFill/>
              <a:prstDash val="solid"/>
              <a:round/>
            </a:ln>
            <a:effectLst/>
          </c:spPr>
        </c:majorGridlines>
        <c:majorTickMark val="none"/>
        <c:minorTickMark val="none"/>
        <c:tickLblPos val="none"/>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
        <c:crosses val="min"/>
        <c:auto val="0"/>
        <c:lblAlgn val="ctr"/>
        <c:lblOffset val="100"/>
        <c:noMultiLvlLbl val="0"/>
      </c:catAx>
      <c:valAx>
        <c:axId val="1"/>
        <c:scaling>
          <c:orientation val="minMax"/>
          <c:max val="18"/>
          <c:min val="0"/>
        </c:scaling>
        <c:delete val="0"/>
        <c:axPos val="l"/>
        <c:majorGridlines>
          <c:spPr>
            <a:ln w="9525" cap="flat" cmpd="sng" algn="ctr">
              <a:noFill/>
              <a:prstDash val="solid"/>
              <a:round/>
            </a:ln>
            <a:effectLst/>
          </c:spPr>
        </c:majorGridlines>
        <c:numFmt formatCode="#,##0;&quot;-&quot;#,##0" sourceLinked="0"/>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none" anchor="ctr" anchorCtr="1"/>
          <a:lstStyle/>
          <a:p>
            <a:pPr>
              <a:defRPr sz="1100" b="0" i="0" u="none" strike="noStrike" kern="1200" baseline="0">
                <a:solidFill>
                  <a:schemeClr val="tx2"/>
                </a:solidFill>
                <a:latin typeface="+mn-lt"/>
                <a:ea typeface="+mn-ea"/>
                <a:cs typeface="+mn-cs"/>
              </a:defRPr>
            </a:pPr>
            <a:endParaRPr lang="en-US"/>
          </a:p>
        </c:txPr>
        <c:crossAx val="827467968"/>
        <c:crosses val="min"/>
        <c:crossBetween val="midCat"/>
        <c:majorUnit val="2"/>
      </c:valAx>
      <c:spPr>
        <a:noFill/>
        <a:ln>
          <a:noFill/>
        </a:ln>
        <a:effectLst/>
      </c:spPr>
    </c:plotArea>
    <c:plotVisOnly val="0"/>
    <c:dispBlanksAs val="zero"/>
    <c:showDLblsOverMax val="1"/>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70643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11387138" y="0"/>
            <a:ext cx="8712200" cy="706438"/>
          </a:xfrm>
          <a:prstGeom prst="rect">
            <a:avLst/>
          </a:prstGeom>
        </p:spPr>
        <p:txBody>
          <a:bodyPr vert="horz" lIns="91440" tIns="45720" rIns="91440" bIns="45720" rtlCol="0"/>
          <a:lstStyle>
            <a:lvl1pPr algn="r">
              <a:defRPr sz="1200"/>
            </a:lvl1pPr>
          </a:lstStyle>
          <a:p>
            <a:fld id="{689A81DC-D249-47B8-9A6F-849867C11191}" type="datetimeFigureOut">
              <a:rPr lang="nb-NO" smtClean="0"/>
              <a:t>21.01.2026</a:t>
            </a:fld>
            <a:endParaRPr lang="nb-NO"/>
          </a:p>
        </p:txBody>
      </p:sp>
      <p:sp>
        <p:nvSpPr>
          <p:cNvPr id="4" name="Slide Image Placeholder 3"/>
          <p:cNvSpPr>
            <a:spLocks noGrp="1" noRot="1" noChangeAspect="1"/>
          </p:cNvSpPr>
          <p:nvPr>
            <p:ph type="sldImg" idx="2"/>
          </p:nvPr>
        </p:nvSpPr>
        <p:spPr>
          <a:xfrm>
            <a:off x="6661150" y="1760538"/>
            <a:ext cx="6781800" cy="47498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2009775" y="6775450"/>
            <a:ext cx="16084550" cy="55435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13371513"/>
            <a:ext cx="8712200" cy="70643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11387138" y="13371513"/>
            <a:ext cx="8712200" cy="706437"/>
          </a:xfrm>
          <a:prstGeom prst="rect">
            <a:avLst/>
          </a:prstGeom>
        </p:spPr>
        <p:txBody>
          <a:bodyPr vert="horz" lIns="91440" tIns="45720" rIns="91440" bIns="45720" rtlCol="0" anchor="b"/>
          <a:lstStyle>
            <a:lvl1pPr algn="r">
              <a:defRPr sz="1200"/>
            </a:lvl1pPr>
          </a:lstStyle>
          <a:p>
            <a:fld id="{7FAA2B6E-B650-41D1-BD00-4B46DDEB0941}" type="slidenum">
              <a:rPr lang="nb-NO" smtClean="0"/>
              <a:t>‹#›</a:t>
            </a:fld>
            <a:endParaRPr lang="nb-NO"/>
          </a:p>
        </p:txBody>
      </p:sp>
    </p:spTree>
    <p:extLst>
      <p:ext uri="{BB962C8B-B14F-4D97-AF65-F5344CB8AC3E}">
        <p14:creationId xmlns:p14="http://schemas.microsoft.com/office/powerpoint/2010/main" val="30910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FAA2B6E-B650-41D1-BD00-4B46DDEB0941}" type="slidenum">
              <a:rPr lang="nb-NO" smtClean="0"/>
              <a:t>5</a:t>
            </a:fld>
            <a:endParaRPr lang="nb-NO"/>
          </a:p>
        </p:txBody>
      </p:sp>
    </p:spTree>
    <p:extLst>
      <p:ext uri="{BB962C8B-B14F-4D97-AF65-F5344CB8AC3E}">
        <p14:creationId xmlns:p14="http://schemas.microsoft.com/office/powerpoint/2010/main" val="203630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1231900"/>
            <a:ext cx="4757737" cy="33305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b="0"/>
              <a:t>AV har gått igjennom hva et naturregnskap er</a:t>
            </a:r>
          </a:p>
          <a:p>
            <a:pPr marL="171450" indent="-171450">
              <a:buFont typeface="Arial" panose="020B0604020202020204" pitchFamily="34" charset="0"/>
              <a:buChar char="•"/>
            </a:pPr>
            <a:r>
              <a:rPr lang="nb-NO" b="0"/>
              <a:t>Om man har et kvantitativt mål på natur, krever det en kvantitativ måte å beregne verdien av naturen vi påvirker. </a:t>
            </a:r>
          </a:p>
          <a:p>
            <a:pPr marL="171450" indent="-171450">
              <a:buFont typeface="Arial" panose="020B0604020202020204" pitchFamily="34" charset="0"/>
              <a:buChar char="•"/>
            </a:pPr>
            <a:r>
              <a:rPr lang="nb-NO" b="0"/>
              <a:t>Dette er </a:t>
            </a:r>
            <a:r>
              <a:rPr lang="nb-NO" b="1"/>
              <a:t>hovedformålet med et naturregnskap, eller et biomangfoldregnskap. </a:t>
            </a:r>
          </a:p>
          <a:p>
            <a:pPr marL="171450" indent="-171450">
              <a:buFont typeface="Arial" panose="020B0604020202020204" pitchFamily="34" charset="0"/>
              <a:buChar char="•"/>
            </a:pPr>
            <a:r>
              <a:rPr lang="nb-NO" b="1"/>
              <a:t>Tiltakshierarkiet er ikke nytt</a:t>
            </a:r>
            <a:r>
              <a:rPr lang="nb-NO" b="0"/>
              <a:t>. Dette har lenge vært brukt i Miljødirektoratets veiledning for konsekvensutredninger. </a:t>
            </a:r>
          </a:p>
          <a:p>
            <a:pPr marL="171450" indent="-171450">
              <a:buFont typeface="Arial" panose="020B0604020202020204" pitchFamily="34" charset="0"/>
              <a:buChar char="•"/>
            </a:pPr>
            <a:r>
              <a:rPr lang="nb-NO" b="0"/>
              <a:t>I prioritert rekkefølge, skal tiltak for å begrense skade på natur være å unngå, begrense, istandsette og kompensere for skade utover prosjektområdet, men med en kvalitativ tilnærming.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a:t>Men med kvantitative mål, slik som netto null tap av natur som ikke er modifisert, krever det at vi finne en </a:t>
            </a:r>
            <a:r>
              <a:rPr lang="nb-NO" b="1"/>
              <a:t>«måleenehet» </a:t>
            </a:r>
            <a:r>
              <a:rPr lang="nb-NO" b="0"/>
              <a:t>for naturen vi har i et område, og at vi </a:t>
            </a:r>
            <a:r>
              <a:rPr lang="nb-NO" b="1"/>
              <a:t>deretter at man kan bruke tiltakshierarkiet kvantitatvt.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a:t>for hvert steg i tiltakshierarkiet kan regne på hvor mye naturverdi (altså </a:t>
            </a:r>
            <a:r>
              <a:rPr lang="nb-NO" b="1"/>
              <a:t>ikke monetært</a:t>
            </a:r>
            <a:r>
              <a:rPr lang="nb-NO" b="0"/>
              <a:t>) vi kan unngå, begrense, istandsette og kompensere for å komme tilbake til et teoretisk nullnivå. </a:t>
            </a:r>
          </a:p>
          <a:p>
            <a:pPr marL="171450" indent="-171450">
              <a:buFont typeface="Arial" panose="020B0604020202020204" pitchFamily="34" charset="0"/>
              <a:buChar char="•"/>
            </a:pPr>
            <a:r>
              <a:rPr lang="nb-NO" b="1"/>
              <a:t>Dette er den største utfordingen vi har og som vi trenger gode verktøy for, kjapt</a:t>
            </a:r>
          </a:p>
          <a:p>
            <a:pPr marL="171450" indent="-171450">
              <a:buFont typeface="Arial" panose="020B0604020202020204" pitchFamily="34" charset="0"/>
              <a:buChar char="•"/>
            </a:pPr>
            <a:r>
              <a:rPr lang="nb-NO" b="0"/>
              <a:t>Her ligger det selvfølgelig mange utfordringer og begrensninger..</a:t>
            </a:r>
          </a:p>
          <a:p>
            <a:pPr marL="171450" indent="-171450">
              <a:buFont typeface="Arial" panose="020B0604020202020204" pitchFamily="34" charset="0"/>
              <a:buChar char="•"/>
            </a:pPr>
            <a:r>
              <a:rPr lang="nb-NO"/>
              <a:t>Og her skjer det mye, men selskaper er ofte lenger framme ift mål enn det vi har verktøy og myndighetsforståelse for. </a:t>
            </a:r>
          </a:p>
          <a:p>
            <a:endParaRPr lang="nb-NO" b="1"/>
          </a:p>
          <a:p>
            <a:r>
              <a:rPr lang="nb-NO" b="1"/>
              <a:t>Og noen overordnede utfordringer vi ser med naturregnskap</a:t>
            </a:r>
          </a:p>
          <a:p>
            <a:pPr marL="171450" indent="-171450">
              <a:buFontTx/>
              <a:buChar char="-"/>
            </a:pPr>
            <a:r>
              <a:rPr lang="nb-NO"/>
              <a:t>For hvordan kan man </a:t>
            </a:r>
            <a:r>
              <a:rPr lang="nb-NO" b="1"/>
              <a:t>etisk sett prioritere og sette «riktig» verdi</a:t>
            </a:r>
            <a:r>
              <a:rPr lang="nb-NO"/>
              <a:t>?  All natur er ikke like mye verdt, men hvordan skal man bestemme det? Hva er høy verdi for lokale, det kan f.eks være en 100 meter skog eller et område hvor man finner ro?</a:t>
            </a:r>
          </a:p>
          <a:p>
            <a:pPr marL="171450" indent="-171450">
              <a:buFontTx/>
              <a:buChar char="-"/>
            </a:pPr>
            <a:r>
              <a:rPr lang="nb-NO"/>
              <a:t>For i et naturregnskap kan kan vi ikke ta med den individuelle vurderingen- som ofte gjøres i </a:t>
            </a:r>
            <a:r>
              <a:rPr lang="nb-NO" b="1"/>
              <a:t>kvalitative vurderinger, </a:t>
            </a:r>
            <a:r>
              <a:rPr lang="nb-NO"/>
              <a:t>som jo kan være lokalt viktig.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Vi </a:t>
            </a:r>
            <a:r>
              <a:rPr lang="en-US" err="1"/>
              <a:t>har</a:t>
            </a:r>
            <a:r>
              <a:rPr lang="en-US"/>
              <a:t> </a:t>
            </a:r>
            <a:r>
              <a:rPr lang="en-US" b="1"/>
              <a:t>et </a:t>
            </a:r>
            <a:r>
              <a:rPr lang="en-US" b="1" err="1"/>
              <a:t>databehov</a:t>
            </a:r>
            <a:r>
              <a:rPr lang="en-US" b="1"/>
              <a:t> I Norge, </a:t>
            </a:r>
            <a:r>
              <a:rPr lang="en-US" err="1"/>
              <a:t>som</a:t>
            </a:r>
            <a:r>
              <a:rPr lang="en-US"/>
              <a:t> </a:t>
            </a:r>
            <a:r>
              <a:rPr lang="en-US" err="1"/>
              <a:t>kanskje</a:t>
            </a:r>
            <a:r>
              <a:rPr lang="en-US"/>
              <a:t> mange </a:t>
            </a:r>
            <a:r>
              <a:rPr lang="en-US" err="1"/>
              <a:t>andre</a:t>
            </a:r>
            <a:r>
              <a:rPr lang="en-US"/>
              <a:t> land </a:t>
            </a:r>
            <a:r>
              <a:rPr lang="en-US" err="1"/>
              <a:t>ikke</a:t>
            </a:r>
            <a:r>
              <a:rPr lang="en-US"/>
              <a:t> </a:t>
            </a:r>
            <a:r>
              <a:rPr lang="en-US" err="1"/>
              <a:t>sliter</a:t>
            </a:r>
            <a:r>
              <a:rPr lang="en-US"/>
              <a:t> like </a:t>
            </a:r>
            <a:r>
              <a:rPr lang="en-US" err="1"/>
              <a:t>mye</a:t>
            </a:r>
            <a:r>
              <a:rPr lang="en-US"/>
              <a:t> med.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err="1"/>
              <a:t>Mangel</a:t>
            </a:r>
            <a:r>
              <a:rPr lang="en-US"/>
              <a:t> </a:t>
            </a:r>
            <a:r>
              <a:rPr lang="en-US" err="1"/>
              <a:t>på</a:t>
            </a:r>
            <a:r>
              <a:rPr lang="en-US"/>
              <a:t> data </a:t>
            </a:r>
            <a:r>
              <a:rPr lang="en-US" err="1"/>
              <a:t>gjør</a:t>
            </a:r>
            <a:r>
              <a:rPr lang="en-US"/>
              <a:t> det </a:t>
            </a:r>
            <a:r>
              <a:rPr lang="en-US" err="1"/>
              <a:t>også</a:t>
            </a:r>
            <a:r>
              <a:rPr lang="en-US"/>
              <a:t> </a:t>
            </a:r>
            <a:r>
              <a:rPr lang="en-US" err="1"/>
              <a:t>vanskelig</a:t>
            </a:r>
            <a:r>
              <a:rPr lang="en-US"/>
              <a:t> å </a:t>
            </a:r>
            <a:r>
              <a:rPr lang="en-US" err="1"/>
              <a:t>være</a:t>
            </a:r>
            <a:r>
              <a:rPr lang="en-US"/>
              <a:t> </a:t>
            </a:r>
            <a:r>
              <a:rPr lang="en-US" err="1"/>
              <a:t>helt</a:t>
            </a:r>
            <a:r>
              <a:rPr lang="en-US"/>
              <a:t> </a:t>
            </a:r>
            <a:r>
              <a:rPr lang="en-US" err="1"/>
              <a:t>konsekvent</a:t>
            </a:r>
            <a:r>
              <a:rPr lang="en-US"/>
              <a:t> </a:t>
            </a:r>
            <a:r>
              <a:rPr lang="en-US" err="1"/>
              <a:t>ift</a:t>
            </a:r>
            <a:r>
              <a:rPr lang="en-US"/>
              <a:t> </a:t>
            </a:r>
            <a:r>
              <a:rPr lang="en-US" err="1"/>
              <a:t>unngåelse</a:t>
            </a:r>
            <a:r>
              <a:rPr lang="en-US"/>
              <a:t> </a:t>
            </a:r>
            <a:r>
              <a:rPr lang="en-US" err="1"/>
              <a:t>prinsippet</a:t>
            </a:r>
            <a:r>
              <a:rPr lang="en-US"/>
              <a:t> og </a:t>
            </a:r>
            <a:r>
              <a:rPr lang="en-US" err="1"/>
              <a:t>planlegging</a:t>
            </a:r>
            <a:r>
              <a:rPr lang="en-US"/>
              <a:t> av </a:t>
            </a:r>
            <a:r>
              <a:rPr lang="en-US" err="1"/>
              <a:t>prosjekter</a:t>
            </a:r>
            <a:r>
              <a:rPr lang="en-US"/>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det er inn I </a:t>
            </a:r>
            <a:r>
              <a:rPr lang="en-US" err="1"/>
              <a:t>konkret</a:t>
            </a:r>
            <a:r>
              <a:rPr lang="en-US"/>
              <a:t> </a:t>
            </a:r>
            <a:r>
              <a:rPr lang="en-US" err="1"/>
              <a:t>planlegging</a:t>
            </a:r>
            <a:r>
              <a:rPr lang="en-US"/>
              <a:t> av nye </a:t>
            </a:r>
            <a:r>
              <a:rPr lang="en-US" err="1"/>
              <a:t>fornybar</a:t>
            </a:r>
            <a:r>
              <a:rPr lang="en-US"/>
              <a:t> </a:t>
            </a:r>
            <a:r>
              <a:rPr lang="en-US" err="1"/>
              <a:t>prosjekter</a:t>
            </a:r>
            <a:r>
              <a:rPr lang="en-US"/>
              <a:t> vi </a:t>
            </a:r>
            <a:r>
              <a:rPr lang="en-US" err="1"/>
              <a:t>trenger</a:t>
            </a:r>
            <a:r>
              <a:rPr lang="en-US"/>
              <a:t> </a:t>
            </a:r>
            <a:r>
              <a:rPr lang="en-US" err="1"/>
              <a:t>dette</a:t>
            </a:r>
            <a:r>
              <a:rPr lang="en-US"/>
              <a:t>. Og vi </a:t>
            </a:r>
            <a:r>
              <a:rPr lang="en-US" err="1"/>
              <a:t>trenger</a:t>
            </a:r>
            <a:r>
              <a:rPr lang="en-US"/>
              <a:t> </a:t>
            </a:r>
            <a:r>
              <a:rPr lang="en-US" err="1"/>
              <a:t>en</a:t>
            </a:r>
            <a:r>
              <a:rPr lang="en-US"/>
              <a:t> </a:t>
            </a:r>
            <a:r>
              <a:rPr lang="en-US" err="1"/>
              <a:t>metodikk</a:t>
            </a:r>
            <a:r>
              <a:rPr lang="en-US"/>
              <a:t> </a:t>
            </a:r>
            <a:r>
              <a:rPr lang="en-US" err="1"/>
              <a:t>som</a:t>
            </a:r>
            <a:r>
              <a:rPr lang="en-US"/>
              <a:t> </a:t>
            </a:r>
            <a:r>
              <a:rPr lang="en-US" err="1"/>
              <a:t>kan</a:t>
            </a:r>
            <a:r>
              <a:rPr lang="en-US"/>
              <a:t> </a:t>
            </a:r>
            <a:r>
              <a:rPr lang="en-US" err="1"/>
              <a:t>benyttes</a:t>
            </a:r>
            <a:r>
              <a:rPr lang="en-US"/>
              <a:t> </a:t>
            </a:r>
            <a:r>
              <a:rPr lang="en-US" err="1"/>
              <a:t>på</a:t>
            </a:r>
            <a:r>
              <a:rPr lang="en-US"/>
              <a:t> alle </a:t>
            </a:r>
            <a:r>
              <a:rPr lang="en-US" err="1"/>
              <a:t>prosjekter</a:t>
            </a:r>
            <a:r>
              <a:rPr lang="en-US"/>
              <a:t> og </a:t>
            </a:r>
            <a:r>
              <a:rPr lang="en-US" err="1"/>
              <a:t>gjør</a:t>
            </a:r>
            <a:r>
              <a:rPr lang="en-US"/>
              <a:t> de </a:t>
            </a:r>
            <a:r>
              <a:rPr lang="en-US" err="1"/>
              <a:t>sammenlignbare</a:t>
            </a:r>
            <a:r>
              <a:rPr lang="en-US"/>
              <a:t> og et </a:t>
            </a:r>
            <a:r>
              <a:rPr lang="en-US" err="1"/>
              <a:t>grunnlag</a:t>
            </a:r>
            <a:r>
              <a:rPr lang="en-US"/>
              <a:t> for </a:t>
            </a:r>
            <a:r>
              <a:rPr lang="en-US" err="1"/>
              <a:t>prioritering</a:t>
            </a:r>
            <a:r>
              <a:rPr lang="en-US"/>
              <a:t>. </a:t>
            </a:r>
            <a:r>
              <a:rPr lang="en-US" b="1"/>
              <a:t>Og det </a:t>
            </a:r>
            <a:r>
              <a:rPr lang="en-US" b="1" err="1"/>
              <a:t>haster</a:t>
            </a:r>
            <a:r>
              <a:rPr lang="en-US" b="1"/>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Andre land har allerede etablerte metodikker for naturregnskap, I Norger er det prosesser på gang nasjonalt for å få etablert en </a:t>
            </a:r>
            <a:r>
              <a:rPr lang="nb-NO" b="1"/>
              <a:t>felles nasjonal metodikk</a:t>
            </a:r>
            <a:r>
              <a:rPr lang="nb-NO"/>
              <a:t>, men det tar enda tid før vi for et overorndet og helhetlig naturregnskap for norge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Mer data </a:t>
            </a:r>
            <a:r>
              <a:rPr lang="en-US" err="1"/>
              <a:t>gir</a:t>
            </a:r>
            <a:r>
              <a:rPr lang="en-US"/>
              <a:t> </a:t>
            </a:r>
            <a:r>
              <a:rPr lang="en-US" err="1"/>
              <a:t>større</a:t>
            </a:r>
            <a:r>
              <a:rPr lang="en-US"/>
              <a:t> rom for </a:t>
            </a:r>
            <a:r>
              <a:rPr lang="en-US" err="1"/>
              <a:t>gode</a:t>
            </a:r>
            <a:r>
              <a:rPr lang="en-US"/>
              <a:t> </a:t>
            </a:r>
            <a:r>
              <a:rPr lang="en-US" err="1"/>
              <a:t>tiltak</a:t>
            </a:r>
            <a:r>
              <a:rPr lang="en-US"/>
              <a:t> </a:t>
            </a:r>
            <a:r>
              <a:rPr lang="en-US" err="1"/>
              <a:t>samt</a:t>
            </a:r>
            <a:r>
              <a:rPr lang="en-US"/>
              <a:t> </a:t>
            </a:r>
            <a:r>
              <a:rPr lang="en-US" err="1"/>
              <a:t>også</a:t>
            </a:r>
            <a:r>
              <a:rPr lang="en-US"/>
              <a:t> </a:t>
            </a:r>
            <a:r>
              <a:rPr lang="en-US" err="1"/>
              <a:t>vurdering</a:t>
            </a:r>
            <a:r>
              <a:rPr lang="en-US"/>
              <a:t> av </a:t>
            </a:r>
            <a:r>
              <a:rPr lang="en-US" err="1"/>
              <a:t>ulike</a:t>
            </a:r>
            <a:r>
              <a:rPr lang="en-US"/>
              <a:t> </a:t>
            </a:r>
            <a:r>
              <a:rPr lang="en-US" err="1"/>
              <a:t>prosjektområder</a:t>
            </a:r>
            <a:endParaRPr lang="nb-NO"/>
          </a:p>
          <a:p>
            <a:pPr marL="171450" indent="-171450">
              <a:buFontTx/>
              <a:buChar char="-"/>
            </a:pPr>
            <a:endParaRPr lang="nb-NO" b="1"/>
          </a:p>
          <a:p>
            <a:pPr marL="171450" indent="-171450">
              <a:buFontTx/>
              <a:buChar char="-"/>
            </a:pPr>
            <a:r>
              <a:rPr lang="nb-NO" b="1"/>
              <a:t>For oss i energibransjen, er det derfor viktig at vi nå har en felles metodikk</a:t>
            </a:r>
            <a:r>
              <a:rPr lang="nb-NO"/>
              <a:t> å lene oss på, som er etterprøvbar og sammenlignbar. </a:t>
            </a:r>
          </a:p>
          <a:p>
            <a:pPr marL="171450" indent="-171450">
              <a:buFontTx/>
              <a:buChar char="-"/>
            </a:pPr>
            <a:r>
              <a:rPr lang="nb-NO"/>
              <a:t>Derfor har vi nå, gjennom Fornybar Norge og andre energiselskaper, inngått et samarbeid med et konsortium av konsulentselskaper om en forenklet metode som skal kunne brukes for nye fornybarprosjekter, men som skal kunne utvikles og oppdateres løpende med oppdateringer på nasjonalt nivå. </a:t>
            </a:r>
          </a:p>
          <a:p>
            <a:pPr marL="0" indent="0">
              <a:buFontTx/>
              <a:buNone/>
            </a:pPr>
            <a:endParaRPr lang="en-US"/>
          </a:p>
          <a:p>
            <a:pPr marL="171450" indent="-171450">
              <a:buFontTx/>
              <a:buChar char="-"/>
            </a:pPr>
            <a:endParaRPr lang="en-US"/>
          </a:p>
          <a:p>
            <a:pPr marL="0" indent="0">
              <a:buFontTx/>
              <a:buNone/>
            </a:pPr>
            <a:endParaRPr lang="en-US"/>
          </a:p>
        </p:txBody>
      </p:sp>
      <p:sp>
        <p:nvSpPr>
          <p:cNvPr id="4" name="Slide Number Placeholder 3"/>
          <p:cNvSpPr>
            <a:spLocks noGrp="1"/>
          </p:cNvSpPr>
          <p:nvPr>
            <p:ph type="sldNum" sz="quarter" idx="5"/>
          </p:nvPr>
        </p:nvSpPr>
        <p:spPr/>
        <p:txBody>
          <a:bodyPr/>
          <a:lstStyle/>
          <a:p>
            <a:fld id="{36DD56C0-2353-49AE-8046-6D953F386232}" type="slidenum">
              <a:rPr lang="en-US" smtClean="0"/>
              <a:t>11</a:t>
            </a:fld>
            <a:endParaRPr lang="en-US"/>
          </a:p>
        </p:txBody>
      </p:sp>
    </p:spTree>
    <p:extLst>
      <p:ext uri="{BB962C8B-B14F-4D97-AF65-F5344CB8AC3E}">
        <p14:creationId xmlns:p14="http://schemas.microsoft.com/office/powerpoint/2010/main" val="380715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364164"/>
            <a:ext cx="17088486" cy="2956369"/>
          </a:xfrm>
          <a:prstGeom prst="rect">
            <a:avLst/>
          </a:prstGeom>
        </p:spPr>
        <p:txBody>
          <a:bodyPr wrap="square" lIns="0" tIns="0" rIns="0" bIns="0">
            <a:spAutoFit/>
          </a:bodyPr>
          <a:lstStyle>
            <a:lvl1pPr>
              <a:defRPr sz="8900" b="0" i="0">
                <a:solidFill>
                  <a:srgbClr val="415263"/>
                </a:solidFill>
                <a:latin typeface="Ivar Display Hydro"/>
                <a:cs typeface="Ivar Display Hydro"/>
              </a:defRPr>
            </a:lvl1pPr>
          </a:lstStyle>
          <a:p>
            <a:endParaRPr/>
          </a:p>
        </p:txBody>
      </p:sp>
      <p:sp>
        <p:nvSpPr>
          <p:cNvPr id="3" name="Holder 3"/>
          <p:cNvSpPr>
            <a:spLocks noGrp="1"/>
          </p:cNvSpPr>
          <p:nvPr>
            <p:ph type="subTitle" idx="4"/>
          </p:nvPr>
        </p:nvSpPr>
        <p:spPr>
          <a:xfrm>
            <a:off x="3015615" y="7883652"/>
            <a:ext cx="14072870" cy="35194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257749" y="-14"/>
            <a:ext cx="11846560" cy="14072869"/>
          </a:xfrm>
          <a:custGeom>
            <a:avLst/>
            <a:gdLst/>
            <a:ahLst/>
            <a:cxnLst/>
            <a:rect l="l" t="t" r="r" b="b"/>
            <a:pathLst>
              <a:path w="11846560" h="14072869">
                <a:moveTo>
                  <a:pt x="11846323" y="0"/>
                </a:moveTo>
                <a:lnTo>
                  <a:pt x="0" y="0"/>
                </a:lnTo>
                <a:lnTo>
                  <a:pt x="0" y="14072849"/>
                </a:lnTo>
                <a:lnTo>
                  <a:pt x="11846323" y="14072849"/>
                </a:lnTo>
                <a:lnTo>
                  <a:pt x="11846323" y="0"/>
                </a:lnTo>
                <a:close/>
              </a:path>
            </a:pathLst>
          </a:custGeom>
          <a:solidFill>
            <a:srgbClr val="F0F0F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900" b="0" i="0">
                <a:solidFill>
                  <a:srgbClr val="415263"/>
                </a:solidFill>
                <a:latin typeface="Ivar Display Hydro"/>
                <a:cs typeface="Ivar Display Hyd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900" b="0" i="0">
                <a:solidFill>
                  <a:srgbClr val="415263"/>
                </a:solidFill>
                <a:latin typeface="Ivar Display Hydro"/>
                <a:cs typeface="Ivar Display Hydro"/>
              </a:defRPr>
            </a:lvl1pPr>
          </a:lstStyle>
          <a:p>
            <a:endParaRPr/>
          </a:p>
        </p:txBody>
      </p:sp>
      <p:sp>
        <p:nvSpPr>
          <p:cNvPr id="3" name="Holder 3"/>
          <p:cNvSpPr>
            <a:spLocks noGrp="1"/>
          </p:cNvSpPr>
          <p:nvPr>
            <p:ph sz="half" idx="2"/>
          </p:nvPr>
        </p:nvSpPr>
        <p:spPr>
          <a:xfrm>
            <a:off x="1005205" y="3237928"/>
            <a:ext cx="8745284" cy="929144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3237928"/>
            <a:ext cx="8745284" cy="929144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900" b="0" i="0">
                <a:solidFill>
                  <a:srgbClr val="415263"/>
                </a:solidFill>
                <a:latin typeface="Ivar Display Hydro"/>
                <a:cs typeface="Ivar Display Hyd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DAFB-6B33-49DF-979F-AB87C296E0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BD80E7-6C8E-4D5E-98A7-BB756D1A52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F4891101-3C1C-4849-B694-1674691EF169}"/>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2D12EEBD-1E98-4113-A6A2-AD4A240D3C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C24607-BCE5-46D7-8B24-8D98CAC5FA27}"/>
              </a:ext>
            </a:extLst>
          </p:cNvPr>
          <p:cNvSpPr>
            <a:spLocks noGrp="1"/>
          </p:cNvSpPr>
          <p:nvPr>
            <p:ph type="sldNum" sz="quarter" idx="12"/>
          </p:nvPr>
        </p:nvSpPr>
        <p:spPr/>
        <p:txBody>
          <a:bodyPr/>
          <a:lstStyle/>
          <a:p>
            <a:fld id="{FB16AA9A-AFE6-4901-A70C-4F1A87BEB784}" type="slidenum">
              <a:rPr lang="en-GB" smtClean="0"/>
              <a:t>‹#›</a:t>
            </a:fld>
            <a:endParaRPr lang="en-GB"/>
          </a:p>
        </p:txBody>
      </p:sp>
      <p:sp>
        <p:nvSpPr>
          <p:cNvPr id="11" name="Text Placeholder 10">
            <a:extLst>
              <a:ext uri="{FF2B5EF4-FFF2-40B4-BE49-F238E27FC236}">
                <a16:creationId xmlns:a16="http://schemas.microsoft.com/office/drawing/2014/main" id="{C93C7F9E-972C-48C9-9FE1-5AE34014CE25}"/>
              </a:ext>
            </a:extLst>
          </p:cNvPr>
          <p:cNvSpPr>
            <a:spLocks noGrp="1"/>
          </p:cNvSpPr>
          <p:nvPr>
            <p:ph type="body" sz="quarter" idx="13" hasCustomPrompt="1"/>
          </p:nvPr>
        </p:nvSpPr>
        <p:spPr>
          <a:xfrm>
            <a:off x="790553" y="2235526"/>
            <a:ext cx="15170474" cy="960700"/>
          </a:xfrm>
        </p:spPr>
        <p:txBody>
          <a:bodyPr/>
          <a:lstStyle>
            <a:lvl1pPr marL="0" indent="0">
              <a:buNone/>
              <a:defRPr sz="2968">
                <a:solidFill>
                  <a:schemeClr val="bg2"/>
                </a:solidFill>
              </a:defRPr>
            </a:lvl1pPr>
            <a:lvl2pPr marL="298428" indent="0">
              <a:buNone/>
              <a:defRPr/>
            </a:lvl2pPr>
            <a:lvl3pPr marL="591620" indent="0">
              <a:buNone/>
              <a:defRPr/>
            </a:lvl3pPr>
            <a:lvl4pPr marL="892665" indent="0">
              <a:buNone/>
              <a:defRPr/>
            </a:lvl4pPr>
            <a:lvl5pPr marL="3015691" indent="0">
              <a:buNone/>
              <a:defRPr/>
            </a:lvl5pPr>
          </a:lstStyle>
          <a:p>
            <a:pPr lvl="0"/>
            <a:r>
              <a:rPr lang="en-US"/>
              <a:t>Edit Master text styles</a:t>
            </a:r>
          </a:p>
        </p:txBody>
      </p:sp>
      <p:sp>
        <p:nvSpPr>
          <p:cNvPr id="10" name="Text Placeholder 5">
            <a:extLst>
              <a:ext uri="{FF2B5EF4-FFF2-40B4-BE49-F238E27FC236}">
                <a16:creationId xmlns:a16="http://schemas.microsoft.com/office/drawing/2014/main" id="{21623934-660F-4E16-AC62-252CCB4F888D}"/>
              </a:ext>
            </a:extLst>
          </p:cNvPr>
          <p:cNvSpPr>
            <a:spLocks noGrp="1"/>
          </p:cNvSpPr>
          <p:nvPr>
            <p:ph type="body" sz="quarter" idx="14" hasCustomPrompt="1"/>
          </p:nvPr>
        </p:nvSpPr>
        <p:spPr>
          <a:xfrm>
            <a:off x="790553" y="12657121"/>
            <a:ext cx="8845281" cy="958083"/>
          </a:xfrm>
        </p:spPr>
        <p:txBody>
          <a:bodyPr anchor="b"/>
          <a:lstStyle>
            <a:lvl1pPr marL="0" indent="0">
              <a:spcBef>
                <a:spcPts val="0"/>
              </a:spcBef>
              <a:buNone/>
              <a:defRPr sz="1319"/>
            </a:lvl1pPr>
            <a:lvl2pPr marL="298428" indent="0">
              <a:buNone/>
              <a:defRPr/>
            </a:lvl2pPr>
          </a:lstStyle>
          <a:p>
            <a:pPr lvl="0"/>
            <a:r>
              <a:rPr lang="en-US" noProof="0"/>
              <a:t>Source</a:t>
            </a:r>
          </a:p>
        </p:txBody>
      </p:sp>
    </p:spTree>
    <p:extLst>
      <p:ext uri="{BB962C8B-B14F-4D97-AF65-F5344CB8AC3E}">
        <p14:creationId xmlns:p14="http://schemas.microsoft.com/office/powerpoint/2010/main" val="125363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976C210-69B8-C20E-77CB-79F6073AD668}"/>
              </a:ext>
            </a:extLst>
          </p:cNvPr>
          <p:cNvGraphicFramePr>
            <a:graphicFrameLocks noChangeAspect="1"/>
          </p:cNvGraphicFramePr>
          <p:nvPr userDrawn="1">
            <p:custDataLst>
              <p:tags r:id="rId8"/>
            </p:custDataLst>
            <p:extLst>
              <p:ext uri="{D42A27DB-BD31-4B8C-83A1-F6EECF244321}">
                <p14:modId xmlns:p14="http://schemas.microsoft.com/office/powerpoint/2010/main" val="2358546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0" imgH="595" progId="TCLayout.ActiveDocument.1">
                  <p:embed/>
                </p:oleObj>
              </mc:Choice>
              <mc:Fallback>
                <p:oleObj name="think-cell Slide" r:id="rId9" imgW="590" imgH="595" progId="TCLayout.ActiveDocument.1">
                  <p:embed/>
                  <p:pic>
                    <p:nvPicPr>
                      <p:cNvPr id="7" name="think-cell data - do not delete" hidden="1">
                        <a:extLst>
                          <a:ext uri="{FF2B5EF4-FFF2-40B4-BE49-F238E27FC236}">
                            <a16:creationId xmlns:a16="http://schemas.microsoft.com/office/drawing/2014/main" id="{0976C210-69B8-C20E-77CB-79F6073AD66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010094" y="708798"/>
            <a:ext cx="5310505" cy="3684270"/>
          </a:xfrm>
          <a:prstGeom prst="rect">
            <a:avLst/>
          </a:prstGeom>
        </p:spPr>
        <p:txBody>
          <a:bodyPr wrap="square" lIns="0" tIns="0" rIns="0" bIns="0">
            <a:spAutoFit/>
          </a:bodyPr>
          <a:lstStyle>
            <a:lvl1pPr>
              <a:defRPr sz="8900" b="0" i="0">
                <a:solidFill>
                  <a:srgbClr val="415263"/>
                </a:solidFill>
                <a:latin typeface="Ivar Display Hydro"/>
                <a:cs typeface="Ivar Display Hydro"/>
              </a:defRPr>
            </a:lvl1pPr>
          </a:lstStyle>
          <a:p>
            <a:endParaRPr/>
          </a:p>
        </p:txBody>
      </p:sp>
      <p:sp>
        <p:nvSpPr>
          <p:cNvPr id="3" name="Holder 3"/>
          <p:cNvSpPr>
            <a:spLocks noGrp="1"/>
          </p:cNvSpPr>
          <p:nvPr>
            <p:ph type="body" idx="1"/>
          </p:nvPr>
        </p:nvSpPr>
        <p:spPr>
          <a:xfrm>
            <a:off x="1005205" y="3237928"/>
            <a:ext cx="18093690" cy="929144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3092494"/>
            <a:ext cx="6433312" cy="70389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3092494"/>
            <a:ext cx="4623943" cy="70389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a:xfrm>
            <a:off x="14474953" y="13092494"/>
            <a:ext cx="4623943" cy="70389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mailto:erika.vartdal@hydro.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F52F1F1A-5792-8270-A147-F5D37712957A}"/>
              </a:ext>
            </a:extLst>
          </p:cNvPr>
          <p:cNvGraphicFramePr>
            <a:graphicFrameLocks noChangeAspect="1"/>
          </p:cNvGraphicFramePr>
          <p:nvPr>
            <p:custDataLst>
              <p:tags r:id="rId1"/>
            </p:custDataLst>
            <p:extLst>
              <p:ext uri="{D42A27DB-BD31-4B8C-83A1-F6EECF244321}">
                <p14:modId xmlns:p14="http://schemas.microsoft.com/office/powerpoint/2010/main" val="2603336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0" imgH="595" progId="TCLayout.ActiveDocument.1">
                  <p:embed/>
                </p:oleObj>
              </mc:Choice>
              <mc:Fallback>
                <p:oleObj name="think-cell Slide" r:id="rId3" imgW="590" imgH="595" progId="TCLayout.ActiveDocument.1">
                  <p:embed/>
                  <p:pic>
                    <p:nvPicPr>
                      <p:cNvPr id="15" name="think-cell data - do not delete" hidden="1">
                        <a:extLst>
                          <a:ext uri="{FF2B5EF4-FFF2-40B4-BE49-F238E27FC236}">
                            <a16:creationId xmlns:a16="http://schemas.microsoft.com/office/drawing/2014/main" id="{F52F1F1A-5792-8270-A147-F5D3771295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bject 2"/>
          <p:cNvSpPr txBox="1">
            <a:spLocks noGrp="1"/>
          </p:cNvSpPr>
          <p:nvPr>
            <p:ph type="title"/>
          </p:nvPr>
        </p:nvSpPr>
        <p:spPr>
          <a:xfrm>
            <a:off x="906488" y="3377950"/>
            <a:ext cx="6185192" cy="2556469"/>
          </a:xfrm>
          <a:prstGeom prst="rect">
            <a:avLst/>
          </a:prstGeom>
        </p:spPr>
        <p:txBody>
          <a:bodyPr vert="horz" wrap="square" lIns="0" tIns="17145" rIns="0" bIns="0" rtlCol="0" anchor="t">
            <a:spAutoFit/>
          </a:bodyPr>
          <a:lstStyle/>
          <a:p>
            <a:pPr marL="12700">
              <a:lnSpc>
                <a:spcPts val="9865"/>
              </a:lnSpc>
              <a:spcBef>
                <a:spcPts val="135"/>
              </a:spcBef>
            </a:pPr>
            <a:r>
              <a:rPr spc="-1015"/>
              <a:t>V</a:t>
            </a:r>
            <a:r>
              <a:rPr spc="-240"/>
              <a:t>e</a:t>
            </a:r>
            <a:r>
              <a:rPr spc="-40"/>
              <a:t>l</a:t>
            </a:r>
            <a:r>
              <a:rPr spc="-420"/>
              <a:t>k</a:t>
            </a:r>
            <a:r>
              <a:rPr spc="-270"/>
              <a:t>o</a:t>
            </a:r>
            <a:r>
              <a:rPr lang="nb-NO" spc="-30"/>
              <a:t>mne</a:t>
            </a:r>
            <a:endParaRPr spc="-10"/>
          </a:p>
          <a:p>
            <a:pPr marL="137160">
              <a:lnSpc>
                <a:spcPts val="9865"/>
              </a:lnSpc>
            </a:pPr>
            <a:r>
              <a:rPr err="1"/>
              <a:t>til</a:t>
            </a:r>
            <a:r>
              <a:rPr spc="-60"/>
              <a:t> </a:t>
            </a:r>
            <a:r>
              <a:rPr spc="-165" err="1"/>
              <a:t>nabo</a:t>
            </a:r>
            <a:r>
              <a:rPr lang="nb-NO" spc="-165"/>
              <a:t>kveld</a:t>
            </a:r>
            <a:r>
              <a:rPr spc="-165"/>
              <a:t>!</a:t>
            </a:r>
          </a:p>
        </p:txBody>
      </p:sp>
      <p:grpSp>
        <p:nvGrpSpPr>
          <p:cNvPr id="4" name="object 4"/>
          <p:cNvGrpSpPr/>
          <p:nvPr/>
        </p:nvGrpSpPr>
        <p:grpSpPr>
          <a:xfrm>
            <a:off x="1005205" y="1688404"/>
            <a:ext cx="1050925" cy="368300"/>
            <a:chOff x="1005205" y="1688404"/>
            <a:chExt cx="1050925" cy="368300"/>
          </a:xfrm>
        </p:grpSpPr>
        <p:sp>
          <p:nvSpPr>
            <p:cNvPr id="5" name="object 5"/>
            <p:cNvSpPr/>
            <p:nvPr/>
          </p:nvSpPr>
          <p:spPr>
            <a:xfrm>
              <a:off x="1005205" y="1688416"/>
              <a:ext cx="678815" cy="368300"/>
            </a:xfrm>
            <a:custGeom>
              <a:avLst/>
              <a:gdLst/>
              <a:ahLst/>
              <a:cxnLst/>
              <a:rect l="l" t="t" r="r" b="b"/>
              <a:pathLst>
                <a:path w="678814" h="368300">
                  <a:moveTo>
                    <a:pt x="229654" y="0"/>
                  </a:moveTo>
                  <a:lnTo>
                    <a:pt x="177469" y="0"/>
                  </a:lnTo>
                  <a:lnTo>
                    <a:pt x="177469" y="119380"/>
                  </a:lnTo>
                  <a:lnTo>
                    <a:pt x="52158" y="119380"/>
                  </a:lnTo>
                  <a:lnTo>
                    <a:pt x="52158" y="0"/>
                  </a:lnTo>
                  <a:lnTo>
                    <a:pt x="0" y="0"/>
                  </a:lnTo>
                  <a:lnTo>
                    <a:pt x="0" y="119380"/>
                  </a:lnTo>
                  <a:lnTo>
                    <a:pt x="0" y="165100"/>
                  </a:lnTo>
                  <a:lnTo>
                    <a:pt x="0" y="293370"/>
                  </a:lnTo>
                  <a:lnTo>
                    <a:pt x="52158" y="293370"/>
                  </a:lnTo>
                  <a:lnTo>
                    <a:pt x="52158" y="165100"/>
                  </a:lnTo>
                  <a:lnTo>
                    <a:pt x="177469" y="165100"/>
                  </a:lnTo>
                  <a:lnTo>
                    <a:pt x="177469" y="293370"/>
                  </a:lnTo>
                  <a:lnTo>
                    <a:pt x="229654" y="293370"/>
                  </a:lnTo>
                  <a:lnTo>
                    <a:pt x="229654" y="165100"/>
                  </a:lnTo>
                  <a:lnTo>
                    <a:pt x="229654" y="119380"/>
                  </a:lnTo>
                  <a:lnTo>
                    <a:pt x="229654" y="0"/>
                  </a:lnTo>
                  <a:close/>
                </a:path>
                <a:path w="678814" h="368300">
                  <a:moveTo>
                    <a:pt x="463410" y="78054"/>
                  </a:moveTo>
                  <a:lnTo>
                    <a:pt x="409600" y="78054"/>
                  </a:lnTo>
                  <a:lnTo>
                    <a:pt x="395770" y="118592"/>
                  </a:lnTo>
                  <a:lnTo>
                    <a:pt x="368287" y="200126"/>
                  </a:lnTo>
                  <a:lnTo>
                    <a:pt x="357009" y="232117"/>
                  </a:lnTo>
                  <a:lnTo>
                    <a:pt x="345732" y="199847"/>
                  </a:lnTo>
                  <a:lnTo>
                    <a:pt x="320548" y="125120"/>
                  </a:lnTo>
                  <a:lnTo>
                    <a:pt x="304419" y="78054"/>
                  </a:lnTo>
                  <a:lnTo>
                    <a:pt x="249364" y="78054"/>
                  </a:lnTo>
                  <a:lnTo>
                    <a:pt x="290817" y="183946"/>
                  </a:lnTo>
                  <a:lnTo>
                    <a:pt x="311365" y="237159"/>
                  </a:lnTo>
                  <a:lnTo>
                    <a:pt x="330720" y="287997"/>
                  </a:lnTo>
                  <a:lnTo>
                    <a:pt x="297027" y="367690"/>
                  </a:lnTo>
                  <a:lnTo>
                    <a:pt x="347967" y="367690"/>
                  </a:lnTo>
                  <a:lnTo>
                    <a:pt x="367880" y="318617"/>
                  </a:lnTo>
                  <a:lnTo>
                    <a:pt x="387400" y="269963"/>
                  </a:lnTo>
                  <a:lnTo>
                    <a:pt x="406615" y="221640"/>
                  </a:lnTo>
                  <a:lnTo>
                    <a:pt x="463410" y="78054"/>
                  </a:lnTo>
                  <a:close/>
                </a:path>
                <a:path w="678814" h="368300">
                  <a:moveTo>
                    <a:pt x="678688" y="0"/>
                  </a:moveTo>
                  <a:lnTo>
                    <a:pt x="631037" y="0"/>
                  </a:lnTo>
                  <a:lnTo>
                    <a:pt x="631037" y="184454"/>
                  </a:lnTo>
                  <a:lnTo>
                    <a:pt x="626770" y="213804"/>
                  </a:lnTo>
                  <a:lnTo>
                    <a:pt x="614451" y="237096"/>
                  </a:lnTo>
                  <a:lnTo>
                    <a:pt x="594702" y="252539"/>
                  </a:lnTo>
                  <a:lnTo>
                    <a:pt x="594423" y="252539"/>
                  </a:lnTo>
                  <a:lnTo>
                    <a:pt x="568591" y="258000"/>
                  </a:lnTo>
                  <a:lnTo>
                    <a:pt x="543509" y="252539"/>
                  </a:lnTo>
                  <a:lnTo>
                    <a:pt x="524789" y="237451"/>
                  </a:lnTo>
                  <a:lnTo>
                    <a:pt x="513067" y="214668"/>
                  </a:lnTo>
                  <a:lnTo>
                    <a:pt x="509016" y="186105"/>
                  </a:lnTo>
                  <a:lnTo>
                    <a:pt x="513080" y="157276"/>
                  </a:lnTo>
                  <a:lnTo>
                    <a:pt x="524827" y="133934"/>
                  </a:lnTo>
                  <a:lnTo>
                    <a:pt x="543674" y="118275"/>
                  </a:lnTo>
                  <a:lnTo>
                    <a:pt x="568998" y="112560"/>
                  </a:lnTo>
                  <a:lnTo>
                    <a:pt x="593940" y="117957"/>
                  </a:lnTo>
                  <a:lnTo>
                    <a:pt x="613575" y="132956"/>
                  </a:lnTo>
                  <a:lnTo>
                    <a:pt x="626427" y="155714"/>
                  </a:lnTo>
                  <a:lnTo>
                    <a:pt x="631037" y="184454"/>
                  </a:lnTo>
                  <a:lnTo>
                    <a:pt x="631037" y="0"/>
                  </a:lnTo>
                  <a:lnTo>
                    <a:pt x="628573" y="0"/>
                  </a:lnTo>
                  <a:lnTo>
                    <a:pt x="628624" y="79730"/>
                  </a:lnTo>
                  <a:lnTo>
                    <a:pt x="628738" y="94576"/>
                  </a:lnTo>
                  <a:lnTo>
                    <a:pt x="628942" y="103682"/>
                  </a:lnTo>
                  <a:lnTo>
                    <a:pt x="628980" y="105575"/>
                  </a:lnTo>
                  <a:lnTo>
                    <a:pt x="617715" y="92735"/>
                  </a:lnTo>
                  <a:lnTo>
                    <a:pt x="601967" y="81699"/>
                  </a:lnTo>
                  <a:lnTo>
                    <a:pt x="582066" y="73977"/>
                  </a:lnTo>
                  <a:lnTo>
                    <a:pt x="558317" y="71069"/>
                  </a:lnTo>
                  <a:lnTo>
                    <a:pt x="516585" y="79730"/>
                  </a:lnTo>
                  <a:lnTo>
                    <a:pt x="484873" y="103682"/>
                  </a:lnTo>
                  <a:lnTo>
                    <a:pt x="464718" y="139877"/>
                  </a:lnTo>
                  <a:lnTo>
                    <a:pt x="457657" y="185280"/>
                  </a:lnTo>
                  <a:lnTo>
                    <a:pt x="464934" y="231419"/>
                  </a:lnTo>
                  <a:lnTo>
                    <a:pt x="485343" y="267246"/>
                  </a:lnTo>
                  <a:lnTo>
                    <a:pt x="516763" y="290436"/>
                  </a:lnTo>
                  <a:lnTo>
                    <a:pt x="557085" y="298678"/>
                  </a:lnTo>
                  <a:lnTo>
                    <a:pt x="582561" y="295808"/>
                  </a:lnTo>
                  <a:lnTo>
                    <a:pt x="603504" y="288099"/>
                  </a:lnTo>
                  <a:lnTo>
                    <a:pt x="619823" y="276834"/>
                  </a:lnTo>
                  <a:lnTo>
                    <a:pt x="631456" y="263334"/>
                  </a:lnTo>
                  <a:lnTo>
                    <a:pt x="631456" y="293751"/>
                  </a:lnTo>
                  <a:lnTo>
                    <a:pt x="678688" y="293751"/>
                  </a:lnTo>
                  <a:lnTo>
                    <a:pt x="678688" y="263334"/>
                  </a:lnTo>
                  <a:lnTo>
                    <a:pt x="678688" y="258000"/>
                  </a:lnTo>
                  <a:lnTo>
                    <a:pt x="678688" y="112560"/>
                  </a:lnTo>
                  <a:lnTo>
                    <a:pt x="678688" y="105575"/>
                  </a:lnTo>
                  <a:lnTo>
                    <a:pt x="678688" y="0"/>
                  </a:lnTo>
                  <a:close/>
                </a:path>
              </a:pathLst>
            </a:custGeom>
            <a:solidFill>
              <a:srgbClr val="415263"/>
            </a:solidFill>
          </p:spPr>
          <p:txBody>
            <a:bodyPr wrap="square" lIns="0" tIns="0" rIns="0" bIns="0" rtlCol="0"/>
            <a:lstStyle/>
            <a:p>
              <a:endParaRPr/>
            </a:p>
          </p:txBody>
        </p:sp>
        <p:pic>
          <p:nvPicPr>
            <p:cNvPr id="6" name="object 6"/>
            <p:cNvPicPr/>
            <p:nvPr/>
          </p:nvPicPr>
          <p:blipFill>
            <a:blip r:embed="rId5" cstate="print"/>
            <a:stretch>
              <a:fillRect/>
            </a:stretch>
          </p:blipFill>
          <p:spPr>
            <a:xfrm>
              <a:off x="1715953" y="1759072"/>
              <a:ext cx="340160" cy="229654"/>
            </a:xfrm>
            <a:prstGeom prst="rect">
              <a:avLst/>
            </a:prstGeom>
          </p:spPr>
        </p:pic>
      </p:grpSp>
      <p:sp>
        <p:nvSpPr>
          <p:cNvPr id="7" name="object 7"/>
          <p:cNvSpPr/>
          <p:nvPr/>
        </p:nvSpPr>
        <p:spPr>
          <a:xfrm>
            <a:off x="1255052" y="1005193"/>
            <a:ext cx="551815" cy="551815"/>
          </a:xfrm>
          <a:custGeom>
            <a:avLst/>
            <a:gdLst/>
            <a:ahLst/>
            <a:cxnLst/>
            <a:rect l="l" t="t" r="r" b="b"/>
            <a:pathLst>
              <a:path w="551814" h="551815">
                <a:moveTo>
                  <a:pt x="275605" y="0"/>
                </a:moveTo>
                <a:lnTo>
                  <a:pt x="6305" y="0"/>
                </a:lnTo>
                <a:lnTo>
                  <a:pt x="0" y="6312"/>
                </a:lnTo>
                <a:lnTo>
                  <a:pt x="0" y="21886"/>
                </a:lnTo>
                <a:lnTo>
                  <a:pt x="6305" y="28191"/>
                </a:lnTo>
                <a:lnTo>
                  <a:pt x="14092" y="28191"/>
                </a:lnTo>
                <a:lnTo>
                  <a:pt x="63893" y="33227"/>
                </a:lnTo>
                <a:lnTo>
                  <a:pt x="110306" y="47666"/>
                </a:lnTo>
                <a:lnTo>
                  <a:pt x="152331" y="70505"/>
                </a:lnTo>
                <a:lnTo>
                  <a:pt x="188962" y="100742"/>
                </a:lnTo>
                <a:lnTo>
                  <a:pt x="219199" y="137373"/>
                </a:lnTo>
                <a:lnTo>
                  <a:pt x="242038" y="179398"/>
                </a:lnTo>
                <a:lnTo>
                  <a:pt x="256477" y="225811"/>
                </a:lnTo>
                <a:lnTo>
                  <a:pt x="261513" y="275612"/>
                </a:lnTo>
                <a:lnTo>
                  <a:pt x="256510" y="325090"/>
                </a:lnTo>
                <a:lnTo>
                  <a:pt x="256477" y="325413"/>
                </a:lnTo>
                <a:lnTo>
                  <a:pt x="242082" y="371684"/>
                </a:lnTo>
                <a:lnTo>
                  <a:pt x="242038" y="371826"/>
                </a:lnTo>
                <a:lnTo>
                  <a:pt x="219199" y="413849"/>
                </a:lnTo>
                <a:lnTo>
                  <a:pt x="188962" y="450479"/>
                </a:lnTo>
                <a:lnTo>
                  <a:pt x="152331" y="480715"/>
                </a:lnTo>
                <a:lnTo>
                  <a:pt x="110306" y="503553"/>
                </a:lnTo>
                <a:lnTo>
                  <a:pt x="63893" y="517991"/>
                </a:lnTo>
                <a:lnTo>
                  <a:pt x="14092" y="523026"/>
                </a:lnTo>
                <a:lnTo>
                  <a:pt x="6305" y="523026"/>
                </a:lnTo>
                <a:lnTo>
                  <a:pt x="0" y="529338"/>
                </a:lnTo>
                <a:lnTo>
                  <a:pt x="0" y="544913"/>
                </a:lnTo>
                <a:lnTo>
                  <a:pt x="6305" y="551225"/>
                </a:lnTo>
                <a:lnTo>
                  <a:pt x="275605" y="551225"/>
                </a:lnTo>
                <a:lnTo>
                  <a:pt x="325083" y="546776"/>
                </a:lnTo>
                <a:lnTo>
                  <a:pt x="371677" y="533954"/>
                </a:lnTo>
                <a:lnTo>
                  <a:pt x="401847" y="519608"/>
                </a:lnTo>
                <a:lnTo>
                  <a:pt x="142138" y="519608"/>
                </a:lnTo>
                <a:lnTo>
                  <a:pt x="183491" y="492847"/>
                </a:lnTo>
                <a:lnTo>
                  <a:pt x="219344" y="459338"/>
                </a:lnTo>
                <a:lnTo>
                  <a:pt x="248787" y="419969"/>
                </a:lnTo>
                <a:lnTo>
                  <a:pt x="270925" y="375632"/>
                </a:lnTo>
                <a:lnTo>
                  <a:pt x="284865" y="327216"/>
                </a:lnTo>
                <a:lnTo>
                  <a:pt x="289712" y="275612"/>
                </a:lnTo>
                <a:lnTo>
                  <a:pt x="285067" y="226135"/>
                </a:lnTo>
                <a:lnTo>
                  <a:pt x="285037" y="225811"/>
                </a:lnTo>
                <a:lnTo>
                  <a:pt x="284919" y="224556"/>
                </a:lnTo>
                <a:lnTo>
                  <a:pt x="270937" y="175617"/>
                </a:lnTo>
                <a:lnTo>
                  <a:pt x="248809" y="131284"/>
                </a:lnTo>
                <a:lnTo>
                  <a:pt x="219376" y="91917"/>
                </a:lnTo>
                <a:lnTo>
                  <a:pt x="183533" y="58404"/>
                </a:lnTo>
                <a:lnTo>
                  <a:pt x="142171" y="31638"/>
                </a:lnTo>
                <a:lnTo>
                  <a:pt x="401892" y="31638"/>
                </a:lnTo>
                <a:lnTo>
                  <a:pt x="371677" y="17271"/>
                </a:lnTo>
                <a:lnTo>
                  <a:pt x="325083" y="4448"/>
                </a:lnTo>
                <a:lnTo>
                  <a:pt x="275605" y="0"/>
                </a:lnTo>
                <a:close/>
              </a:path>
              <a:path w="551814" h="551815">
                <a:moveTo>
                  <a:pt x="229255" y="31638"/>
                </a:moveTo>
                <a:lnTo>
                  <a:pt x="142171" y="31638"/>
                </a:lnTo>
                <a:lnTo>
                  <a:pt x="190457" y="44884"/>
                </a:lnTo>
                <a:lnTo>
                  <a:pt x="234288" y="67133"/>
                </a:lnTo>
                <a:lnTo>
                  <a:pt x="272581" y="97306"/>
                </a:lnTo>
                <a:lnTo>
                  <a:pt x="304250" y="134322"/>
                </a:lnTo>
                <a:lnTo>
                  <a:pt x="328213" y="177098"/>
                </a:lnTo>
                <a:lnTo>
                  <a:pt x="343385" y="224556"/>
                </a:lnTo>
                <a:lnTo>
                  <a:pt x="348684" y="275612"/>
                </a:lnTo>
                <a:lnTo>
                  <a:pt x="343381" y="326684"/>
                </a:lnTo>
                <a:lnTo>
                  <a:pt x="328197" y="374154"/>
                </a:lnTo>
                <a:lnTo>
                  <a:pt x="304217" y="416941"/>
                </a:lnTo>
                <a:lnTo>
                  <a:pt x="273293" y="453086"/>
                </a:lnTo>
                <a:lnTo>
                  <a:pt x="234200" y="484136"/>
                </a:lnTo>
                <a:lnTo>
                  <a:pt x="190320" y="506378"/>
                </a:lnTo>
                <a:lnTo>
                  <a:pt x="142094" y="519608"/>
                </a:lnTo>
                <a:lnTo>
                  <a:pt x="229222" y="519608"/>
                </a:lnTo>
                <a:lnTo>
                  <a:pt x="270609" y="492847"/>
                </a:lnTo>
                <a:lnTo>
                  <a:pt x="306478" y="459338"/>
                </a:lnTo>
                <a:lnTo>
                  <a:pt x="335935" y="419969"/>
                </a:lnTo>
                <a:lnTo>
                  <a:pt x="358083" y="375632"/>
                </a:lnTo>
                <a:lnTo>
                  <a:pt x="372028" y="327216"/>
                </a:lnTo>
                <a:lnTo>
                  <a:pt x="376876" y="275612"/>
                </a:lnTo>
                <a:lnTo>
                  <a:pt x="372228" y="226135"/>
                </a:lnTo>
                <a:lnTo>
                  <a:pt x="372198" y="225811"/>
                </a:lnTo>
                <a:lnTo>
                  <a:pt x="372080" y="224556"/>
                </a:lnTo>
                <a:lnTo>
                  <a:pt x="358091" y="175617"/>
                </a:lnTo>
                <a:lnTo>
                  <a:pt x="335951" y="131284"/>
                </a:lnTo>
                <a:lnTo>
                  <a:pt x="306502" y="91917"/>
                </a:lnTo>
                <a:lnTo>
                  <a:pt x="270638" y="58404"/>
                </a:lnTo>
                <a:lnTo>
                  <a:pt x="229255" y="31638"/>
                </a:lnTo>
                <a:close/>
              </a:path>
              <a:path w="551814" h="551815">
                <a:moveTo>
                  <a:pt x="316426" y="31638"/>
                </a:moveTo>
                <a:lnTo>
                  <a:pt x="229299" y="31638"/>
                </a:lnTo>
                <a:lnTo>
                  <a:pt x="277607" y="44884"/>
                </a:lnTo>
                <a:lnTo>
                  <a:pt x="321446" y="67133"/>
                </a:lnTo>
                <a:lnTo>
                  <a:pt x="359743" y="97306"/>
                </a:lnTo>
                <a:lnTo>
                  <a:pt x="391415" y="134322"/>
                </a:lnTo>
                <a:lnTo>
                  <a:pt x="415380" y="177098"/>
                </a:lnTo>
                <a:lnTo>
                  <a:pt x="430555" y="224556"/>
                </a:lnTo>
                <a:lnTo>
                  <a:pt x="435855" y="275612"/>
                </a:lnTo>
                <a:lnTo>
                  <a:pt x="430553" y="326684"/>
                </a:lnTo>
                <a:lnTo>
                  <a:pt x="415370" y="374154"/>
                </a:lnTo>
                <a:lnTo>
                  <a:pt x="391392" y="416941"/>
                </a:lnTo>
                <a:lnTo>
                  <a:pt x="359702" y="453963"/>
                </a:lnTo>
                <a:lnTo>
                  <a:pt x="321388" y="484136"/>
                </a:lnTo>
                <a:lnTo>
                  <a:pt x="277532" y="506378"/>
                </a:lnTo>
                <a:lnTo>
                  <a:pt x="229222" y="519608"/>
                </a:lnTo>
                <a:lnTo>
                  <a:pt x="316393" y="519608"/>
                </a:lnTo>
                <a:lnTo>
                  <a:pt x="357780" y="492847"/>
                </a:lnTo>
                <a:lnTo>
                  <a:pt x="393649" y="459338"/>
                </a:lnTo>
                <a:lnTo>
                  <a:pt x="423106" y="419969"/>
                </a:lnTo>
                <a:lnTo>
                  <a:pt x="445254" y="375632"/>
                </a:lnTo>
                <a:lnTo>
                  <a:pt x="459199" y="327216"/>
                </a:lnTo>
                <a:lnTo>
                  <a:pt x="464047" y="275612"/>
                </a:lnTo>
                <a:lnTo>
                  <a:pt x="459399" y="226135"/>
                </a:lnTo>
                <a:lnTo>
                  <a:pt x="459369" y="225811"/>
                </a:lnTo>
                <a:lnTo>
                  <a:pt x="459251" y="224556"/>
                </a:lnTo>
                <a:lnTo>
                  <a:pt x="445262" y="175617"/>
                </a:lnTo>
                <a:lnTo>
                  <a:pt x="423122" y="131284"/>
                </a:lnTo>
                <a:lnTo>
                  <a:pt x="393673" y="91917"/>
                </a:lnTo>
                <a:lnTo>
                  <a:pt x="357810" y="58404"/>
                </a:lnTo>
                <a:lnTo>
                  <a:pt x="316426" y="31638"/>
                </a:lnTo>
                <a:close/>
              </a:path>
              <a:path w="551814" h="551815">
                <a:moveTo>
                  <a:pt x="401892" y="31638"/>
                </a:moveTo>
                <a:lnTo>
                  <a:pt x="316470" y="31638"/>
                </a:lnTo>
                <a:lnTo>
                  <a:pt x="364783" y="44884"/>
                </a:lnTo>
                <a:lnTo>
                  <a:pt x="408621" y="67133"/>
                </a:lnTo>
                <a:lnTo>
                  <a:pt x="446916" y="97306"/>
                </a:lnTo>
                <a:lnTo>
                  <a:pt x="478587" y="134322"/>
                </a:lnTo>
                <a:lnTo>
                  <a:pt x="502552" y="177098"/>
                </a:lnTo>
                <a:lnTo>
                  <a:pt x="517726" y="224556"/>
                </a:lnTo>
                <a:lnTo>
                  <a:pt x="523026" y="275612"/>
                </a:lnTo>
                <a:lnTo>
                  <a:pt x="517724" y="326684"/>
                </a:lnTo>
                <a:lnTo>
                  <a:pt x="502541" y="374154"/>
                </a:lnTo>
                <a:lnTo>
                  <a:pt x="478563" y="416941"/>
                </a:lnTo>
                <a:lnTo>
                  <a:pt x="446873" y="453963"/>
                </a:lnTo>
                <a:lnTo>
                  <a:pt x="408559" y="484136"/>
                </a:lnTo>
                <a:lnTo>
                  <a:pt x="364703" y="506378"/>
                </a:lnTo>
                <a:lnTo>
                  <a:pt x="316393" y="519608"/>
                </a:lnTo>
                <a:lnTo>
                  <a:pt x="401847" y="519608"/>
                </a:lnTo>
                <a:lnTo>
                  <a:pt x="453079" y="486324"/>
                </a:lnTo>
                <a:lnTo>
                  <a:pt x="486317" y="453086"/>
                </a:lnTo>
                <a:lnTo>
                  <a:pt x="513534" y="414611"/>
                </a:lnTo>
                <a:lnTo>
                  <a:pt x="533879" y="371826"/>
                </a:lnTo>
                <a:lnTo>
                  <a:pt x="533947" y="371684"/>
                </a:lnTo>
                <a:lnTo>
                  <a:pt x="546680" y="325413"/>
                </a:lnTo>
                <a:lnTo>
                  <a:pt x="546769" y="325090"/>
                </a:lnTo>
                <a:lnTo>
                  <a:pt x="551218" y="275612"/>
                </a:lnTo>
                <a:lnTo>
                  <a:pt x="546769" y="226135"/>
                </a:lnTo>
                <a:lnTo>
                  <a:pt x="533947" y="179540"/>
                </a:lnTo>
                <a:lnTo>
                  <a:pt x="513534" y="136613"/>
                </a:lnTo>
                <a:lnTo>
                  <a:pt x="486317" y="98139"/>
                </a:lnTo>
                <a:lnTo>
                  <a:pt x="453079" y="64900"/>
                </a:lnTo>
                <a:lnTo>
                  <a:pt x="414604" y="37683"/>
                </a:lnTo>
                <a:lnTo>
                  <a:pt x="401892" y="31638"/>
                </a:lnTo>
                <a:close/>
              </a:path>
            </a:pathLst>
          </a:custGeom>
          <a:solidFill>
            <a:srgbClr val="415263"/>
          </a:solidFill>
        </p:spPr>
        <p:txBody>
          <a:bodyPr wrap="square" lIns="0" tIns="0" rIns="0" bIns="0" rtlCol="0"/>
          <a:lstStyle/>
          <a:p>
            <a:endParaRPr/>
          </a:p>
        </p:txBody>
      </p:sp>
      <p:sp>
        <p:nvSpPr>
          <p:cNvPr id="8" name="object 8"/>
          <p:cNvSpPr txBox="1"/>
          <p:nvPr/>
        </p:nvSpPr>
        <p:spPr>
          <a:xfrm>
            <a:off x="992503" y="8090912"/>
            <a:ext cx="2884170" cy="4410118"/>
          </a:xfrm>
          <a:prstGeom prst="rect">
            <a:avLst/>
          </a:prstGeom>
        </p:spPr>
        <p:txBody>
          <a:bodyPr vert="horz" wrap="square" lIns="0" tIns="11430" rIns="0" bIns="0" rtlCol="0">
            <a:spAutoFit/>
          </a:bodyPr>
          <a:lstStyle/>
          <a:p>
            <a:pPr marL="12700" marR="276225">
              <a:lnSpc>
                <a:spcPct val="108000"/>
              </a:lnSpc>
              <a:spcBef>
                <a:spcPts val="90"/>
              </a:spcBef>
            </a:pPr>
            <a:r>
              <a:rPr lang="nb-NO" sz="1250" b="1">
                <a:solidFill>
                  <a:schemeClr val="tx1"/>
                </a:solidFill>
                <a:latin typeface="Arial"/>
                <a:cs typeface="Arial"/>
              </a:rPr>
              <a:t>Hydro ynskjer å utrede Haugaland Industrikraft</a:t>
            </a:r>
            <a:endParaRPr lang="en-US" sz="1250">
              <a:solidFill>
                <a:schemeClr val="tx1"/>
              </a:solidFill>
              <a:latin typeface="Arial"/>
              <a:cs typeface="Arial"/>
            </a:endParaRPr>
          </a:p>
          <a:p>
            <a:pPr marL="12700" marR="276225">
              <a:lnSpc>
                <a:spcPct val="108000"/>
              </a:lnSpc>
              <a:spcBef>
                <a:spcPts val="90"/>
              </a:spcBef>
            </a:pPr>
            <a:r>
              <a:rPr lang="en-US" sz="1250" err="1">
                <a:solidFill>
                  <a:schemeClr val="tx1"/>
                </a:solidFill>
                <a:latin typeface="Arial"/>
                <a:cs typeface="Arial"/>
              </a:rPr>
              <a:t>Haugaland</a:t>
            </a:r>
            <a:r>
              <a:rPr lang="en-US" sz="1250">
                <a:solidFill>
                  <a:schemeClr val="tx1"/>
                </a:solidFill>
                <a:latin typeface="Arial"/>
                <a:cs typeface="Arial"/>
              </a:rPr>
              <a:t> </a:t>
            </a:r>
            <a:r>
              <a:rPr lang="en-US" sz="1250" err="1">
                <a:solidFill>
                  <a:schemeClr val="tx1"/>
                </a:solidFill>
                <a:latin typeface="Arial"/>
                <a:cs typeface="Arial"/>
              </a:rPr>
              <a:t>industrikraft</a:t>
            </a:r>
            <a:r>
              <a:rPr lang="en-US" sz="1250">
                <a:solidFill>
                  <a:schemeClr val="tx1"/>
                </a:solidFill>
                <a:latin typeface="Arial"/>
                <a:cs typeface="Arial"/>
              </a:rPr>
              <a:t> tar </a:t>
            </a:r>
            <a:r>
              <a:rPr lang="en-US" sz="1250" err="1">
                <a:solidFill>
                  <a:schemeClr val="tx1"/>
                </a:solidFill>
                <a:latin typeface="Arial"/>
                <a:cs typeface="Arial"/>
              </a:rPr>
              <a:t>utgangspunkt</a:t>
            </a:r>
            <a:r>
              <a:rPr lang="en-US" sz="1250">
                <a:solidFill>
                  <a:schemeClr val="tx1"/>
                </a:solidFill>
                <a:latin typeface="Arial"/>
                <a:cs typeface="Arial"/>
              </a:rPr>
              <a:t> i den </a:t>
            </a:r>
            <a:r>
              <a:rPr lang="en-US" sz="1250" err="1">
                <a:solidFill>
                  <a:schemeClr val="tx1"/>
                </a:solidFill>
                <a:latin typeface="Arial"/>
                <a:cs typeface="Arial"/>
              </a:rPr>
              <a:t>lange</a:t>
            </a:r>
            <a:r>
              <a:rPr lang="en-US" sz="1250">
                <a:solidFill>
                  <a:schemeClr val="tx1"/>
                </a:solidFill>
                <a:latin typeface="Arial"/>
                <a:cs typeface="Arial"/>
              </a:rPr>
              <a:t> </a:t>
            </a:r>
            <a:r>
              <a:rPr lang="en-US" sz="1250" err="1">
                <a:solidFill>
                  <a:schemeClr val="tx1"/>
                </a:solidFill>
                <a:latin typeface="Arial"/>
                <a:cs typeface="Arial"/>
              </a:rPr>
              <a:t>industritradisjonen</a:t>
            </a:r>
            <a:r>
              <a:rPr lang="en-US" sz="1250">
                <a:solidFill>
                  <a:schemeClr val="tx1"/>
                </a:solidFill>
                <a:latin typeface="Arial"/>
                <a:cs typeface="Arial"/>
              </a:rPr>
              <a:t> </a:t>
            </a:r>
            <a:r>
              <a:rPr lang="en-US" sz="1250" err="1">
                <a:solidFill>
                  <a:schemeClr val="tx1"/>
                </a:solidFill>
                <a:latin typeface="Arial"/>
                <a:cs typeface="Arial"/>
              </a:rPr>
              <a:t>på</a:t>
            </a:r>
            <a:r>
              <a:rPr lang="en-US" sz="1250">
                <a:solidFill>
                  <a:schemeClr val="tx1"/>
                </a:solidFill>
                <a:latin typeface="Arial"/>
                <a:cs typeface="Arial"/>
              </a:rPr>
              <a:t> </a:t>
            </a:r>
            <a:r>
              <a:rPr lang="en-US" sz="1250" err="1">
                <a:solidFill>
                  <a:schemeClr val="tx1"/>
                </a:solidFill>
                <a:latin typeface="Arial"/>
                <a:cs typeface="Arial"/>
              </a:rPr>
              <a:t>Haugalandet</a:t>
            </a:r>
            <a:r>
              <a:rPr lang="en-US" sz="1250">
                <a:solidFill>
                  <a:schemeClr val="tx1"/>
                </a:solidFill>
                <a:latin typeface="Arial"/>
                <a:cs typeface="Arial"/>
              </a:rPr>
              <a:t>, der kraft </a:t>
            </a:r>
            <a:r>
              <a:rPr lang="en-US" sz="1250" err="1">
                <a:solidFill>
                  <a:schemeClr val="tx1"/>
                </a:solidFill>
                <a:latin typeface="Arial"/>
                <a:cs typeface="Arial"/>
              </a:rPr>
              <a:t>og</a:t>
            </a:r>
            <a:r>
              <a:rPr lang="en-US" sz="1250">
                <a:solidFill>
                  <a:schemeClr val="tx1"/>
                </a:solidFill>
                <a:latin typeface="Arial"/>
                <a:cs typeface="Arial"/>
              </a:rPr>
              <a:t> </a:t>
            </a:r>
            <a:r>
              <a:rPr lang="en-US" sz="1250" err="1">
                <a:solidFill>
                  <a:schemeClr val="tx1"/>
                </a:solidFill>
                <a:latin typeface="Arial"/>
                <a:cs typeface="Arial"/>
              </a:rPr>
              <a:t>industri</a:t>
            </a:r>
            <a:r>
              <a:rPr lang="en-US" sz="1250">
                <a:solidFill>
                  <a:schemeClr val="tx1"/>
                </a:solidFill>
                <a:latin typeface="Arial"/>
                <a:cs typeface="Arial"/>
              </a:rPr>
              <a:t> </a:t>
            </a:r>
            <a:r>
              <a:rPr lang="en-US" sz="1250" err="1">
                <a:solidFill>
                  <a:schemeClr val="tx1"/>
                </a:solidFill>
                <a:latin typeface="Arial"/>
                <a:cs typeface="Arial"/>
              </a:rPr>
              <a:t>har</a:t>
            </a:r>
            <a:r>
              <a:rPr lang="en-US" sz="1250">
                <a:solidFill>
                  <a:schemeClr val="tx1"/>
                </a:solidFill>
                <a:latin typeface="Arial"/>
                <a:cs typeface="Arial"/>
              </a:rPr>
              <a:t> </a:t>
            </a:r>
            <a:r>
              <a:rPr lang="en-US" sz="1250" err="1">
                <a:solidFill>
                  <a:schemeClr val="tx1"/>
                </a:solidFill>
                <a:latin typeface="Arial"/>
                <a:cs typeface="Arial"/>
              </a:rPr>
              <a:t>skapt</a:t>
            </a:r>
            <a:r>
              <a:rPr lang="en-US" sz="1250">
                <a:solidFill>
                  <a:schemeClr val="tx1"/>
                </a:solidFill>
                <a:latin typeface="Arial"/>
                <a:cs typeface="Arial"/>
              </a:rPr>
              <a:t> </a:t>
            </a:r>
            <a:r>
              <a:rPr lang="en-US" sz="1250" err="1">
                <a:solidFill>
                  <a:schemeClr val="tx1"/>
                </a:solidFill>
                <a:latin typeface="Arial"/>
                <a:cs typeface="Arial"/>
              </a:rPr>
              <a:t>verdiar</a:t>
            </a:r>
            <a:r>
              <a:rPr lang="en-US" sz="1250">
                <a:solidFill>
                  <a:schemeClr val="tx1"/>
                </a:solidFill>
                <a:latin typeface="Arial"/>
                <a:cs typeface="Arial"/>
              </a:rPr>
              <a:t> </a:t>
            </a:r>
            <a:r>
              <a:rPr lang="en-US" sz="1250" err="1">
                <a:solidFill>
                  <a:schemeClr val="tx1"/>
                </a:solidFill>
                <a:latin typeface="Arial"/>
                <a:cs typeface="Arial"/>
              </a:rPr>
              <a:t>og</a:t>
            </a:r>
            <a:r>
              <a:rPr lang="en-US" sz="1250">
                <a:solidFill>
                  <a:schemeClr val="tx1"/>
                </a:solidFill>
                <a:latin typeface="Arial"/>
                <a:cs typeface="Arial"/>
              </a:rPr>
              <a:t> </a:t>
            </a:r>
            <a:r>
              <a:rPr lang="en-US" sz="1250" err="1">
                <a:solidFill>
                  <a:schemeClr val="tx1"/>
                </a:solidFill>
                <a:latin typeface="Arial"/>
                <a:cs typeface="Arial"/>
              </a:rPr>
              <a:t>arbeidsplassar</a:t>
            </a:r>
            <a:r>
              <a:rPr lang="en-US" sz="1250">
                <a:solidFill>
                  <a:schemeClr val="tx1"/>
                </a:solidFill>
                <a:latin typeface="Arial"/>
                <a:cs typeface="Arial"/>
              </a:rPr>
              <a:t> i </a:t>
            </a:r>
            <a:r>
              <a:rPr lang="en-US" sz="1250" err="1">
                <a:solidFill>
                  <a:schemeClr val="tx1"/>
                </a:solidFill>
                <a:latin typeface="Arial"/>
                <a:cs typeface="Arial"/>
              </a:rPr>
              <a:t>generasjonar</a:t>
            </a:r>
            <a:r>
              <a:rPr lang="en-US" sz="1250">
                <a:solidFill>
                  <a:schemeClr val="tx1"/>
                </a:solidFill>
                <a:latin typeface="Arial"/>
                <a:cs typeface="Arial"/>
              </a:rPr>
              <a:t>. Hydro </a:t>
            </a:r>
            <a:r>
              <a:rPr lang="en-US" sz="1250" err="1">
                <a:solidFill>
                  <a:schemeClr val="tx1"/>
                </a:solidFill>
                <a:latin typeface="Arial"/>
                <a:cs typeface="Arial"/>
              </a:rPr>
              <a:t>Karmøy</a:t>
            </a:r>
            <a:r>
              <a:rPr lang="en-US" sz="1250">
                <a:solidFill>
                  <a:schemeClr val="tx1"/>
                </a:solidFill>
                <a:latin typeface="Arial"/>
                <a:cs typeface="Arial"/>
              </a:rPr>
              <a:t> er </a:t>
            </a:r>
            <a:r>
              <a:rPr lang="en-US" sz="1250" err="1">
                <a:solidFill>
                  <a:schemeClr val="tx1"/>
                </a:solidFill>
                <a:latin typeface="Arial"/>
                <a:cs typeface="Arial"/>
              </a:rPr>
              <a:t>ei</a:t>
            </a:r>
            <a:r>
              <a:rPr lang="en-US" sz="1250">
                <a:solidFill>
                  <a:schemeClr val="tx1"/>
                </a:solidFill>
                <a:latin typeface="Arial"/>
                <a:cs typeface="Arial"/>
              </a:rPr>
              <a:t> </a:t>
            </a:r>
            <a:r>
              <a:rPr lang="en-US" sz="1250" err="1">
                <a:solidFill>
                  <a:schemeClr val="tx1"/>
                </a:solidFill>
                <a:latin typeface="Arial"/>
                <a:cs typeface="Arial"/>
              </a:rPr>
              <a:t>hjørnesteinsbedrift</a:t>
            </a:r>
            <a:r>
              <a:rPr lang="en-US" sz="1250">
                <a:solidFill>
                  <a:schemeClr val="tx1"/>
                </a:solidFill>
                <a:latin typeface="Arial"/>
                <a:cs typeface="Arial"/>
              </a:rPr>
              <a:t> </a:t>
            </a:r>
            <a:r>
              <a:rPr lang="en-US" sz="1250" err="1">
                <a:solidFill>
                  <a:schemeClr val="tx1"/>
                </a:solidFill>
                <a:latin typeface="Arial"/>
                <a:cs typeface="Arial"/>
              </a:rPr>
              <a:t>og</a:t>
            </a:r>
            <a:r>
              <a:rPr lang="en-US" sz="1250">
                <a:solidFill>
                  <a:schemeClr val="tx1"/>
                </a:solidFill>
                <a:latin typeface="Arial"/>
                <a:cs typeface="Arial"/>
              </a:rPr>
              <a:t> </a:t>
            </a:r>
            <a:r>
              <a:rPr lang="en-US" sz="1250" err="1">
                <a:solidFill>
                  <a:schemeClr val="tx1"/>
                </a:solidFill>
                <a:latin typeface="Arial"/>
                <a:cs typeface="Arial"/>
              </a:rPr>
              <a:t>eit</a:t>
            </a:r>
            <a:r>
              <a:rPr lang="en-US" sz="1250">
                <a:solidFill>
                  <a:schemeClr val="tx1"/>
                </a:solidFill>
                <a:latin typeface="Arial"/>
                <a:cs typeface="Arial"/>
              </a:rPr>
              <a:t> </a:t>
            </a:r>
            <a:r>
              <a:rPr lang="en-US" sz="1250" err="1">
                <a:solidFill>
                  <a:schemeClr val="tx1"/>
                </a:solidFill>
                <a:latin typeface="Arial"/>
                <a:cs typeface="Arial"/>
              </a:rPr>
              <a:t>globalt</a:t>
            </a:r>
            <a:r>
              <a:rPr lang="en-US" sz="1250">
                <a:solidFill>
                  <a:schemeClr val="tx1"/>
                </a:solidFill>
                <a:latin typeface="Arial"/>
                <a:cs typeface="Arial"/>
              </a:rPr>
              <a:t> </a:t>
            </a:r>
            <a:r>
              <a:rPr lang="en-US" sz="1250" err="1">
                <a:solidFill>
                  <a:schemeClr val="tx1"/>
                </a:solidFill>
                <a:latin typeface="Arial"/>
                <a:cs typeface="Arial"/>
              </a:rPr>
              <a:t>eksempel</a:t>
            </a:r>
            <a:r>
              <a:rPr lang="en-US" sz="1250">
                <a:solidFill>
                  <a:schemeClr val="tx1"/>
                </a:solidFill>
                <a:latin typeface="Arial"/>
                <a:cs typeface="Arial"/>
              </a:rPr>
              <a:t> </a:t>
            </a:r>
            <a:r>
              <a:rPr lang="en-US" sz="1250" err="1">
                <a:solidFill>
                  <a:schemeClr val="tx1"/>
                </a:solidFill>
                <a:latin typeface="Arial"/>
                <a:cs typeface="Arial"/>
              </a:rPr>
              <a:t>på</a:t>
            </a:r>
            <a:r>
              <a:rPr lang="en-US" sz="1250">
                <a:solidFill>
                  <a:schemeClr val="tx1"/>
                </a:solidFill>
                <a:latin typeface="Arial"/>
                <a:cs typeface="Arial"/>
              </a:rPr>
              <a:t> </a:t>
            </a:r>
            <a:r>
              <a:rPr lang="en-US" sz="1250" err="1">
                <a:solidFill>
                  <a:schemeClr val="tx1"/>
                </a:solidFill>
                <a:latin typeface="Arial"/>
                <a:cs typeface="Arial"/>
              </a:rPr>
              <a:t>moderne</a:t>
            </a:r>
            <a:r>
              <a:rPr lang="en-US" sz="1250">
                <a:solidFill>
                  <a:schemeClr val="tx1"/>
                </a:solidFill>
                <a:latin typeface="Arial"/>
                <a:cs typeface="Arial"/>
              </a:rPr>
              <a:t>, </a:t>
            </a:r>
            <a:r>
              <a:rPr lang="en-US" sz="1250" err="1">
                <a:solidFill>
                  <a:schemeClr val="tx1"/>
                </a:solidFill>
                <a:latin typeface="Arial"/>
                <a:cs typeface="Arial"/>
              </a:rPr>
              <a:t>energieffektiv</a:t>
            </a:r>
            <a:r>
              <a:rPr lang="en-US" sz="1250">
                <a:solidFill>
                  <a:schemeClr val="tx1"/>
                </a:solidFill>
                <a:latin typeface="Arial"/>
                <a:cs typeface="Arial"/>
              </a:rPr>
              <a:t> </a:t>
            </a:r>
            <a:r>
              <a:rPr lang="en-US" sz="1250" err="1">
                <a:solidFill>
                  <a:schemeClr val="tx1"/>
                </a:solidFill>
                <a:latin typeface="Arial"/>
                <a:cs typeface="Arial"/>
              </a:rPr>
              <a:t>aluminiumproduksjon</a:t>
            </a:r>
            <a:r>
              <a:rPr lang="en-US" sz="1250">
                <a:solidFill>
                  <a:schemeClr val="tx1"/>
                </a:solidFill>
                <a:latin typeface="Arial"/>
                <a:cs typeface="Arial"/>
              </a:rPr>
              <a:t>. For å </a:t>
            </a:r>
            <a:r>
              <a:rPr lang="en-US" sz="1250" err="1">
                <a:solidFill>
                  <a:schemeClr val="tx1"/>
                </a:solidFill>
                <a:latin typeface="Arial"/>
                <a:cs typeface="Arial"/>
              </a:rPr>
              <a:t>utvikle</a:t>
            </a:r>
            <a:r>
              <a:rPr lang="en-US" sz="1250">
                <a:solidFill>
                  <a:schemeClr val="tx1"/>
                </a:solidFill>
                <a:latin typeface="Arial"/>
                <a:cs typeface="Arial"/>
              </a:rPr>
              <a:t> </a:t>
            </a:r>
            <a:r>
              <a:rPr lang="en-US" sz="1250" err="1">
                <a:solidFill>
                  <a:schemeClr val="tx1"/>
                </a:solidFill>
                <a:latin typeface="Arial"/>
                <a:cs typeface="Arial"/>
              </a:rPr>
              <a:t>industrien</a:t>
            </a:r>
            <a:r>
              <a:rPr lang="en-US" sz="1250">
                <a:solidFill>
                  <a:schemeClr val="tx1"/>
                </a:solidFill>
                <a:latin typeface="Arial"/>
                <a:cs typeface="Arial"/>
              </a:rPr>
              <a:t> </a:t>
            </a:r>
            <a:r>
              <a:rPr lang="en-US" sz="1250" err="1">
                <a:solidFill>
                  <a:schemeClr val="tx1"/>
                </a:solidFill>
                <a:latin typeface="Arial"/>
                <a:cs typeface="Arial"/>
              </a:rPr>
              <a:t>og</a:t>
            </a:r>
            <a:r>
              <a:rPr lang="en-US" sz="1250">
                <a:solidFill>
                  <a:schemeClr val="tx1"/>
                </a:solidFill>
                <a:latin typeface="Arial"/>
                <a:cs typeface="Arial"/>
              </a:rPr>
              <a:t> </a:t>
            </a:r>
            <a:r>
              <a:rPr lang="en-US" sz="1250" err="1">
                <a:solidFill>
                  <a:schemeClr val="tx1"/>
                </a:solidFill>
                <a:latin typeface="Arial"/>
                <a:cs typeface="Arial"/>
              </a:rPr>
              <a:t>kutte</a:t>
            </a:r>
            <a:r>
              <a:rPr lang="en-US" sz="1250">
                <a:solidFill>
                  <a:schemeClr val="tx1"/>
                </a:solidFill>
                <a:latin typeface="Arial"/>
                <a:cs typeface="Arial"/>
              </a:rPr>
              <a:t> </a:t>
            </a:r>
            <a:r>
              <a:rPr lang="en-US" sz="1250" err="1">
                <a:solidFill>
                  <a:schemeClr val="tx1"/>
                </a:solidFill>
                <a:latin typeface="Arial"/>
                <a:cs typeface="Arial"/>
              </a:rPr>
              <a:t>utslepp</a:t>
            </a:r>
            <a:r>
              <a:rPr lang="en-US" sz="1250">
                <a:solidFill>
                  <a:schemeClr val="tx1"/>
                </a:solidFill>
                <a:latin typeface="Arial"/>
                <a:cs typeface="Arial"/>
              </a:rPr>
              <a:t> </a:t>
            </a:r>
            <a:r>
              <a:rPr lang="en-US" sz="1250" err="1">
                <a:solidFill>
                  <a:schemeClr val="tx1"/>
                </a:solidFill>
                <a:latin typeface="Arial"/>
                <a:cs typeface="Arial"/>
              </a:rPr>
              <a:t>treings</a:t>
            </a:r>
            <a:r>
              <a:rPr lang="en-US" sz="1250">
                <a:solidFill>
                  <a:schemeClr val="tx1"/>
                </a:solidFill>
                <a:latin typeface="Arial"/>
                <a:cs typeface="Arial"/>
              </a:rPr>
              <a:t> </a:t>
            </a:r>
            <a:r>
              <a:rPr lang="en-US" sz="1250" err="1">
                <a:solidFill>
                  <a:schemeClr val="tx1"/>
                </a:solidFill>
                <a:latin typeface="Arial"/>
                <a:cs typeface="Arial"/>
              </a:rPr>
              <a:t>meir</a:t>
            </a:r>
            <a:r>
              <a:rPr lang="en-US" sz="1250">
                <a:solidFill>
                  <a:schemeClr val="tx1"/>
                </a:solidFill>
                <a:latin typeface="Arial"/>
                <a:cs typeface="Arial"/>
              </a:rPr>
              <a:t> </a:t>
            </a:r>
            <a:r>
              <a:rPr lang="en-US" sz="1250" err="1">
                <a:solidFill>
                  <a:schemeClr val="tx1"/>
                </a:solidFill>
                <a:latin typeface="Arial"/>
                <a:cs typeface="Arial"/>
              </a:rPr>
              <a:t>fornybar</a:t>
            </a:r>
            <a:r>
              <a:rPr lang="en-US" sz="1250">
                <a:solidFill>
                  <a:schemeClr val="tx1"/>
                </a:solidFill>
                <a:latin typeface="Arial"/>
                <a:cs typeface="Arial"/>
              </a:rPr>
              <a:t> kraft.</a:t>
            </a:r>
          </a:p>
          <a:p>
            <a:pPr marL="12700" marR="276225">
              <a:lnSpc>
                <a:spcPct val="108000"/>
              </a:lnSpc>
              <a:spcBef>
                <a:spcPts val="90"/>
              </a:spcBef>
            </a:pPr>
            <a:endParaRPr lang="en-US" sz="1250">
              <a:solidFill>
                <a:schemeClr val="tx1"/>
              </a:solidFill>
              <a:latin typeface="Arial"/>
              <a:cs typeface="Arial"/>
            </a:endParaRPr>
          </a:p>
          <a:p>
            <a:pPr marL="12700" marR="276225">
              <a:lnSpc>
                <a:spcPct val="108000"/>
              </a:lnSpc>
              <a:spcBef>
                <a:spcPts val="90"/>
              </a:spcBef>
            </a:pPr>
            <a:r>
              <a:rPr lang="en-US" sz="1250" b="1">
                <a:solidFill>
                  <a:schemeClr val="tx1"/>
                </a:solidFill>
                <a:latin typeface="Arial"/>
                <a:cs typeface="Arial"/>
              </a:rPr>
              <a:t>Kraft </a:t>
            </a:r>
            <a:r>
              <a:rPr lang="en-US" sz="1250" b="1" err="1">
                <a:solidFill>
                  <a:schemeClr val="tx1"/>
                </a:solidFill>
                <a:latin typeface="Arial"/>
                <a:cs typeface="Arial"/>
              </a:rPr>
              <a:t>til</a:t>
            </a:r>
            <a:r>
              <a:rPr lang="en-US" sz="1250" b="1">
                <a:solidFill>
                  <a:schemeClr val="tx1"/>
                </a:solidFill>
                <a:latin typeface="Arial"/>
                <a:cs typeface="Arial"/>
              </a:rPr>
              <a:t> </a:t>
            </a:r>
            <a:r>
              <a:rPr lang="en-US" sz="1250" b="1" err="1">
                <a:solidFill>
                  <a:schemeClr val="tx1"/>
                </a:solidFill>
                <a:latin typeface="Arial"/>
                <a:cs typeface="Arial"/>
              </a:rPr>
              <a:t>industri</a:t>
            </a:r>
            <a:endParaRPr lang="en-US" sz="1250" b="1">
              <a:solidFill>
                <a:schemeClr val="tx1"/>
              </a:solidFill>
              <a:latin typeface="Arial"/>
              <a:cs typeface="Arial"/>
            </a:endParaRPr>
          </a:p>
          <a:p>
            <a:pPr marL="12700" marR="276225">
              <a:lnSpc>
                <a:spcPct val="108000"/>
              </a:lnSpc>
              <a:spcBef>
                <a:spcPts val="90"/>
              </a:spcBef>
            </a:pPr>
            <a:r>
              <a:rPr lang="en-US" sz="1250" err="1">
                <a:solidFill>
                  <a:schemeClr val="tx1"/>
                </a:solidFill>
                <a:latin typeface="Arial"/>
                <a:cs typeface="Arial"/>
              </a:rPr>
              <a:t>Haugaland</a:t>
            </a:r>
            <a:r>
              <a:rPr lang="en-US" sz="1250">
                <a:solidFill>
                  <a:schemeClr val="tx1"/>
                </a:solidFill>
                <a:latin typeface="Arial"/>
                <a:cs typeface="Arial"/>
              </a:rPr>
              <a:t> </a:t>
            </a:r>
            <a:r>
              <a:rPr lang="en-US" sz="1250" err="1">
                <a:solidFill>
                  <a:schemeClr val="tx1"/>
                </a:solidFill>
                <a:latin typeface="Arial"/>
                <a:cs typeface="Arial"/>
              </a:rPr>
              <a:t>Industrikraft</a:t>
            </a:r>
            <a:r>
              <a:rPr lang="en-US" sz="1250">
                <a:solidFill>
                  <a:schemeClr val="tx1"/>
                </a:solidFill>
                <a:latin typeface="Arial"/>
                <a:cs typeface="Arial"/>
              </a:rPr>
              <a:t> </a:t>
            </a:r>
            <a:r>
              <a:rPr lang="en-US" sz="1250" err="1">
                <a:solidFill>
                  <a:schemeClr val="tx1"/>
                </a:solidFill>
                <a:latin typeface="Arial"/>
                <a:cs typeface="Arial"/>
              </a:rPr>
              <a:t>vil</a:t>
            </a:r>
            <a:r>
              <a:rPr lang="en-US" sz="1250">
                <a:solidFill>
                  <a:schemeClr val="tx1"/>
                </a:solidFill>
                <a:latin typeface="Arial"/>
                <a:cs typeface="Arial"/>
              </a:rPr>
              <a:t> </a:t>
            </a:r>
            <a:r>
              <a:rPr lang="en-US" sz="1250" err="1">
                <a:solidFill>
                  <a:schemeClr val="tx1"/>
                </a:solidFill>
                <a:latin typeface="Arial"/>
                <a:cs typeface="Arial"/>
              </a:rPr>
              <a:t>bidra</a:t>
            </a:r>
            <a:r>
              <a:rPr lang="en-US" sz="1250">
                <a:solidFill>
                  <a:schemeClr val="tx1"/>
                </a:solidFill>
                <a:latin typeface="Arial"/>
                <a:cs typeface="Arial"/>
              </a:rPr>
              <a:t> med </a:t>
            </a:r>
            <a:r>
              <a:rPr lang="en-US" sz="1250" err="1">
                <a:solidFill>
                  <a:schemeClr val="tx1"/>
                </a:solidFill>
                <a:latin typeface="Arial"/>
                <a:cs typeface="Arial"/>
              </a:rPr>
              <a:t>ny</a:t>
            </a:r>
            <a:r>
              <a:rPr lang="en-US" sz="1250">
                <a:solidFill>
                  <a:schemeClr val="tx1"/>
                </a:solidFill>
                <a:latin typeface="Arial"/>
                <a:cs typeface="Arial"/>
              </a:rPr>
              <a:t>, </a:t>
            </a:r>
            <a:r>
              <a:rPr lang="en-US" sz="1250" err="1">
                <a:solidFill>
                  <a:schemeClr val="tx1"/>
                </a:solidFill>
                <a:latin typeface="Arial"/>
                <a:cs typeface="Arial"/>
              </a:rPr>
              <a:t>lokal</a:t>
            </a:r>
            <a:r>
              <a:rPr lang="en-US" sz="1250">
                <a:solidFill>
                  <a:schemeClr val="tx1"/>
                </a:solidFill>
                <a:latin typeface="Arial"/>
                <a:cs typeface="Arial"/>
              </a:rPr>
              <a:t> </a:t>
            </a:r>
            <a:r>
              <a:rPr lang="en-US" sz="1250" err="1">
                <a:solidFill>
                  <a:schemeClr val="tx1"/>
                </a:solidFill>
                <a:latin typeface="Arial"/>
                <a:cs typeface="Arial"/>
              </a:rPr>
              <a:t>og</a:t>
            </a:r>
            <a:r>
              <a:rPr lang="en-US" sz="1250">
                <a:solidFill>
                  <a:schemeClr val="tx1"/>
                </a:solidFill>
                <a:latin typeface="Arial"/>
                <a:cs typeface="Arial"/>
              </a:rPr>
              <a:t> </a:t>
            </a:r>
            <a:r>
              <a:rPr lang="en-US" sz="1250" err="1">
                <a:solidFill>
                  <a:schemeClr val="tx1"/>
                </a:solidFill>
                <a:latin typeface="Arial"/>
                <a:cs typeface="Arial"/>
              </a:rPr>
              <a:t>fornybar</a:t>
            </a:r>
            <a:r>
              <a:rPr lang="en-US" sz="1250">
                <a:solidFill>
                  <a:schemeClr val="tx1"/>
                </a:solidFill>
                <a:latin typeface="Arial"/>
                <a:cs typeface="Arial"/>
              </a:rPr>
              <a:t> kraft. </a:t>
            </a:r>
            <a:r>
              <a:rPr lang="en-US" sz="1250" err="1">
                <a:solidFill>
                  <a:schemeClr val="tx1"/>
                </a:solidFill>
                <a:latin typeface="Arial"/>
                <a:cs typeface="Arial"/>
              </a:rPr>
              <a:t>Prosjektet</a:t>
            </a:r>
            <a:r>
              <a:rPr lang="en-US" sz="1250">
                <a:solidFill>
                  <a:schemeClr val="tx1"/>
                </a:solidFill>
                <a:latin typeface="Arial"/>
                <a:cs typeface="Arial"/>
              </a:rPr>
              <a:t> </a:t>
            </a:r>
            <a:r>
              <a:rPr lang="en-US" sz="1250" err="1">
                <a:solidFill>
                  <a:schemeClr val="tx1"/>
                </a:solidFill>
                <a:latin typeface="Arial"/>
                <a:cs typeface="Arial"/>
              </a:rPr>
              <a:t>skal</a:t>
            </a:r>
            <a:r>
              <a:rPr lang="en-US" sz="1250">
                <a:solidFill>
                  <a:schemeClr val="tx1"/>
                </a:solidFill>
                <a:latin typeface="Arial"/>
                <a:cs typeface="Arial"/>
              </a:rPr>
              <a:t> </a:t>
            </a:r>
            <a:r>
              <a:rPr lang="en-US" sz="1250" err="1">
                <a:solidFill>
                  <a:schemeClr val="tx1"/>
                </a:solidFill>
                <a:latin typeface="Arial"/>
                <a:cs typeface="Arial"/>
              </a:rPr>
              <a:t>sikre</a:t>
            </a:r>
            <a:r>
              <a:rPr lang="en-US" sz="1250">
                <a:solidFill>
                  <a:schemeClr val="tx1"/>
                </a:solidFill>
                <a:latin typeface="Arial"/>
                <a:cs typeface="Arial"/>
              </a:rPr>
              <a:t> </a:t>
            </a:r>
            <a:r>
              <a:rPr lang="en-US" sz="1250" err="1">
                <a:solidFill>
                  <a:schemeClr val="tx1"/>
                </a:solidFill>
                <a:latin typeface="Arial"/>
                <a:cs typeface="Arial"/>
              </a:rPr>
              <a:t>stabil</a:t>
            </a:r>
            <a:r>
              <a:rPr lang="en-US" sz="1250">
                <a:solidFill>
                  <a:schemeClr val="tx1"/>
                </a:solidFill>
                <a:latin typeface="Arial"/>
                <a:cs typeface="Arial"/>
              </a:rPr>
              <a:t> </a:t>
            </a:r>
            <a:r>
              <a:rPr lang="en-US" sz="1250" err="1">
                <a:solidFill>
                  <a:schemeClr val="tx1"/>
                </a:solidFill>
                <a:latin typeface="Arial"/>
                <a:cs typeface="Arial"/>
              </a:rPr>
              <a:t>krafttilgong</a:t>
            </a:r>
            <a:r>
              <a:rPr lang="en-US" sz="1250">
                <a:solidFill>
                  <a:schemeClr val="tx1"/>
                </a:solidFill>
                <a:latin typeface="Arial"/>
                <a:cs typeface="Arial"/>
              </a:rPr>
              <a:t>, </a:t>
            </a:r>
            <a:r>
              <a:rPr lang="en-US" sz="1250" err="1">
                <a:solidFill>
                  <a:schemeClr val="tx1"/>
                </a:solidFill>
                <a:latin typeface="Arial"/>
                <a:cs typeface="Arial"/>
              </a:rPr>
              <a:t>styrke</a:t>
            </a:r>
            <a:r>
              <a:rPr lang="en-US" sz="1250">
                <a:solidFill>
                  <a:schemeClr val="tx1"/>
                </a:solidFill>
                <a:latin typeface="Arial"/>
                <a:cs typeface="Arial"/>
              </a:rPr>
              <a:t> </a:t>
            </a:r>
            <a:r>
              <a:rPr lang="en-US" sz="1250" err="1">
                <a:solidFill>
                  <a:schemeClr val="tx1"/>
                </a:solidFill>
                <a:latin typeface="Arial"/>
                <a:cs typeface="Arial"/>
              </a:rPr>
              <a:t>eksisterande</a:t>
            </a:r>
            <a:r>
              <a:rPr lang="en-US" sz="1250">
                <a:solidFill>
                  <a:schemeClr val="tx1"/>
                </a:solidFill>
                <a:latin typeface="Arial"/>
                <a:cs typeface="Arial"/>
              </a:rPr>
              <a:t> </a:t>
            </a:r>
            <a:r>
              <a:rPr lang="en-US" sz="1250" err="1">
                <a:solidFill>
                  <a:schemeClr val="tx1"/>
                </a:solidFill>
                <a:latin typeface="Arial"/>
                <a:cs typeface="Arial"/>
              </a:rPr>
              <a:t>arbeidsplassar</a:t>
            </a:r>
            <a:r>
              <a:rPr lang="en-US" sz="1250">
                <a:solidFill>
                  <a:schemeClr val="tx1"/>
                </a:solidFill>
                <a:latin typeface="Arial"/>
                <a:cs typeface="Arial"/>
              </a:rPr>
              <a:t> </a:t>
            </a:r>
            <a:r>
              <a:rPr lang="en-US" sz="1250" err="1">
                <a:solidFill>
                  <a:schemeClr val="tx1"/>
                </a:solidFill>
                <a:latin typeface="Arial"/>
                <a:cs typeface="Arial"/>
              </a:rPr>
              <a:t>og</a:t>
            </a:r>
            <a:r>
              <a:rPr lang="en-US" sz="1250">
                <a:solidFill>
                  <a:schemeClr val="tx1"/>
                </a:solidFill>
                <a:latin typeface="Arial"/>
                <a:cs typeface="Arial"/>
              </a:rPr>
              <a:t> </a:t>
            </a:r>
            <a:r>
              <a:rPr lang="en-US" sz="1250" err="1">
                <a:solidFill>
                  <a:schemeClr val="tx1"/>
                </a:solidFill>
                <a:latin typeface="Arial"/>
                <a:cs typeface="Arial"/>
              </a:rPr>
              <a:t>leggje</a:t>
            </a:r>
            <a:r>
              <a:rPr lang="en-US" sz="1250">
                <a:solidFill>
                  <a:schemeClr val="tx1"/>
                </a:solidFill>
                <a:latin typeface="Arial"/>
                <a:cs typeface="Arial"/>
              </a:rPr>
              <a:t> </a:t>
            </a:r>
            <a:r>
              <a:rPr lang="en-US" sz="1250" err="1">
                <a:solidFill>
                  <a:schemeClr val="tx1"/>
                </a:solidFill>
                <a:latin typeface="Arial"/>
                <a:cs typeface="Arial"/>
              </a:rPr>
              <a:t>til</a:t>
            </a:r>
            <a:r>
              <a:rPr lang="en-US" sz="1250">
                <a:solidFill>
                  <a:schemeClr val="tx1"/>
                </a:solidFill>
                <a:latin typeface="Arial"/>
                <a:cs typeface="Arial"/>
              </a:rPr>
              <a:t> </a:t>
            </a:r>
            <a:r>
              <a:rPr lang="en-US" sz="1250" err="1">
                <a:solidFill>
                  <a:schemeClr val="tx1"/>
                </a:solidFill>
                <a:latin typeface="Arial"/>
                <a:cs typeface="Arial"/>
              </a:rPr>
              <a:t>rette</a:t>
            </a:r>
            <a:r>
              <a:rPr lang="en-US" sz="1250">
                <a:solidFill>
                  <a:schemeClr val="tx1"/>
                </a:solidFill>
                <a:latin typeface="Arial"/>
                <a:cs typeface="Arial"/>
              </a:rPr>
              <a:t> for </a:t>
            </a:r>
            <a:r>
              <a:rPr lang="en-US" sz="1250" err="1">
                <a:solidFill>
                  <a:schemeClr val="tx1"/>
                </a:solidFill>
                <a:latin typeface="Arial"/>
                <a:cs typeface="Arial"/>
              </a:rPr>
              <a:t>ny</a:t>
            </a:r>
            <a:r>
              <a:rPr lang="en-US" sz="1250">
                <a:solidFill>
                  <a:schemeClr val="tx1"/>
                </a:solidFill>
                <a:latin typeface="Arial"/>
                <a:cs typeface="Arial"/>
              </a:rPr>
              <a:t> </a:t>
            </a:r>
            <a:r>
              <a:rPr lang="en-US" sz="1250" err="1">
                <a:solidFill>
                  <a:schemeClr val="tx1"/>
                </a:solidFill>
                <a:latin typeface="Arial"/>
                <a:cs typeface="Arial"/>
              </a:rPr>
              <a:t>industriell</a:t>
            </a:r>
            <a:r>
              <a:rPr lang="en-US" sz="1250">
                <a:solidFill>
                  <a:schemeClr val="tx1"/>
                </a:solidFill>
                <a:latin typeface="Arial"/>
                <a:cs typeface="Arial"/>
              </a:rPr>
              <a:t> </a:t>
            </a:r>
            <a:r>
              <a:rPr lang="en-US" sz="1250" err="1">
                <a:solidFill>
                  <a:schemeClr val="tx1"/>
                </a:solidFill>
                <a:latin typeface="Arial"/>
                <a:cs typeface="Arial"/>
              </a:rPr>
              <a:t>utvikling</a:t>
            </a:r>
            <a:r>
              <a:rPr lang="en-US" sz="1250">
                <a:solidFill>
                  <a:schemeClr val="tx1"/>
                </a:solidFill>
                <a:latin typeface="Arial"/>
                <a:cs typeface="Arial"/>
              </a:rPr>
              <a:t>. </a:t>
            </a:r>
          </a:p>
        </p:txBody>
      </p:sp>
      <p:sp>
        <p:nvSpPr>
          <p:cNvPr id="11" name="object 11"/>
          <p:cNvSpPr txBox="1"/>
          <p:nvPr/>
        </p:nvSpPr>
        <p:spPr>
          <a:xfrm>
            <a:off x="4279519" y="8090912"/>
            <a:ext cx="3257931" cy="5071838"/>
          </a:xfrm>
          <a:prstGeom prst="rect">
            <a:avLst/>
          </a:prstGeom>
        </p:spPr>
        <p:txBody>
          <a:bodyPr vert="horz" wrap="square" lIns="0" tIns="11430" rIns="0" bIns="0" rtlCol="0" anchor="t">
            <a:spAutoFit/>
          </a:bodyPr>
          <a:lstStyle/>
          <a:p>
            <a:pPr marL="12700" marR="276225">
              <a:lnSpc>
                <a:spcPct val="108000"/>
              </a:lnSpc>
              <a:spcBef>
                <a:spcPts val="90"/>
              </a:spcBef>
            </a:pPr>
            <a:r>
              <a:rPr lang="nb-NO" sz="1250" b="1">
                <a:solidFill>
                  <a:schemeClr val="tx1"/>
                </a:solidFill>
                <a:latin typeface="Arial"/>
                <a:cs typeface="Arial"/>
              </a:rPr>
              <a:t>Vindkraftplanar kan </a:t>
            </a:r>
            <a:r>
              <a:rPr lang="nb-NO" sz="1250" b="1" err="1">
                <a:solidFill>
                  <a:schemeClr val="tx1"/>
                </a:solidFill>
                <a:latin typeface="Arial"/>
                <a:cs typeface="Arial"/>
              </a:rPr>
              <a:t>vere</a:t>
            </a:r>
            <a:r>
              <a:rPr lang="nb-NO" sz="1250" b="1">
                <a:solidFill>
                  <a:schemeClr val="tx1"/>
                </a:solidFill>
                <a:latin typeface="Arial"/>
                <a:cs typeface="Arial"/>
              </a:rPr>
              <a:t> </a:t>
            </a:r>
            <a:r>
              <a:rPr lang="nb-NO" sz="1250" b="1" err="1">
                <a:solidFill>
                  <a:schemeClr val="tx1"/>
                </a:solidFill>
                <a:latin typeface="Arial"/>
                <a:cs typeface="Arial"/>
              </a:rPr>
              <a:t>vanskeleg</a:t>
            </a:r>
            <a:r>
              <a:rPr lang="nb-NO" sz="1250" b="1">
                <a:solidFill>
                  <a:schemeClr val="tx1"/>
                </a:solidFill>
                <a:latin typeface="Arial"/>
                <a:cs typeface="Arial"/>
              </a:rPr>
              <a:t> for </a:t>
            </a:r>
            <a:r>
              <a:rPr lang="nb-NO" sz="1250" b="1" err="1">
                <a:solidFill>
                  <a:schemeClr val="tx1"/>
                </a:solidFill>
                <a:latin typeface="Arial"/>
                <a:cs typeface="Arial"/>
              </a:rPr>
              <a:t>eit</a:t>
            </a:r>
            <a:r>
              <a:rPr lang="nb-NO" sz="1250" b="1">
                <a:solidFill>
                  <a:schemeClr val="tx1"/>
                </a:solidFill>
                <a:latin typeface="Arial"/>
                <a:cs typeface="Arial"/>
              </a:rPr>
              <a:t> lokalsamfunn</a:t>
            </a:r>
          </a:p>
          <a:p>
            <a:pPr marL="12700" marR="276225">
              <a:lnSpc>
                <a:spcPct val="108000"/>
              </a:lnSpc>
              <a:spcBef>
                <a:spcPts val="90"/>
              </a:spcBef>
            </a:pPr>
            <a:r>
              <a:rPr lang="nb-NO" sz="1250">
                <a:solidFill>
                  <a:schemeClr val="tx1"/>
                </a:solidFill>
                <a:latin typeface="Arial"/>
                <a:cs typeface="Arial"/>
              </a:rPr>
              <a:t>I kveld vil vi snakke om kraft og industri. Vi vil </a:t>
            </a:r>
            <a:r>
              <a:rPr lang="nb-NO" sz="1250" err="1">
                <a:solidFill>
                  <a:schemeClr val="tx1"/>
                </a:solidFill>
                <a:latin typeface="Arial"/>
                <a:cs typeface="Arial"/>
              </a:rPr>
              <a:t>fortelje</a:t>
            </a:r>
            <a:r>
              <a:rPr lang="nb-NO" sz="1250">
                <a:solidFill>
                  <a:schemeClr val="tx1"/>
                </a:solidFill>
                <a:latin typeface="Arial"/>
                <a:cs typeface="Arial"/>
              </a:rPr>
              <a:t> om kraftbehovet og korleis vi vil jobbe framover. </a:t>
            </a:r>
            <a:r>
              <a:rPr lang="en-US" sz="1250" err="1">
                <a:solidFill>
                  <a:schemeClr val="tx1"/>
                </a:solidFill>
                <a:latin typeface="Arial"/>
                <a:cs typeface="Arial"/>
              </a:rPr>
              <a:t>Vårt</a:t>
            </a:r>
            <a:r>
              <a:rPr lang="en-US" sz="1250">
                <a:solidFill>
                  <a:schemeClr val="tx1"/>
                </a:solidFill>
                <a:latin typeface="Arial"/>
                <a:cs typeface="Arial"/>
              </a:rPr>
              <a:t> </a:t>
            </a:r>
            <a:r>
              <a:rPr lang="en-US" sz="1250" err="1">
                <a:solidFill>
                  <a:schemeClr val="tx1"/>
                </a:solidFill>
                <a:latin typeface="Arial"/>
                <a:cs typeface="Arial"/>
              </a:rPr>
              <a:t>mål</a:t>
            </a:r>
            <a:r>
              <a:rPr lang="en-US" sz="1250">
                <a:solidFill>
                  <a:schemeClr val="tx1"/>
                </a:solidFill>
                <a:latin typeface="Arial"/>
                <a:cs typeface="Arial"/>
              </a:rPr>
              <a:t> er at alle </a:t>
            </a:r>
            <a:r>
              <a:rPr lang="en-US" sz="1250" err="1">
                <a:solidFill>
                  <a:schemeClr val="tx1"/>
                </a:solidFill>
                <a:latin typeface="Arial"/>
                <a:cs typeface="Arial"/>
              </a:rPr>
              <a:t>skal</a:t>
            </a:r>
            <a:r>
              <a:rPr lang="en-US" sz="1250">
                <a:solidFill>
                  <a:schemeClr val="tx1"/>
                </a:solidFill>
                <a:latin typeface="Arial"/>
                <a:cs typeface="Arial"/>
              </a:rPr>
              <a:t> </a:t>
            </a:r>
            <a:r>
              <a:rPr lang="en-US" sz="1250" err="1">
                <a:solidFill>
                  <a:schemeClr val="tx1"/>
                </a:solidFill>
                <a:latin typeface="Arial"/>
                <a:cs typeface="Arial"/>
              </a:rPr>
              <a:t>vere</a:t>
            </a:r>
            <a:r>
              <a:rPr lang="en-US" sz="1250">
                <a:solidFill>
                  <a:schemeClr val="tx1"/>
                </a:solidFill>
                <a:latin typeface="Arial"/>
                <a:cs typeface="Arial"/>
              </a:rPr>
              <a:t> </a:t>
            </a:r>
            <a:r>
              <a:rPr lang="en-US" sz="1250" err="1">
                <a:solidFill>
                  <a:schemeClr val="tx1"/>
                </a:solidFill>
                <a:latin typeface="Arial"/>
                <a:cs typeface="Arial"/>
              </a:rPr>
              <a:t>trygge</a:t>
            </a:r>
            <a:r>
              <a:rPr lang="en-US" sz="1250">
                <a:solidFill>
                  <a:schemeClr val="tx1"/>
                </a:solidFill>
                <a:latin typeface="Arial"/>
                <a:cs typeface="Arial"/>
              </a:rPr>
              <a:t> </a:t>
            </a:r>
            <a:r>
              <a:rPr lang="en-US" sz="1250" err="1">
                <a:solidFill>
                  <a:schemeClr val="tx1"/>
                </a:solidFill>
                <a:latin typeface="Arial"/>
                <a:cs typeface="Arial"/>
              </a:rPr>
              <a:t>på</a:t>
            </a:r>
            <a:r>
              <a:rPr lang="en-US" sz="1250">
                <a:solidFill>
                  <a:schemeClr val="tx1"/>
                </a:solidFill>
                <a:latin typeface="Arial"/>
                <a:cs typeface="Arial"/>
              </a:rPr>
              <a:t> </a:t>
            </a:r>
            <a:r>
              <a:rPr lang="en-US" sz="1250" err="1">
                <a:solidFill>
                  <a:schemeClr val="tx1"/>
                </a:solidFill>
                <a:latin typeface="Arial"/>
                <a:cs typeface="Arial"/>
              </a:rPr>
              <a:t>prosessen</a:t>
            </a:r>
            <a:r>
              <a:rPr lang="en-US" sz="1250">
                <a:solidFill>
                  <a:schemeClr val="tx1"/>
                </a:solidFill>
                <a:latin typeface="Arial"/>
                <a:cs typeface="Arial"/>
              </a:rPr>
              <a:t> </a:t>
            </a:r>
            <a:r>
              <a:rPr lang="en-US" sz="1250" err="1">
                <a:solidFill>
                  <a:schemeClr val="tx1"/>
                </a:solidFill>
                <a:latin typeface="Arial"/>
                <a:cs typeface="Arial"/>
              </a:rPr>
              <a:t>framover</a:t>
            </a:r>
            <a:r>
              <a:rPr lang="en-US" sz="1250">
                <a:solidFill>
                  <a:schemeClr val="tx1"/>
                </a:solidFill>
                <a:latin typeface="Arial"/>
                <a:cs typeface="Arial"/>
              </a:rPr>
              <a:t>. </a:t>
            </a:r>
          </a:p>
          <a:p>
            <a:pPr marL="12700" marR="276225">
              <a:lnSpc>
                <a:spcPct val="108000"/>
              </a:lnSpc>
              <a:spcBef>
                <a:spcPts val="90"/>
              </a:spcBef>
            </a:pPr>
            <a:endParaRPr lang="nb-NO" sz="1250">
              <a:solidFill>
                <a:schemeClr val="tx1"/>
              </a:solidFill>
              <a:latin typeface="Arial"/>
              <a:cs typeface="Arial"/>
            </a:endParaRPr>
          </a:p>
          <a:p>
            <a:pPr marL="12700" marR="276225">
              <a:lnSpc>
                <a:spcPct val="108000"/>
              </a:lnSpc>
              <a:spcBef>
                <a:spcPts val="90"/>
              </a:spcBef>
            </a:pPr>
            <a:r>
              <a:rPr lang="nb-NO" sz="1250">
                <a:solidFill>
                  <a:schemeClr val="tx1"/>
                </a:solidFill>
                <a:latin typeface="Arial"/>
                <a:cs typeface="Arial"/>
              </a:rPr>
              <a:t>Hydro erkjenner at vindkraft </a:t>
            </a:r>
            <a:r>
              <a:rPr lang="nb-NO" sz="1250" err="1">
                <a:solidFill>
                  <a:schemeClr val="tx1"/>
                </a:solidFill>
                <a:latin typeface="Arial"/>
                <a:cs typeface="Arial"/>
              </a:rPr>
              <a:t>skapar</a:t>
            </a:r>
            <a:r>
              <a:rPr lang="nb-NO" sz="1250">
                <a:solidFill>
                  <a:schemeClr val="tx1"/>
                </a:solidFill>
                <a:latin typeface="Arial"/>
                <a:cs typeface="Arial"/>
              </a:rPr>
              <a:t> dilemma og er </a:t>
            </a:r>
            <a:r>
              <a:rPr lang="nb-NO" sz="1250" err="1">
                <a:solidFill>
                  <a:schemeClr val="tx1"/>
                </a:solidFill>
                <a:latin typeface="Arial"/>
                <a:cs typeface="Arial"/>
              </a:rPr>
              <a:t>krevande</a:t>
            </a:r>
            <a:r>
              <a:rPr lang="nb-NO" sz="1250">
                <a:solidFill>
                  <a:schemeClr val="tx1"/>
                </a:solidFill>
                <a:latin typeface="Arial"/>
                <a:cs typeface="Arial"/>
              </a:rPr>
              <a:t> for </a:t>
            </a:r>
            <a:r>
              <a:rPr lang="nb-NO" sz="1250" err="1">
                <a:solidFill>
                  <a:schemeClr val="tx1"/>
                </a:solidFill>
                <a:latin typeface="Arial"/>
                <a:cs typeface="Arial"/>
              </a:rPr>
              <a:t>eit</a:t>
            </a:r>
            <a:r>
              <a:rPr lang="nb-NO" sz="1250">
                <a:solidFill>
                  <a:schemeClr val="tx1"/>
                </a:solidFill>
                <a:latin typeface="Arial"/>
                <a:cs typeface="Arial"/>
              </a:rPr>
              <a:t> lokalsamfunn. Slike planar kan skape usikkerhet og spørsmål. Det har vi stor forståelse for. Tett samarbeid og god dialog med berørte er heilt </a:t>
            </a:r>
            <a:r>
              <a:rPr lang="nb-NO" sz="1250" err="1">
                <a:solidFill>
                  <a:schemeClr val="tx1"/>
                </a:solidFill>
                <a:latin typeface="Arial"/>
                <a:cs typeface="Arial"/>
              </a:rPr>
              <a:t>avgjerandre</a:t>
            </a:r>
            <a:r>
              <a:rPr lang="nb-NO" sz="1250">
                <a:solidFill>
                  <a:schemeClr val="tx1"/>
                </a:solidFill>
                <a:latin typeface="Arial"/>
                <a:cs typeface="Arial"/>
              </a:rPr>
              <a:t> for korleis Hydro vil jobbe framover.</a:t>
            </a:r>
          </a:p>
          <a:p>
            <a:pPr marL="12700" marR="276225">
              <a:lnSpc>
                <a:spcPct val="108000"/>
              </a:lnSpc>
              <a:spcBef>
                <a:spcPts val="90"/>
              </a:spcBef>
            </a:pPr>
            <a:endParaRPr lang="nb-NO" sz="1250">
              <a:solidFill>
                <a:schemeClr val="tx1"/>
              </a:solidFill>
              <a:latin typeface="Arial"/>
              <a:cs typeface="Arial"/>
            </a:endParaRPr>
          </a:p>
          <a:p>
            <a:pPr marL="12700" marR="276225">
              <a:lnSpc>
                <a:spcPct val="108000"/>
              </a:lnSpc>
              <a:spcBef>
                <a:spcPts val="90"/>
              </a:spcBef>
            </a:pPr>
            <a:r>
              <a:rPr lang="nb-NO" sz="1250">
                <a:solidFill>
                  <a:schemeClr val="tx1"/>
                </a:solidFill>
                <a:latin typeface="Arial"/>
                <a:cs typeface="Arial"/>
              </a:rPr>
              <a:t>Vindafjord kommune skal </a:t>
            </a:r>
            <a:r>
              <a:rPr lang="nb-NO" sz="1250" err="1">
                <a:solidFill>
                  <a:schemeClr val="tx1"/>
                </a:solidFill>
                <a:latin typeface="Arial"/>
                <a:cs typeface="Arial"/>
              </a:rPr>
              <a:t>ikkje</a:t>
            </a:r>
            <a:r>
              <a:rPr lang="nb-NO" sz="1250">
                <a:solidFill>
                  <a:schemeClr val="tx1"/>
                </a:solidFill>
                <a:latin typeface="Arial"/>
                <a:cs typeface="Arial"/>
              </a:rPr>
              <a:t> </a:t>
            </a:r>
            <a:r>
              <a:rPr lang="nb-NO" sz="1250" err="1">
                <a:solidFill>
                  <a:schemeClr val="tx1"/>
                </a:solidFill>
                <a:latin typeface="Arial"/>
                <a:cs typeface="Arial"/>
              </a:rPr>
              <a:t>no</a:t>
            </a:r>
            <a:r>
              <a:rPr lang="nb-NO" sz="1250">
                <a:solidFill>
                  <a:schemeClr val="tx1"/>
                </a:solidFill>
                <a:latin typeface="Arial"/>
                <a:cs typeface="Arial"/>
              </a:rPr>
              <a:t> </a:t>
            </a:r>
            <a:r>
              <a:rPr lang="nb-NO" sz="1250" err="1">
                <a:solidFill>
                  <a:schemeClr val="tx1"/>
                </a:solidFill>
                <a:latin typeface="Arial"/>
                <a:cs typeface="Arial"/>
              </a:rPr>
              <a:t>avgjere</a:t>
            </a:r>
            <a:r>
              <a:rPr lang="nb-NO" sz="1250">
                <a:solidFill>
                  <a:schemeClr val="tx1"/>
                </a:solidFill>
                <a:latin typeface="Arial"/>
                <a:cs typeface="Arial"/>
              </a:rPr>
              <a:t> om prosjektet skal </a:t>
            </a:r>
            <a:r>
              <a:rPr lang="nb-NO" sz="1250" err="1">
                <a:solidFill>
                  <a:schemeClr val="tx1"/>
                </a:solidFill>
                <a:latin typeface="Arial"/>
                <a:cs typeface="Arial"/>
              </a:rPr>
              <a:t>byggjast</a:t>
            </a:r>
            <a:r>
              <a:rPr lang="nb-NO" sz="1250">
                <a:solidFill>
                  <a:schemeClr val="tx1"/>
                </a:solidFill>
                <a:latin typeface="Arial"/>
                <a:cs typeface="Arial"/>
              </a:rPr>
              <a:t>. Kommunen skal </a:t>
            </a:r>
            <a:r>
              <a:rPr lang="nb-NO" sz="1250" err="1">
                <a:solidFill>
                  <a:schemeClr val="tx1"/>
                </a:solidFill>
                <a:latin typeface="Arial"/>
                <a:cs typeface="Arial"/>
              </a:rPr>
              <a:t>avgjere</a:t>
            </a:r>
            <a:r>
              <a:rPr lang="nb-NO" sz="1250">
                <a:solidFill>
                  <a:schemeClr val="tx1"/>
                </a:solidFill>
                <a:latin typeface="Arial"/>
                <a:cs typeface="Arial"/>
              </a:rPr>
              <a:t> om vi kan </a:t>
            </a:r>
            <a:r>
              <a:rPr lang="nb-NO" sz="1250" err="1">
                <a:solidFill>
                  <a:schemeClr val="tx1"/>
                </a:solidFill>
                <a:latin typeface="Arial"/>
                <a:cs typeface="Arial"/>
              </a:rPr>
              <a:t>konsekvensutgreie</a:t>
            </a:r>
            <a:r>
              <a:rPr lang="nb-NO" sz="1250">
                <a:solidFill>
                  <a:schemeClr val="tx1"/>
                </a:solidFill>
                <a:latin typeface="Arial"/>
                <a:cs typeface="Arial"/>
              </a:rPr>
              <a:t> prosjektet. Ei utgreiing skal bidra til at Vindafjord kommune kan ta ei informert beslutning om eventuell utvikling av vindkraft.</a:t>
            </a:r>
          </a:p>
          <a:p>
            <a:pPr marL="12700" marR="276225">
              <a:lnSpc>
                <a:spcPct val="108000"/>
              </a:lnSpc>
              <a:spcBef>
                <a:spcPts val="90"/>
              </a:spcBef>
            </a:pPr>
            <a:endParaRPr lang="nb-NO" sz="1250">
              <a:solidFill>
                <a:schemeClr val="tx1"/>
              </a:solidFill>
              <a:latin typeface="Arial"/>
              <a:cs typeface="Arial"/>
            </a:endParaRPr>
          </a:p>
          <a:p>
            <a:pPr marL="12700" marR="276225">
              <a:lnSpc>
                <a:spcPct val="108000"/>
              </a:lnSpc>
              <a:spcBef>
                <a:spcPts val="90"/>
              </a:spcBef>
            </a:pPr>
            <a:r>
              <a:rPr lang="nb-NO" sz="1250">
                <a:solidFill>
                  <a:schemeClr val="tx1"/>
                </a:solidFill>
                <a:latin typeface="Arial"/>
                <a:cs typeface="Arial"/>
              </a:rPr>
              <a:t>Still dine spørsmål og kom med </a:t>
            </a:r>
            <a:r>
              <a:rPr lang="nb-NO" sz="1250" err="1">
                <a:solidFill>
                  <a:schemeClr val="tx1"/>
                </a:solidFill>
                <a:latin typeface="Arial"/>
                <a:cs typeface="Arial"/>
              </a:rPr>
              <a:t>innspel</a:t>
            </a:r>
            <a:r>
              <a:rPr lang="nb-NO" sz="1250">
                <a:solidFill>
                  <a:schemeClr val="tx1"/>
                </a:solidFill>
                <a:latin typeface="Arial"/>
                <a:cs typeface="Arial"/>
              </a:rPr>
              <a:t>! </a:t>
            </a:r>
            <a:endParaRPr lang="en-US" sz="1250">
              <a:solidFill>
                <a:schemeClr val="tx1"/>
              </a:solidFill>
              <a:latin typeface="Arial"/>
              <a:cs typeface="Arial"/>
            </a:endParaRPr>
          </a:p>
        </p:txBody>
      </p:sp>
      <p:pic>
        <p:nvPicPr>
          <p:cNvPr id="3" name="Picture 2" descr="A person wearing a helmet and orange jumpsuit&#10;&#10;AI-generated content may be incorrect.">
            <a:extLst>
              <a:ext uri="{FF2B5EF4-FFF2-40B4-BE49-F238E27FC236}">
                <a16:creationId xmlns:a16="http://schemas.microsoft.com/office/drawing/2014/main" id="{8AF00CE5-F2D6-CE6C-4254-320D6F94BC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804" t="5556" r="14508" b="13463"/>
          <a:stretch/>
        </p:blipFill>
        <p:spPr bwMode="auto">
          <a:xfrm>
            <a:off x="8656320" y="0"/>
            <a:ext cx="11447780" cy="14077950"/>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8600" rIns="0" bIns="0" rtlCol="0">
            <a:spAutoFit/>
          </a:bodyPr>
          <a:lstStyle/>
          <a:p>
            <a:pPr marL="12700" marR="5080">
              <a:lnSpc>
                <a:spcPts val="9040"/>
              </a:lnSpc>
              <a:spcBef>
                <a:spcPts val="1800"/>
              </a:spcBef>
            </a:pPr>
            <a:r>
              <a:rPr spc="-875"/>
              <a:t>K</a:t>
            </a:r>
            <a:r>
              <a:rPr spc="-280"/>
              <a:t>v</a:t>
            </a:r>
            <a:r>
              <a:t>a</a:t>
            </a:r>
            <a:r>
              <a:rPr spc="5"/>
              <a:t> </a:t>
            </a:r>
            <a:r>
              <a:t>er</a:t>
            </a:r>
            <a:r>
              <a:rPr spc="-215"/>
              <a:t> </a:t>
            </a:r>
            <a:r>
              <a:rPr spc="-25"/>
              <a:t>ei </a:t>
            </a:r>
            <a:r>
              <a:rPr spc="-204"/>
              <a:t>konsekvens- </a:t>
            </a:r>
            <a:r>
              <a:rPr spc="-190"/>
              <a:t>u</a:t>
            </a:r>
            <a:r>
              <a:rPr spc="15"/>
              <a:t>t</a:t>
            </a:r>
            <a:r>
              <a:rPr spc="95"/>
              <a:t>g</a:t>
            </a:r>
            <a:r>
              <a:rPr spc="-215"/>
              <a:t>r</a:t>
            </a:r>
            <a:r>
              <a:rPr spc="-120"/>
              <a:t>e</a:t>
            </a:r>
            <a:r>
              <a:rPr spc="55"/>
              <a:t>ii</a:t>
            </a:r>
            <a:r>
              <a:rPr spc="-80"/>
              <a:t>n</a:t>
            </a:r>
            <a:r>
              <a:rPr spc="-409"/>
              <a:t>g</a:t>
            </a:r>
            <a:r>
              <a:rPr spc="100"/>
              <a:t>?</a:t>
            </a:r>
          </a:p>
        </p:txBody>
      </p:sp>
      <p:sp>
        <p:nvSpPr>
          <p:cNvPr id="3" name="object 3"/>
          <p:cNvSpPr txBox="1"/>
          <p:nvPr/>
        </p:nvSpPr>
        <p:spPr>
          <a:xfrm>
            <a:off x="992503" y="5013489"/>
            <a:ext cx="5450205" cy="2110105"/>
          </a:xfrm>
          <a:prstGeom prst="rect">
            <a:avLst/>
          </a:prstGeom>
        </p:spPr>
        <p:txBody>
          <a:bodyPr vert="horz" wrap="square" lIns="0" tIns="11430" rIns="0" bIns="0" rtlCol="0">
            <a:spAutoFit/>
          </a:bodyPr>
          <a:lstStyle/>
          <a:p>
            <a:pPr marL="12700" marR="295275">
              <a:lnSpc>
                <a:spcPct val="111600"/>
              </a:lnSpc>
              <a:spcBef>
                <a:spcPts val="90"/>
              </a:spcBef>
            </a:pPr>
            <a:r>
              <a:rPr sz="1750">
                <a:solidFill>
                  <a:srgbClr val="415263"/>
                </a:solidFill>
                <a:latin typeface="Arial"/>
                <a:cs typeface="Arial"/>
              </a:rPr>
              <a:t>Ei</a:t>
            </a:r>
            <a:r>
              <a:rPr sz="1750" spc="70">
                <a:solidFill>
                  <a:srgbClr val="415263"/>
                </a:solidFill>
                <a:latin typeface="Arial"/>
                <a:cs typeface="Arial"/>
              </a:rPr>
              <a:t> </a:t>
            </a:r>
            <a:r>
              <a:rPr sz="1750">
                <a:solidFill>
                  <a:srgbClr val="415263"/>
                </a:solidFill>
                <a:latin typeface="Arial"/>
                <a:cs typeface="Arial"/>
              </a:rPr>
              <a:t>konsekvensutgreiing</a:t>
            </a:r>
            <a:r>
              <a:rPr sz="1750" spc="75">
                <a:solidFill>
                  <a:srgbClr val="415263"/>
                </a:solidFill>
                <a:latin typeface="Arial"/>
                <a:cs typeface="Arial"/>
              </a:rPr>
              <a:t> </a:t>
            </a:r>
            <a:r>
              <a:rPr sz="1750">
                <a:solidFill>
                  <a:srgbClr val="415263"/>
                </a:solidFill>
                <a:latin typeface="Arial"/>
                <a:cs typeface="Arial"/>
              </a:rPr>
              <a:t>er</a:t>
            </a:r>
            <a:r>
              <a:rPr sz="1750" spc="75">
                <a:solidFill>
                  <a:srgbClr val="415263"/>
                </a:solidFill>
                <a:latin typeface="Arial"/>
                <a:cs typeface="Arial"/>
              </a:rPr>
              <a:t> </a:t>
            </a:r>
            <a:r>
              <a:rPr sz="1750">
                <a:solidFill>
                  <a:srgbClr val="415263"/>
                </a:solidFill>
                <a:latin typeface="Arial"/>
                <a:cs typeface="Arial"/>
              </a:rPr>
              <a:t>ei</a:t>
            </a:r>
            <a:r>
              <a:rPr sz="1750" spc="70">
                <a:solidFill>
                  <a:srgbClr val="415263"/>
                </a:solidFill>
                <a:latin typeface="Arial"/>
                <a:cs typeface="Arial"/>
              </a:rPr>
              <a:t> </a:t>
            </a:r>
            <a:r>
              <a:rPr sz="1750">
                <a:solidFill>
                  <a:srgbClr val="415263"/>
                </a:solidFill>
                <a:latin typeface="Arial"/>
                <a:cs typeface="Arial"/>
              </a:rPr>
              <a:t>systematisk</a:t>
            </a:r>
            <a:r>
              <a:rPr sz="1750" spc="75">
                <a:solidFill>
                  <a:srgbClr val="415263"/>
                </a:solidFill>
                <a:latin typeface="Arial"/>
                <a:cs typeface="Arial"/>
              </a:rPr>
              <a:t> </a:t>
            </a:r>
            <a:r>
              <a:rPr sz="1750" spc="-10">
                <a:solidFill>
                  <a:srgbClr val="415263"/>
                </a:solidFill>
                <a:latin typeface="Arial"/>
                <a:cs typeface="Arial"/>
              </a:rPr>
              <a:t>vurdering </a:t>
            </a:r>
            <a:r>
              <a:rPr sz="1750">
                <a:solidFill>
                  <a:srgbClr val="415263"/>
                </a:solidFill>
                <a:latin typeface="Arial"/>
                <a:cs typeface="Arial"/>
              </a:rPr>
              <a:t>av</a:t>
            </a:r>
            <a:r>
              <a:rPr sz="1750" spc="75">
                <a:solidFill>
                  <a:srgbClr val="415263"/>
                </a:solidFill>
                <a:latin typeface="Arial"/>
                <a:cs typeface="Arial"/>
              </a:rPr>
              <a:t> </a:t>
            </a:r>
            <a:r>
              <a:rPr sz="1750">
                <a:solidFill>
                  <a:srgbClr val="415263"/>
                </a:solidFill>
                <a:latin typeface="Arial"/>
                <a:cs typeface="Arial"/>
              </a:rPr>
              <a:t>kva</a:t>
            </a:r>
            <a:r>
              <a:rPr sz="1750" spc="70">
                <a:solidFill>
                  <a:srgbClr val="415263"/>
                </a:solidFill>
                <a:latin typeface="Arial"/>
                <a:cs typeface="Arial"/>
              </a:rPr>
              <a:t> </a:t>
            </a:r>
            <a:r>
              <a:rPr sz="1750">
                <a:solidFill>
                  <a:srgbClr val="415263"/>
                </a:solidFill>
                <a:latin typeface="Arial"/>
                <a:cs typeface="Arial"/>
              </a:rPr>
              <a:t>miljømessige,</a:t>
            </a:r>
            <a:r>
              <a:rPr sz="1750" spc="75">
                <a:solidFill>
                  <a:srgbClr val="415263"/>
                </a:solidFill>
                <a:latin typeface="Arial"/>
                <a:cs typeface="Arial"/>
              </a:rPr>
              <a:t> </a:t>
            </a:r>
            <a:r>
              <a:rPr sz="1750">
                <a:solidFill>
                  <a:srgbClr val="415263"/>
                </a:solidFill>
                <a:latin typeface="Arial"/>
                <a:cs typeface="Arial"/>
              </a:rPr>
              <a:t>samfunnsmessige</a:t>
            </a:r>
            <a:r>
              <a:rPr sz="1750" spc="75">
                <a:solidFill>
                  <a:srgbClr val="415263"/>
                </a:solidFill>
                <a:latin typeface="Arial"/>
                <a:cs typeface="Arial"/>
              </a:rPr>
              <a:t> </a:t>
            </a:r>
            <a:r>
              <a:rPr sz="1750" spc="-25">
                <a:solidFill>
                  <a:srgbClr val="415263"/>
                </a:solidFill>
                <a:latin typeface="Arial"/>
                <a:cs typeface="Arial"/>
              </a:rPr>
              <a:t>og </a:t>
            </a:r>
            <a:r>
              <a:rPr sz="1750">
                <a:solidFill>
                  <a:srgbClr val="415263"/>
                </a:solidFill>
                <a:latin typeface="Arial"/>
                <a:cs typeface="Arial"/>
              </a:rPr>
              <a:t>økonomiske</a:t>
            </a:r>
            <a:r>
              <a:rPr sz="1750" spc="90">
                <a:solidFill>
                  <a:srgbClr val="415263"/>
                </a:solidFill>
                <a:latin typeface="Arial"/>
                <a:cs typeface="Arial"/>
              </a:rPr>
              <a:t> </a:t>
            </a:r>
            <a:r>
              <a:rPr sz="1750">
                <a:solidFill>
                  <a:srgbClr val="415263"/>
                </a:solidFill>
                <a:latin typeface="Arial"/>
                <a:cs typeface="Arial"/>
              </a:rPr>
              <a:t>konsekvensar</a:t>
            </a:r>
            <a:r>
              <a:rPr sz="1750" spc="90">
                <a:solidFill>
                  <a:srgbClr val="415263"/>
                </a:solidFill>
                <a:latin typeface="Arial"/>
                <a:cs typeface="Arial"/>
              </a:rPr>
              <a:t> </a:t>
            </a:r>
            <a:r>
              <a:rPr sz="1750">
                <a:solidFill>
                  <a:srgbClr val="415263"/>
                </a:solidFill>
                <a:latin typeface="Arial"/>
                <a:cs typeface="Arial"/>
              </a:rPr>
              <a:t>eit</a:t>
            </a:r>
            <a:r>
              <a:rPr sz="1750" spc="90">
                <a:solidFill>
                  <a:srgbClr val="415263"/>
                </a:solidFill>
                <a:latin typeface="Arial"/>
                <a:cs typeface="Arial"/>
              </a:rPr>
              <a:t> </a:t>
            </a:r>
            <a:r>
              <a:rPr sz="1750">
                <a:solidFill>
                  <a:srgbClr val="415263"/>
                </a:solidFill>
                <a:latin typeface="Arial"/>
                <a:cs typeface="Arial"/>
              </a:rPr>
              <a:t>vindkraftprosjekt</a:t>
            </a:r>
            <a:r>
              <a:rPr sz="1750" spc="90">
                <a:solidFill>
                  <a:srgbClr val="415263"/>
                </a:solidFill>
                <a:latin typeface="Arial"/>
                <a:cs typeface="Arial"/>
              </a:rPr>
              <a:t> </a:t>
            </a:r>
            <a:r>
              <a:rPr sz="1750" spc="-25">
                <a:solidFill>
                  <a:srgbClr val="415263"/>
                </a:solidFill>
                <a:latin typeface="Arial"/>
                <a:cs typeface="Arial"/>
              </a:rPr>
              <a:t>kan</a:t>
            </a:r>
            <a:endParaRPr sz="1750">
              <a:latin typeface="Arial"/>
              <a:cs typeface="Arial"/>
            </a:endParaRPr>
          </a:p>
          <a:p>
            <a:pPr marL="12700" marR="5080">
              <a:lnSpc>
                <a:spcPct val="111600"/>
              </a:lnSpc>
              <a:spcBef>
                <a:spcPts val="5"/>
              </a:spcBef>
            </a:pPr>
            <a:r>
              <a:rPr sz="1750">
                <a:solidFill>
                  <a:srgbClr val="415263"/>
                </a:solidFill>
                <a:latin typeface="Arial"/>
                <a:cs typeface="Arial"/>
              </a:rPr>
              <a:t>ha.</a:t>
            </a:r>
            <a:r>
              <a:rPr sz="1750" spc="35">
                <a:solidFill>
                  <a:srgbClr val="415263"/>
                </a:solidFill>
                <a:latin typeface="Arial"/>
                <a:cs typeface="Arial"/>
              </a:rPr>
              <a:t> </a:t>
            </a:r>
            <a:r>
              <a:rPr sz="1750">
                <a:solidFill>
                  <a:srgbClr val="415263"/>
                </a:solidFill>
                <a:latin typeface="Arial"/>
                <a:cs typeface="Arial"/>
              </a:rPr>
              <a:t>Føremålet</a:t>
            </a:r>
            <a:r>
              <a:rPr sz="1750" spc="40">
                <a:solidFill>
                  <a:srgbClr val="415263"/>
                </a:solidFill>
                <a:latin typeface="Arial"/>
                <a:cs typeface="Arial"/>
              </a:rPr>
              <a:t> </a:t>
            </a:r>
            <a:r>
              <a:rPr sz="1750">
                <a:solidFill>
                  <a:srgbClr val="415263"/>
                </a:solidFill>
                <a:latin typeface="Arial"/>
                <a:cs typeface="Arial"/>
              </a:rPr>
              <a:t>er</a:t>
            </a:r>
            <a:r>
              <a:rPr sz="1750" spc="40">
                <a:solidFill>
                  <a:srgbClr val="415263"/>
                </a:solidFill>
                <a:latin typeface="Arial"/>
                <a:cs typeface="Arial"/>
              </a:rPr>
              <a:t> </a:t>
            </a:r>
            <a:r>
              <a:rPr sz="1750">
                <a:solidFill>
                  <a:srgbClr val="415263"/>
                </a:solidFill>
                <a:latin typeface="Arial"/>
                <a:cs typeface="Arial"/>
              </a:rPr>
              <a:t>å</a:t>
            </a:r>
            <a:r>
              <a:rPr sz="1750" spc="35">
                <a:solidFill>
                  <a:srgbClr val="415263"/>
                </a:solidFill>
                <a:latin typeface="Arial"/>
                <a:cs typeface="Arial"/>
              </a:rPr>
              <a:t> </a:t>
            </a:r>
            <a:r>
              <a:rPr sz="1750">
                <a:solidFill>
                  <a:srgbClr val="415263"/>
                </a:solidFill>
                <a:latin typeface="Arial"/>
                <a:cs typeface="Arial"/>
              </a:rPr>
              <a:t>gje</a:t>
            </a:r>
            <a:r>
              <a:rPr sz="1750" spc="40">
                <a:solidFill>
                  <a:srgbClr val="415263"/>
                </a:solidFill>
                <a:latin typeface="Arial"/>
                <a:cs typeface="Arial"/>
              </a:rPr>
              <a:t> </a:t>
            </a:r>
            <a:r>
              <a:rPr sz="1750">
                <a:solidFill>
                  <a:srgbClr val="415263"/>
                </a:solidFill>
                <a:latin typeface="Arial"/>
                <a:cs typeface="Arial"/>
              </a:rPr>
              <a:t>myndigheiter,</a:t>
            </a:r>
            <a:r>
              <a:rPr sz="1750" spc="40">
                <a:solidFill>
                  <a:srgbClr val="415263"/>
                </a:solidFill>
                <a:latin typeface="Arial"/>
                <a:cs typeface="Arial"/>
              </a:rPr>
              <a:t> </a:t>
            </a:r>
            <a:r>
              <a:rPr sz="1750" spc="-10">
                <a:solidFill>
                  <a:srgbClr val="415263"/>
                </a:solidFill>
                <a:latin typeface="Arial"/>
                <a:cs typeface="Arial"/>
              </a:rPr>
              <a:t>prosjektutviklarar </a:t>
            </a:r>
            <a:r>
              <a:rPr sz="1750">
                <a:solidFill>
                  <a:srgbClr val="415263"/>
                </a:solidFill>
                <a:latin typeface="Arial"/>
                <a:cs typeface="Arial"/>
              </a:rPr>
              <a:t>og</a:t>
            </a:r>
            <a:r>
              <a:rPr sz="1750" spc="40">
                <a:solidFill>
                  <a:srgbClr val="415263"/>
                </a:solidFill>
                <a:latin typeface="Arial"/>
                <a:cs typeface="Arial"/>
              </a:rPr>
              <a:t> </a:t>
            </a:r>
            <a:r>
              <a:rPr sz="1750">
                <a:solidFill>
                  <a:srgbClr val="415263"/>
                </a:solidFill>
                <a:latin typeface="Arial"/>
                <a:cs typeface="Arial"/>
              </a:rPr>
              <a:t>andre</a:t>
            </a:r>
            <a:r>
              <a:rPr sz="1750" spc="45">
                <a:solidFill>
                  <a:srgbClr val="415263"/>
                </a:solidFill>
                <a:latin typeface="Arial"/>
                <a:cs typeface="Arial"/>
              </a:rPr>
              <a:t> </a:t>
            </a:r>
            <a:r>
              <a:rPr sz="1750">
                <a:solidFill>
                  <a:srgbClr val="415263"/>
                </a:solidFill>
                <a:latin typeface="Arial"/>
                <a:cs typeface="Arial"/>
              </a:rPr>
              <a:t>eit</a:t>
            </a:r>
            <a:r>
              <a:rPr sz="1750" spc="45">
                <a:solidFill>
                  <a:srgbClr val="415263"/>
                </a:solidFill>
                <a:latin typeface="Arial"/>
                <a:cs typeface="Arial"/>
              </a:rPr>
              <a:t> </a:t>
            </a:r>
            <a:r>
              <a:rPr sz="1750">
                <a:solidFill>
                  <a:srgbClr val="415263"/>
                </a:solidFill>
                <a:latin typeface="Arial"/>
                <a:cs typeface="Arial"/>
              </a:rPr>
              <a:t>godt</a:t>
            </a:r>
            <a:r>
              <a:rPr sz="1750" spc="45">
                <a:solidFill>
                  <a:srgbClr val="415263"/>
                </a:solidFill>
                <a:latin typeface="Arial"/>
                <a:cs typeface="Arial"/>
              </a:rPr>
              <a:t> </a:t>
            </a:r>
            <a:r>
              <a:rPr sz="1750">
                <a:solidFill>
                  <a:srgbClr val="415263"/>
                </a:solidFill>
                <a:latin typeface="Arial"/>
                <a:cs typeface="Arial"/>
              </a:rPr>
              <a:t>kunnskapsgrunnlag</a:t>
            </a:r>
            <a:r>
              <a:rPr sz="1750" spc="40">
                <a:solidFill>
                  <a:srgbClr val="415263"/>
                </a:solidFill>
                <a:latin typeface="Arial"/>
                <a:cs typeface="Arial"/>
              </a:rPr>
              <a:t> </a:t>
            </a:r>
            <a:r>
              <a:rPr sz="1750">
                <a:solidFill>
                  <a:srgbClr val="415263"/>
                </a:solidFill>
                <a:latin typeface="Arial"/>
                <a:cs typeface="Arial"/>
              </a:rPr>
              <a:t>for</a:t>
            </a:r>
            <a:r>
              <a:rPr sz="1750" spc="45">
                <a:solidFill>
                  <a:srgbClr val="415263"/>
                </a:solidFill>
                <a:latin typeface="Arial"/>
                <a:cs typeface="Arial"/>
              </a:rPr>
              <a:t> </a:t>
            </a:r>
            <a:r>
              <a:rPr sz="1750" spc="-50">
                <a:solidFill>
                  <a:srgbClr val="415263"/>
                </a:solidFill>
                <a:latin typeface="Arial"/>
                <a:cs typeface="Arial"/>
              </a:rPr>
              <a:t>å</a:t>
            </a:r>
            <a:endParaRPr sz="1750">
              <a:latin typeface="Arial"/>
              <a:cs typeface="Arial"/>
            </a:endParaRPr>
          </a:p>
          <a:p>
            <a:pPr marL="12700" marR="749300">
              <a:lnSpc>
                <a:spcPct val="111600"/>
              </a:lnSpc>
            </a:pPr>
            <a:r>
              <a:rPr sz="1750">
                <a:solidFill>
                  <a:srgbClr val="415263"/>
                </a:solidFill>
                <a:latin typeface="Arial"/>
                <a:cs typeface="Arial"/>
              </a:rPr>
              <a:t>forstå</a:t>
            </a:r>
            <a:r>
              <a:rPr sz="1750" spc="55">
                <a:solidFill>
                  <a:srgbClr val="415263"/>
                </a:solidFill>
                <a:latin typeface="Arial"/>
                <a:cs typeface="Arial"/>
              </a:rPr>
              <a:t> </a:t>
            </a:r>
            <a:r>
              <a:rPr sz="1750">
                <a:solidFill>
                  <a:srgbClr val="415263"/>
                </a:solidFill>
                <a:latin typeface="Arial"/>
                <a:cs typeface="Arial"/>
              </a:rPr>
              <a:t>korleis</a:t>
            </a:r>
            <a:r>
              <a:rPr sz="1750" spc="60">
                <a:solidFill>
                  <a:srgbClr val="415263"/>
                </a:solidFill>
                <a:latin typeface="Arial"/>
                <a:cs typeface="Arial"/>
              </a:rPr>
              <a:t> </a:t>
            </a:r>
            <a:r>
              <a:rPr sz="1750">
                <a:solidFill>
                  <a:srgbClr val="415263"/>
                </a:solidFill>
                <a:latin typeface="Arial"/>
                <a:cs typeface="Arial"/>
              </a:rPr>
              <a:t>prosjektet</a:t>
            </a:r>
            <a:r>
              <a:rPr sz="1750" spc="60">
                <a:solidFill>
                  <a:srgbClr val="415263"/>
                </a:solidFill>
                <a:latin typeface="Arial"/>
                <a:cs typeface="Arial"/>
              </a:rPr>
              <a:t> </a:t>
            </a:r>
            <a:r>
              <a:rPr sz="1750">
                <a:solidFill>
                  <a:srgbClr val="415263"/>
                </a:solidFill>
                <a:latin typeface="Arial"/>
                <a:cs typeface="Arial"/>
              </a:rPr>
              <a:t>kan</a:t>
            </a:r>
            <a:r>
              <a:rPr sz="1750" spc="60">
                <a:solidFill>
                  <a:srgbClr val="415263"/>
                </a:solidFill>
                <a:latin typeface="Arial"/>
                <a:cs typeface="Arial"/>
              </a:rPr>
              <a:t> </a:t>
            </a:r>
            <a:r>
              <a:rPr sz="1750">
                <a:solidFill>
                  <a:srgbClr val="415263"/>
                </a:solidFill>
                <a:latin typeface="Arial"/>
                <a:cs typeface="Arial"/>
              </a:rPr>
              <a:t>påverke</a:t>
            </a:r>
            <a:r>
              <a:rPr sz="1750" spc="60">
                <a:solidFill>
                  <a:srgbClr val="415263"/>
                </a:solidFill>
                <a:latin typeface="Arial"/>
                <a:cs typeface="Arial"/>
              </a:rPr>
              <a:t> </a:t>
            </a:r>
            <a:r>
              <a:rPr sz="1750">
                <a:solidFill>
                  <a:srgbClr val="415263"/>
                </a:solidFill>
                <a:latin typeface="Arial"/>
                <a:cs typeface="Arial"/>
              </a:rPr>
              <a:t>miljøet</a:t>
            </a:r>
            <a:r>
              <a:rPr sz="1750" spc="60">
                <a:solidFill>
                  <a:srgbClr val="415263"/>
                </a:solidFill>
                <a:latin typeface="Arial"/>
                <a:cs typeface="Arial"/>
              </a:rPr>
              <a:t> </a:t>
            </a:r>
            <a:r>
              <a:rPr sz="1750" spc="-25">
                <a:solidFill>
                  <a:srgbClr val="415263"/>
                </a:solidFill>
                <a:latin typeface="Arial"/>
                <a:cs typeface="Arial"/>
              </a:rPr>
              <a:t>og </a:t>
            </a:r>
            <a:r>
              <a:rPr sz="1750">
                <a:solidFill>
                  <a:srgbClr val="415263"/>
                </a:solidFill>
                <a:latin typeface="Arial"/>
                <a:cs typeface="Arial"/>
              </a:rPr>
              <a:t>samfunnet,</a:t>
            </a:r>
            <a:r>
              <a:rPr sz="1750" spc="40">
                <a:solidFill>
                  <a:srgbClr val="415263"/>
                </a:solidFill>
                <a:latin typeface="Arial"/>
                <a:cs typeface="Arial"/>
              </a:rPr>
              <a:t> </a:t>
            </a:r>
            <a:r>
              <a:rPr sz="1750">
                <a:solidFill>
                  <a:srgbClr val="415263"/>
                </a:solidFill>
                <a:latin typeface="Arial"/>
                <a:cs typeface="Arial"/>
              </a:rPr>
              <a:t>slik</a:t>
            </a:r>
            <a:r>
              <a:rPr sz="1750" spc="45">
                <a:solidFill>
                  <a:srgbClr val="415263"/>
                </a:solidFill>
                <a:latin typeface="Arial"/>
                <a:cs typeface="Arial"/>
              </a:rPr>
              <a:t> </a:t>
            </a:r>
            <a:r>
              <a:rPr sz="1750">
                <a:solidFill>
                  <a:srgbClr val="415263"/>
                </a:solidFill>
                <a:latin typeface="Arial"/>
                <a:cs typeface="Arial"/>
              </a:rPr>
              <a:t>at</a:t>
            </a:r>
            <a:r>
              <a:rPr sz="1750" spc="45">
                <a:solidFill>
                  <a:srgbClr val="415263"/>
                </a:solidFill>
                <a:latin typeface="Arial"/>
                <a:cs typeface="Arial"/>
              </a:rPr>
              <a:t> </a:t>
            </a:r>
            <a:r>
              <a:rPr sz="1750">
                <a:solidFill>
                  <a:srgbClr val="415263"/>
                </a:solidFill>
                <a:latin typeface="Arial"/>
                <a:cs typeface="Arial"/>
              </a:rPr>
              <a:t>dei</a:t>
            </a:r>
            <a:r>
              <a:rPr sz="1750" spc="45">
                <a:solidFill>
                  <a:srgbClr val="415263"/>
                </a:solidFill>
                <a:latin typeface="Arial"/>
                <a:cs typeface="Arial"/>
              </a:rPr>
              <a:t> </a:t>
            </a:r>
            <a:r>
              <a:rPr sz="1750">
                <a:solidFill>
                  <a:srgbClr val="415263"/>
                </a:solidFill>
                <a:latin typeface="Arial"/>
                <a:cs typeface="Arial"/>
              </a:rPr>
              <a:t>kan</a:t>
            </a:r>
            <a:r>
              <a:rPr sz="1750" spc="45">
                <a:solidFill>
                  <a:srgbClr val="415263"/>
                </a:solidFill>
                <a:latin typeface="Arial"/>
                <a:cs typeface="Arial"/>
              </a:rPr>
              <a:t> </a:t>
            </a:r>
            <a:r>
              <a:rPr sz="1750">
                <a:solidFill>
                  <a:srgbClr val="415263"/>
                </a:solidFill>
                <a:latin typeface="Arial"/>
                <a:cs typeface="Arial"/>
              </a:rPr>
              <a:t>ta</a:t>
            </a:r>
            <a:r>
              <a:rPr sz="1750" spc="45">
                <a:solidFill>
                  <a:srgbClr val="415263"/>
                </a:solidFill>
                <a:latin typeface="Arial"/>
                <a:cs typeface="Arial"/>
              </a:rPr>
              <a:t> </a:t>
            </a:r>
            <a:r>
              <a:rPr sz="1750">
                <a:solidFill>
                  <a:srgbClr val="415263"/>
                </a:solidFill>
                <a:latin typeface="Arial"/>
                <a:cs typeface="Arial"/>
              </a:rPr>
              <a:t>gode</a:t>
            </a:r>
            <a:r>
              <a:rPr sz="1750" spc="45">
                <a:solidFill>
                  <a:srgbClr val="415263"/>
                </a:solidFill>
                <a:latin typeface="Arial"/>
                <a:cs typeface="Arial"/>
              </a:rPr>
              <a:t> </a:t>
            </a:r>
            <a:r>
              <a:rPr sz="1750" spc="-10">
                <a:solidFill>
                  <a:srgbClr val="415263"/>
                </a:solidFill>
                <a:latin typeface="Arial"/>
                <a:cs typeface="Arial"/>
              </a:rPr>
              <a:t>avgjerder.</a:t>
            </a:r>
            <a:endParaRPr sz="1750">
              <a:latin typeface="Arial"/>
              <a:cs typeface="Arial"/>
            </a:endParaRPr>
          </a:p>
        </p:txBody>
      </p:sp>
      <p:sp>
        <p:nvSpPr>
          <p:cNvPr id="4" name="object 4"/>
          <p:cNvSpPr txBox="1"/>
          <p:nvPr/>
        </p:nvSpPr>
        <p:spPr>
          <a:xfrm>
            <a:off x="992502" y="8090891"/>
            <a:ext cx="2971165" cy="1054100"/>
          </a:xfrm>
          <a:prstGeom prst="rect">
            <a:avLst/>
          </a:prstGeom>
        </p:spPr>
        <p:txBody>
          <a:bodyPr vert="horz" wrap="square" lIns="0" tIns="11430" rIns="0" bIns="0" rtlCol="0">
            <a:spAutoFit/>
          </a:bodyPr>
          <a:lstStyle/>
          <a:p>
            <a:pPr marL="12700" marR="5080">
              <a:lnSpc>
                <a:spcPct val="108000"/>
              </a:lnSpc>
              <a:spcBef>
                <a:spcPts val="90"/>
              </a:spcBef>
            </a:pPr>
            <a:r>
              <a:rPr sz="1250">
                <a:solidFill>
                  <a:srgbClr val="415263"/>
                </a:solidFill>
                <a:latin typeface="Arial"/>
                <a:cs typeface="Arial"/>
              </a:rPr>
              <a:t>Måten</a:t>
            </a:r>
            <a:r>
              <a:rPr sz="1250" spc="60">
                <a:solidFill>
                  <a:srgbClr val="415263"/>
                </a:solidFill>
                <a:latin typeface="Arial"/>
                <a:cs typeface="Arial"/>
              </a:rPr>
              <a:t> </a:t>
            </a:r>
            <a:r>
              <a:rPr sz="1250">
                <a:solidFill>
                  <a:srgbClr val="415263"/>
                </a:solidFill>
                <a:latin typeface="Arial"/>
                <a:cs typeface="Arial"/>
              </a:rPr>
              <a:t>ein</a:t>
            </a:r>
            <a:r>
              <a:rPr sz="1250" spc="60">
                <a:solidFill>
                  <a:srgbClr val="415263"/>
                </a:solidFill>
                <a:latin typeface="Arial"/>
                <a:cs typeface="Arial"/>
              </a:rPr>
              <a:t> </a:t>
            </a:r>
            <a:r>
              <a:rPr sz="1250">
                <a:solidFill>
                  <a:srgbClr val="415263"/>
                </a:solidFill>
                <a:latin typeface="Arial"/>
                <a:cs typeface="Arial"/>
              </a:rPr>
              <a:t>gjennomfører</a:t>
            </a:r>
            <a:r>
              <a:rPr sz="1250" spc="60">
                <a:solidFill>
                  <a:srgbClr val="415263"/>
                </a:solidFill>
                <a:latin typeface="Arial"/>
                <a:cs typeface="Arial"/>
              </a:rPr>
              <a:t> </a:t>
            </a:r>
            <a:r>
              <a:rPr sz="1250" spc="-10">
                <a:solidFill>
                  <a:srgbClr val="415263"/>
                </a:solidFill>
                <a:latin typeface="Arial"/>
                <a:cs typeface="Arial"/>
              </a:rPr>
              <a:t>konsekvensut­ </a:t>
            </a:r>
            <a:r>
              <a:rPr sz="1250">
                <a:solidFill>
                  <a:srgbClr val="415263"/>
                </a:solidFill>
                <a:latin typeface="Arial"/>
                <a:cs typeface="Arial"/>
              </a:rPr>
              <a:t>greiing</a:t>
            </a:r>
            <a:r>
              <a:rPr sz="1250" spc="45">
                <a:solidFill>
                  <a:srgbClr val="415263"/>
                </a:solidFill>
                <a:latin typeface="Arial"/>
                <a:cs typeface="Arial"/>
              </a:rPr>
              <a:t> </a:t>
            </a:r>
            <a:r>
              <a:rPr sz="1250">
                <a:solidFill>
                  <a:srgbClr val="415263"/>
                </a:solidFill>
                <a:latin typeface="Arial"/>
                <a:cs typeface="Arial"/>
              </a:rPr>
              <a:t>på,</a:t>
            </a:r>
            <a:r>
              <a:rPr sz="1250" spc="45">
                <a:solidFill>
                  <a:srgbClr val="415263"/>
                </a:solidFill>
                <a:latin typeface="Arial"/>
                <a:cs typeface="Arial"/>
              </a:rPr>
              <a:t> </a:t>
            </a:r>
            <a:r>
              <a:rPr sz="1250">
                <a:solidFill>
                  <a:srgbClr val="415263"/>
                </a:solidFill>
                <a:latin typeface="Arial"/>
                <a:cs typeface="Arial"/>
              </a:rPr>
              <a:t>og</a:t>
            </a:r>
            <a:r>
              <a:rPr sz="1250" spc="50">
                <a:solidFill>
                  <a:srgbClr val="415263"/>
                </a:solidFill>
                <a:latin typeface="Arial"/>
                <a:cs typeface="Arial"/>
              </a:rPr>
              <a:t> </a:t>
            </a:r>
            <a:r>
              <a:rPr sz="1250">
                <a:solidFill>
                  <a:srgbClr val="415263"/>
                </a:solidFill>
                <a:latin typeface="Arial"/>
                <a:cs typeface="Arial"/>
              </a:rPr>
              <a:t>kva</a:t>
            </a:r>
            <a:r>
              <a:rPr sz="1250" spc="45">
                <a:solidFill>
                  <a:srgbClr val="415263"/>
                </a:solidFill>
                <a:latin typeface="Arial"/>
                <a:cs typeface="Arial"/>
              </a:rPr>
              <a:t> </a:t>
            </a:r>
            <a:r>
              <a:rPr sz="1250">
                <a:solidFill>
                  <a:srgbClr val="415263"/>
                </a:solidFill>
                <a:latin typeface="Arial"/>
                <a:cs typeface="Arial"/>
              </a:rPr>
              <a:t>som</a:t>
            </a:r>
            <a:r>
              <a:rPr sz="1250" spc="50">
                <a:solidFill>
                  <a:srgbClr val="415263"/>
                </a:solidFill>
                <a:latin typeface="Arial"/>
                <a:cs typeface="Arial"/>
              </a:rPr>
              <a:t> </a:t>
            </a:r>
            <a:r>
              <a:rPr sz="1250">
                <a:solidFill>
                  <a:srgbClr val="415263"/>
                </a:solidFill>
                <a:latin typeface="Arial"/>
                <a:cs typeface="Arial"/>
              </a:rPr>
              <a:t>skal</a:t>
            </a:r>
            <a:r>
              <a:rPr sz="1250" spc="45">
                <a:solidFill>
                  <a:srgbClr val="415263"/>
                </a:solidFill>
                <a:latin typeface="Arial"/>
                <a:cs typeface="Arial"/>
              </a:rPr>
              <a:t> </a:t>
            </a:r>
            <a:r>
              <a:rPr sz="1250" spc="-10">
                <a:solidFill>
                  <a:srgbClr val="415263"/>
                </a:solidFill>
                <a:latin typeface="Arial"/>
                <a:cs typeface="Arial"/>
              </a:rPr>
              <a:t>utgreiast, </a:t>
            </a:r>
            <a:r>
              <a:rPr sz="1250">
                <a:solidFill>
                  <a:srgbClr val="415263"/>
                </a:solidFill>
                <a:latin typeface="Arial"/>
                <a:cs typeface="Arial"/>
              </a:rPr>
              <a:t>skal</a:t>
            </a:r>
            <a:r>
              <a:rPr sz="1250" spc="40">
                <a:solidFill>
                  <a:srgbClr val="415263"/>
                </a:solidFill>
                <a:latin typeface="Arial"/>
                <a:cs typeface="Arial"/>
              </a:rPr>
              <a:t> </a:t>
            </a:r>
            <a:r>
              <a:rPr sz="1250">
                <a:solidFill>
                  <a:srgbClr val="415263"/>
                </a:solidFill>
                <a:latin typeface="Arial"/>
                <a:cs typeface="Arial"/>
              </a:rPr>
              <a:t>på</a:t>
            </a:r>
            <a:r>
              <a:rPr sz="1250" spc="40">
                <a:solidFill>
                  <a:srgbClr val="415263"/>
                </a:solidFill>
                <a:latin typeface="Arial"/>
                <a:cs typeface="Arial"/>
              </a:rPr>
              <a:t> </a:t>
            </a:r>
            <a:r>
              <a:rPr sz="1250">
                <a:solidFill>
                  <a:srgbClr val="415263"/>
                </a:solidFill>
                <a:latin typeface="Arial"/>
                <a:cs typeface="Arial"/>
              </a:rPr>
              <a:t>høyring</a:t>
            </a:r>
            <a:r>
              <a:rPr sz="1250" spc="40">
                <a:solidFill>
                  <a:srgbClr val="415263"/>
                </a:solidFill>
                <a:latin typeface="Arial"/>
                <a:cs typeface="Arial"/>
              </a:rPr>
              <a:t> </a:t>
            </a:r>
            <a:r>
              <a:rPr sz="1250">
                <a:solidFill>
                  <a:srgbClr val="415263"/>
                </a:solidFill>
                <a:latin typeface="Arial"/>
                <a:cs typeface="Arial"/>
              </a:rPr>
              <a:t>i</a:t>
            </a:r>
            <a:r>
              <a:rPr sz="1250" spc="40">
                <a:solidFill>
                  <a:srgbClr val="415263"/>
                </a:solidFill>
                <a:latin typeface="Arial"/>
                <a:cs typeface="Arial"/>
              </a:rPr>
              <a:t> </a:t>
            </a:r>
            <a:r>
              <a:rPr sz="1250">
                <a:solidFill>
                  <a:srgbClr val="415263"/>
                </a:solidFill>
                <a:latin typeface="Arial"/>
                <a:cs typeface="Arial"/>
              </a:rPr>
              <a:t>alle</a:t>
            </a:r>
            <a:r>
              <a:rPr sz="1250" spc="45">
                <a:solidFill>
                  <a:srgbClr val="415263"/>
                </a:solidFill>
                <a:latin typeface="Arial"/>
                <a:cs typeface="Arial"/>
              </a:rPr>
              <a:t> </a:t>
            </a:r>
            <a:r>
              <a:rPr sz="1250" spc="-10">
                <a:solidFill>
                  <a:srgbClr val="415263"/>
                </a:solidFill>
                <a:latin typeface="Arial"/>
                <a:cs typeface="Arial"/>
              </a:rPr>
              <a:t>vindkraftprosjekt. </a:t>
            </a:r>
            <a:r>
              <a:rPr sz="1250">
                <a:solidFill>
                  <a:srgbClr val="415263"/>
                </a:solidFill>
                <a:latin typeface="Arial"/>
                <a:cs typeface="Arial"/>
              </a:rPr>
              <a:t>Det</a:t>
            </a:r>
            <a:r>
              <a:rPr sz="1250" spc="40">
                <a:solidFill>
                  <a:srgbClr val="415263"/>
                </a:solidFill>
                <a:latin typeface="Arial"/>
                <a:cs typeface="Arial"/>
              </a:rPr>
              <a:t> </a:t>
            </a:r>
            <a:r>
              <a:rPr sz="1250">
                <a:solidFill>
                  <a:srgbClr val="415263"/>
                </a:solidFill>
                <a:latin typeface="Arial"/>
                <a:cs typeface="Arial"/>
              </a:rPr>
              <a:t>betyr</a:t>
            </a:r>
            <a:r>
              <a:rPr sz="1250" spc="35">
                <a:solidFill>
                  <a:srgbClr val="415263"/>
                </a:solidFill>
                <a:latin typeface="Arial"/>
                <a:cs typeface="Arial"/>
              </a:rPr>
              <a:t> </a:t>
            </a:r>
            <a:r>
              <a:rPr sz="1250">
                <a:solidFill>
                  <a:srgbClr val="415263"/>
                </a:solidFill>
                <a:latin typeface="Arial"/>
                <a:cs typeface="Arial"/>
              </a:rPr>
              <a:t>at</a:t>
            </a:r>
            <a:r>
              <a:rPr sz="1250" spc="40">
                <a:solidFill>
                  <a:srgbClr val="415263"/>
                </a:solidFill>
                <a:latin typeface="Arial"/>
                <a:cs typeface="Arial"/>
              </a:rPr>
              <a:t> </a:t>
            </a:r>
            <a:r>
              <a:rPr sz="1250">
                <a:solidFill>
                  <a:srgbClr val="415263"/>
                </a:solidFill>
                <a:latin typeface="Arial"/>
                <a:cs typeface="Arial"/>
              </a:rPr>
              <a:t>alle</a:t>
            </a:r>
            <a:r>
              <a:rPr sz="1250" spc="35">
                <a:solidFill>
                  <a:srgbClr val="415263"/>
                </a:solidFill>
                <a:latin typeface="Arial"/>
                <a:cs typeface="Arial"/>
              </a:rPr>
              <a:t> </a:t>
            </a:r>
            <a:r>
              <a:rPr sz="1250">
                <a:solidFill>
                  <a:srgbClr val="415263"/>
                </a:solidFill>
                <a:latin typeface="Arial"/>
                <a:cs typeface="Arial"/>
              </a:rPr>
              <a:t>i</a:t>
            </a:r>
            <a:r>
              <a:rPr sz="1250" spc="40">
                <a:solidFill>
                  <a:srgbClr val="415263"/>
                </a:solidFill>
                <a:latin typeface="Arial"/>
                <a:cs typeface="Arial"/>
              </a:rPr>
              <a:t> </a:t>
            </a:r>
            <a:r>
              <a:rPr lang="nb-NO" sz="1250" spc="40">
                <a:solidFill>
                  <a:srgbClr val="415263"/>
                </a:solidFill>
                <a:latin typeface="Arial"/>
                <a:cs typeface="Arial"/>
              </a:rPr>
              <a:t>Vindafjord </a:t>
            </a:r>
            <a:r>
              <a:rPr sz="1250" err="1">
                <a:solidFill>
                  <a:srgbClr val="415263"/>
                </a:solidFill>
                <a:latin typeface="Arial"/>
                <a:cs typeface="Arial"/>
              </a:rPr>
              <a:t>kan</a:t>
            </a:r>
            <a:r>
              <a:rPr sz="1250" spc="50">
                <a:solidFill>
                  <a:srgbClr val="415263"/>
                </a:solidFill>
                <a:latin typeface="Arial"/>
                <a:cs typeface="Arial"/>
              </a:rPr>
              <a:t> </a:t>
            </a:r>
            <a:r>
              <a:rPr sz="1250">
                <a:solidFill>
                  <a:srgbClr val="415263"/>
                </a:solidFill>
                <a:latin typeface="Arial"/>
                <a:cs typeface="Arial"/>
              </a:rPr>
              <a:t>seie</a:t>
            </a:r>
            <a:r>
              <a:rPr sz="1250" spc="50">
                <a:solidFill>
                  <a:srgbClr val="415263"/>
                </a:solidFill>
                <a:latin typeface="Arial"/>
                <a:cs typeface="Arial"/>
              </a:rPr>
              <a:t> </a:t>
            </a:r>
            <a:r>
              <a:rPr sz="1250">
                <a:solidFill>
                  <a:srgbClr val="415263"/>
                </a:solidFill>
                <a:latin typeface="Arial"/>
                <a:cs typeface="Arial"/>
              </a:rPr>
              <a:t>si</a:t>
            </a:r>
            <a:r>
              <a:rPr sz="1250" spc="50">
                <a:solidFill>
                  <a:srgbClr val="415263"/>
                </a:solidFill>
                <a:latin typeface="Arial"/>
                <a:cs typeface="Arial"/>
              </a:rPr>
              <a:t> </a:t>
            </a:r>
            <a:r>
              <a:rPr sz="1250">
                <a:solidFill>
                  <a:srgbClr val="415263"/>
                </a:solidFill>
                <a:latin typeface="Arial"/>
                <a:cs typeface="Arial"/>
              </a:rPr>
              <a:t>meining</a:t>
            </a:r>
            <a:r>
              <a:rPr sz="1250" spc="50">
                <a:solidFill>
                  <a:srgbClr val="415263"/>
                </a:solidFill>
                <a:latin typeface="Arial"/>
                <a:cs typeface="Arial"/>
              </a:rPr>
              <a:t> </a:t>
            </a:r>
            <a:r>
              <a:rPr sz="1250">
                <a:solidFill>
                  <a:srgbClr val="415263"/>
                </a:solidFill>
                <a:latin typeface="Arial"/>
                <a:cs typeface="Arial"/>
              </a:rPr>
              <a:t>om</a:t>
            </a:r>
            <a:r>
              <a:rPr sz="1250" spc="50">
                <a:solidFill>
                  <a:srgbClr val="415263"/>
                </a:solidFill>
                <a:latin typeface="Arial"/>
                <a:cs typeface="Arial"/>
              </a:rPr>
              <a:t> </a:t>
            </a:r>
            <a:r>
              <a:rPr sz="1250" spc="-10">
                <a:solidFill>
                  <a:srgbClr val="415263"/>
                </a:solidFill>
                <a:latin typeface="Arial"/>
                <a:cs typeface="Arial"/>
              </a:rPr>
              <a:t>innhaldet.</a:t>
            </a:r>
            <a:endParaRPr sz="1250">
              <a:latin typeface="Arial"/>
              <a:cs typeface="Arial"/>
            </a:endParaRPr>
          </a:p>
        </p:txBody>
      </p:sp>
      <p:sp>
        <p:nvSpPr>
          <p:cNvPr id="5" name="object 5"/>
          <p:cNvSpPr txBox="1"/>
          <p:nvPr/>
        </p:nvSpPr>
        <p:spPr>
          <a:xfrm>
            <a:off x="992502" y="9325073"/>
            <a:ext cx="2678430" cy="1465580"/>
          </a:xfrm>
          <a:prstGeom prst="rect">
            <a:avLst/>
          </a:prstGeom>
        </p:spPr>
        <p:txBody>
          <a:bodyPr vert="horz" wrap="square" lIns="0" tIns="11430" rIns="0" bIns="0" rtlCol="0">
            <a:spAutoFit/>
          </a:bodyPr>
          <a:lstStyle/>
          <a:p>
            <a:pPr marL="12700" marR="5080">
              <a:lnSpc>
                <a:spcPct val="108000"/>
              </a:lnSpc>
              <a:spcBef>
                <a:spcPts val="90"/>
              </a:spcBef>
            </a:pPr>
            <a:r>
              <a:rPr sz="1250">
                <a:solidFill>
                  <a:srgbClr val="415263"/>
                </a:solidFill>
                <a:latin typeface="Arial"/>
                <a:cs typeface="Arial"/>
              </a:rPr>
              <a:t>I</a:t>
            </a:r>
            <a:r>
              <a:rPr sz="1250" spc="35">
                <a:solidFill>
                  <a:srgbClr val="415263"/>
                </a:solidFill>
                <a:latin typeface="Arial"/>
                <a:cs typeface="Arial"/>
              </a:rPr>
              <a:t> </a:t>
            </a:r>
            <a:r>
              <a:rPr sz="1250">
                <a:solidFill>
                  <a:srgbClr val="415263"/>
                </a:solidFill>
                <a:latin typeface="Arial"/>
                <a:cs typeface="Arial"/>
              </a:rPr>
              <a:t>tillegg</a:t>
            </a:r>
            <a:r>
              <a:rPr sz="1250" spc="35">
                <a:solidFill>
                  <a:srgbClr val="415263"/>
                </a:solidFill>
                <a:latin typeface="Arial"/>
                <a:cs typeface="Arial"/>
              </a:rPr>
              <a:t> </a:t>
            </a:r>
            <a:r>
              <a:rPr sz="1250">
                <a:solidFill>
                  <a:srgbClr val="415263"/>
                </a:solidFill>
                <a:latin typeface="Arial"/>
                <a:cs typeface="Arial"/>
              </a:rPr>
              <a:t>blir</a:t>
            </a:r>
            <a:r>
              <a:rPr sz="1250" spc="40">
                <a:solidFill>
                  <a:srgbClr val="415263"/>
                </a:solidFill>
                <a:latin typeface="Arial"/>
                <a:cs typeface="Arial"/>
              </a:rPr>
              <a:t> </a:t>
            </a:r>
            <a:r>
              <a:rPr sz="1250">
                <a:solidFill>
                  <a:srgbClr val="415263"/>
                </a:solidFill>
                <a:latin typeface="Arial"/>
                <a:cs typeface="Arial"/>
              </a:rPr>
              <a:t>alternative</a:t>
            </a:r>
            <a:r>
              <a:rPr sz="1250" spc="35">
                <a:solidFill>
                  <a:srgbClr val="415263"/>
                </a:solidFill>
                <a:latin typeface="Arial"/>
                <a:cs typeface="Arial"/>
              </a:rPr>
              <a:t> </a:t>
            </a:r>
            <a:r>
              <a:rPr sz="1250">
                <a:solidFill>
                  <a:srgbClr val="415263"/>
                </a:solidFill>
                <a:latin typeface="Arial"/>
                <a:cs typeface="Arial"/>
              </a:rPr>
              <a:t>løysingar</a:t>
            </a:r>
            <a:r>
              <a:rPr sz="1250" spc="40">
                <a:solidFill>
                  <a:srgbClr val="415263"/>
                </a:solidFill>
                <a:latin typeface="Arial"/>
                <a:cs typeface="Arial"/>
              </a:rPr>
              <a:t> </a:t>
            </a:r>
            <a:r>
              <a:rPr sz="1250" spc="-25">
                <a:solidFill>
                  <a:srgbClr val="415263"/>
                </a:solidFill>
                <a:latin typeface="Arial"/>
                <a:cs typeface="Arial"/>
              </a:rPr>
              <a:t>og </a:t>
            </a:r>
            <a:r>
              <a:rPr sz="1250">
                <a:solidFill>
                  <a:srgbClr val="415263"/>
                </a:solidFill>
                <a:latin typeface="Arial"/>
                <a:cs typeface="Arial"/>
              </a:rPr>
              <a:t>moglege</a:t>
            </a:r>
            <a:r>
              <a:rPr sz="1250" spc="65">
                <a:solidFill>
                  <a:srgbClr val="415263"/>
                </a:solidFill>
                <a:latin typeface="Arial"/>
                <a:cs typeface="Arial"/>
              </a:rPr>
              <a:t> </a:t>
            </a:r>
            <a:r>
              <a:rPr sz="1250">
                <a:solidFill>
                  <a:srgbClr val="415263"/>
                </a:solidFill>
                <a:latin typeface="Arial"/>
                <a:cs typeface="Arial"/>
              </a:rPr>
              <a:t>avbøtande</a:t>
            </a:r>
            <a:r>
              <a:rPr sz="1250" spc="65">
                <a:solidFill>
                  <a:srgbClr val="415263"/>
                </a:solidFill>
                <a:latin typeface="Arial"/>
                <a:cs typeface="Arial"/>
              </a:rPr>
              <a:t> </a:t>
            </a:r>
            <a:r>
              <a:rPr sz="1250">
                <a:solidFill>
                  <a:srgbClr val="415263"/>
                </a:solidFill>
                <a:latin typeface="Arial"/>
                <a:cs typeface="Arial"/>
              </a:rPr>
              <a:t>tiltak</a:t>
            </a:r>
            <a:r>
              <a:rPr sz="1250" spc="65">
                <a:solidFill>
                  <a:srgbClr val="415263"/>
                </a:solidFill>
                <a:latin typeface="Arial"/>
                <a:cs typeface="Arial"/>
              </a:rPr>
              <a:t> </a:t>
            </a:r>
            <a:r>
              <a:rPr sz="1250">
                <a:solidFill>
                  <a:srgbClr val="415263"/>
                </a:solidFill>
                <a:latin typeface="Arial"/>
                <a:cs typeface="Arial"/>
              </a:rPr>
              <a:t>som</a:t>
            </a:r>
            <a:r>
              <a:rPr sz="1250" spc="65">
                <a:solidFill>
                  <a:srgbClr val="415263"/>
                </a:solidFill>
                <a:latin typeface="Arial"/>
                <a:cs typeface="Arial"/>
              </a:rPr>
              <a:t> </a:t>
            </a:r>
            <a:r>
              <a:rPr sz="1250" spc="-25">
                <a:solidFill>
                  <a:srgbClr val="415263"/>
                </a:solidFill>
                <a:latin typeface="Arial"/>
                <a:cs typeface="Arial"/>
              </a:rPr>
              <a:t>kan </a:t>
            </a:r>
            <a:r>
              <a:rPr sz="1250">
                <a:solidFill>
                  <a:srgbClr val="415263"/>
                </a:solidFill>
                <a:latin typeface="Arial"/>
                <a:cs typeface="Arial"/>
              </a:rPr>
              <a:t>redusere</a:t>
            </a:r>
            <a:r>
              <a:rPr sz="1250" spc="50">
                <a:solidFill>
                  <a:srgbClr val="415263"/>
                </a:solidFill>
                <a:latin typeface="Arial"/>
                <a:cs typeface="Arial"/>
              </a:rPr>
              <a:t> </a:t>
            </a:r>
            <a:r>
              <a:rPr sz="1250">
                <a:solidFill>
                  <a:srgbClr val="415263"/>
                </a:solidFill>
                <a:latin typeface="Arial"/>
                <a:cs typeface="Arial"/>
              </a:rPr>
              <a:t>negative</a:t>
            </a:r>
            <a:r>
              <a:rPr sz="1250" spc="50">
                <a:solidFill>
                  <a:srgbClr val="415263"/>
                </a:solidFill>
                <a:latin typeface="Arial"/>
                <a:cs typeface="Arial"/>
              </a:rPr>
              <a:t> </a:t>
            </a:r>
            <a:r>
              <a:rPr sz="1250" spc="-10">
                <a:solidFill>
                  <a:srgbClr val="415263"/>
                </a:solidFill>
                <a:latin typeface="Arial"/>
                <a:cs typeface="Arial"/>
              </a:rPr>
              <a:t>konsekvensar </a:t>
            </a:r>
            <a:r>
              <a:rPr sz="1250">
                <a:solidFill>
                  <a:srgbClr val="415263"/>
                </a:solidFill>
                <a:latin typeface="Arial"/>
                <a:cs typeface="Arial"/>
              </a:rPr>
              <a:t>vurderte.</a:t>
            </a:r>
            <a:r>
              <a:rPr sz="1250" spc="85">
                <a:solidFill>
                  <a:srgbClr val="415263"/>
                </a:solidFill>
                <a:latin typeface="Arial"/>
                <a:cs typeface="Arial"/>
              </a:rPr>
              <a:t> </a:t>
            </a:r>
            <a:r>
              <a:rPr sz="1250" spc="-10">
                <a:solidFill>
                  <a:srgbClr val="415263"/>
                </a:solidFill>
                <a:latin typeface="Arial"/>
                <a:cs typeface="Arial"/>
              </a:rPr>
              <a:t>Konsekvensutgreiinga </a:t>
            </a:r>
            <a:r>
              <a:rPr sz="1250">
                <a:solidFill>
                  <a:srgbClr val="415263"/>
                </a:solidFill>
                <a:latin typeface="Arial"/>
                <a:cs typeface="Arial"/>
              </a:rPr>
              <a:t>inngår</a:t>
            </a:r>
            <a:r>
              <a:rPr sz="1250" spc="40">
                <a:solidFill>
                  <a:srgbClr val="415263"/>
                </a:solidFill>
                <a:latin typeface="Arial"/>
                <a:cs typeface="Arial"/>
              </a:rPr>
              <a:t> </a:t>
            </a:r>
            <a:r>
              <a:rPr sz="1250">
                <a:solidFill>
                  <a:srgbClr val="415263"/>
                </a:solidFill>
                <a:latin typeface="Arial"/>
                <a:cs typeface="Arial"/>
              </a:rPr>
              <a:t>som</a:t>
            </a:r>
            <a:r>
              <a:rPr sz="1250" spc="45">
                <a:solidFill>
                  <a:srgbClr val="415263"/>
                </a:solidFill>
                <a:latin typeface="Arial"/>
                <a:cs typeface="Arial"/>
              </a:rPr>
              <a:t> </a:t>
            </a:r>
            <a:r>
              <a:rPr sz="1250">
                <a:solidFill>
                  <a:srgbClr val="415263"/>
                </a:solidFill>
                <a:latin typeface="Arial"/>
                <a:cs typeface="Arial"/>
              </a:rPr>
              <a:t>ein</a:t>
            </a:r>
            <a:r>
              <a:rPr sz="1250" spc="40">
                <a:solidFill>
                  <a:srgbClr val="415263"/>
                </a:solidFill>
                <a:latin typeface="Arial"/>
                <a:cs typeface="Arial"/>
              </a:rPr>
              <a:t> </a:t>
            </a:r>
            <a:r>
              <a:rPr sz="1250">
                <a:solidFill>
                  <a:srgbClr val="415263"/>
                </a:solidFill>
                <a:latin typeface="Arial"/>
                <a:cs typeface="Arial"/>
              </a:rPr>
              <a:t>del</a:t>
            </a:r>
            <a:r>
              <a:rPr sz="1250" spc="45">
                <a:solidFill>
                  <a:srgbClr val="415263"/>
                </a:solidFill>
                <a:latin typeface="Arial"/>
                <a:cs typeface="Arial"/>
              </a:rPr>
              <a:t> </a:t>
            </a:r>
            <a:r>
              <a:rPr sz="1250">
                <a:solidFill>
                  <a:srgbClr val="415263"/>
                </a:solidFill>
                <a:latin typeface="Arial"/>
                <a:cs typeface="Arial"/>
              </a:rPr>
              <a:t>av</a:t>
            </a:r>
            <a:r>
              <a:rPr sz="1250" spc="40">
                <a:solidFill>
                  <a:srgbClr val="415263"/>
                </a:solidFill>
                <a:latin typeface="Arial"/>
                <a:cs typeface="Arial"/>
              </a:rPr>
              <a:t> </a:t>
            </a:r>
            <a:r>
              <a:rPr sz="1250" spc="-10">
                <a:solidFill>
                  <a:srgbClr val="415263"/>
                </a:solidFill>
                <a:latin typeface="Arial"/>
                <a:cs typeface="Arial"/>
              </a:rPr>
              <a:t>søknadspros­ </a:t>
            </a:r>
            <a:r>
              <a:rPr sz="1250">
                <a:solidFill>
                  <a:srgbClr val="415263"/>
                </a:solidFill>
                <a:latin typeface="Arial"/>
                <a:cs typeface="Arial"/>
              </a:rPr>
              <a:t>essen,</a:t>
            </a:r>
            <a:r>
              <a:rPr sz="1250" spc="40">
                <a:solidFill>
                  <a:srgbClr val="415263"/>
                </a:solidFill>
                <a:latin typeface="Arial"/>
                <a:cs typeface="Arial"/>
              </a:rPr>
              <a:t> </a:t>
            </a:r>
            <a:r>
              <a:rPr sz="1250">
                <a:solidFill>
                  <a:srgbClr val="415263"/>
                </a:solidFill>
                <a:latin typeface="Arial"/>
                <a:cs typeface="Arial"/>
              </a:rPr>
              <a:t>og</a:t>
            </a:r>
            <a:r>
              <a:rPr sz="1250" spc="40">
                <a:solidFill>
                  <a:srgbClr val="415263"/>
                </a:solidFill>
                <a:latin typeface="Arial"/>
                <a:cs typeface="Arial"/>
              </a:rPr>
              <a:t> </a:t>
            </a:r>
            <a:r>
              <a:rPr sz="1250">
                <a:solidFill>
                  <a:srgbClr val="415263"/>
                </a:solidFill>
                <a:latin typeface="Arial"/>
                <a:cs typeface="Arial"/>
              </a:rPr>
              <a:t>blir</a:t>
            </a:r>
            <a:r>
              <a:rPr sz="1250" spc="45">
                <a:solidFill>
                  <a:srgbClr val="415263"/>
                </a:solidFill>
                <a:latin typeface="Arial"/>
                <a:cs typeface="Arial"/>
              </a:rPr>
              <a:t> </a:t>
            </a:r>
            <a:r>
              <a:rPr sz="1250">
                <a:solidFill>
                  <a:srgbClr val="415263"/>
                </a:solidFill>
                <a:latin typeface="Arial"/>
                <a:cs typeface="Arial"/>
              </a:rPr>
              <a:t>i</a:t>
            </a:r>
            <a:r>
              <a:rPr sz="1250" spc="40">
                <a:solidFill>
                  <a:srgbClr val="415263"/>
                </a:solidFill>
                <a:latin typeface="Arial"/>
                <a:cs typeface="Arial"/>
              </a:rPr>
              <a:t> </a:t>
            </a:r>
            <a:r>
              <a:rPr sz="1250">
                <a:solidFill>
                  <a:srgbClr val="415263"/>
                </a:solidFill>
                <a:latin typeface="Arial"/>
                <a:cs typeface="Arial"/>
              </a:rPr>
              <a:t>den</a:t>
            </a:r>
            <a:r>
              <a:rPr sz="1250" spc="40">
                <a:solidFill>
                  <a:srgbClr val="415263"/>
                </a:solidFill>
                <a:latin typeface="Arial"/>
                <a:cs typeface="Arial"/>
              </a:rPr>
              <a:t> </a:t>
            </a:r>
            <a:r>
              <a:rPr sz="1250">
                <a:solidFill>
                  <a:srgbClr val="415263"/>
                </a:solidFill>
                <a:latin typeface="Arial"/>
                <a:cs typeface="Arial"/>
              </a:rPr>
              <a:t>vidare</a:t>
            </a:r>
            <a:r>
              <a:rPr sz="1250" spc="45">
                <a:solidFill>
                  <a:srgbClr val="415263"/>
                </a:solidFill>
                <a:latin typeface="Arial"/>
                <a:cs typeface="Arial"/>
              </a:rPr>
              <a:t> </a:t>
            </a:r>
            <a:r>
              <a:rPr sz="1250" spc="-10">
                <a:solidFill>
                  <a:srgbClr val="415263"/>
                </a:solidFill>
                <a:latin typeface="Arial"/>
                <a:cs typeface="Arial"/>
              </a:rPr>
              <a:t>prosessen </a:t>
            </a:r>
            <a:r>
              <a:rPr sz="1250">
                <a:solidFill>
                  <a:srgbClr val="415263"/>
                </a:solidFill>
                <a:latin typeface="Arial"/>
                <a:cs typeface="Arial"/>
              </a:rPr>
              <a:t>vurdert</a:t>
            </a:r>
            <a:r>
              <a:rPr sz="1250" spc="60">
                <a:solidFill>
                  <a:srgbClr val="415263"/>
                </a:solidFill>
                <a:latin typeface="Arial"/>
                <a:cs typeface="Arial"/>
              </a:rPr>
              <a:t> </a:t>
            </a:r>
            <a:r>
              <a:rPr sz="1250">
                <a:solidFill>
                  <a:srgbClr val="415263"/>
                </a:solidFill>
                <a:latin typeface="Arial"/>
                <a:cs typeface="Arial"/>
              </a:rPr>
              <a:t>av</a:t>
            </a:r>
            <a:r>
              <a:rPr sz="1250" spc="60">
                <a:solidFill>
                  <a:srgbClr val="415263"/>
                </a:solidFill>
                <a:latin typeface="Arial"/>
                <a:cs typeface="Arial"/>
              </a:rPr>
              <a:t> </a:t>
            </a:r>
            <a:r>
              <a:rPr sz="1250">
                <a:solidFill>
                  <a:srgbClr val="415263"/>
                </a:solidFill>
                <a:latin typeface="Arial"/>
                <a:cs typeface="Arial"/>
              </a:rPr>
              <a:t>fleire</a:t>
            </a:r>
            <a:r>
              <a:rPr sz="1250" spc="65">
                <a:solidFill>
                  <a:srgbClr val="415263"/>
                </a:solidFill>
                <a:latin typeface="Arial"/>
                <a:cs typeface="Arial"/>
              </a:rPr>
              <a:t> </a:t>
            </a:r>
            <a:r>
              <a:rPr sz="1250" spc="-10">
                <a:solidFill>
                  <a:srgbClr val="415263"/>
                </a:solidFill>
                <a:latin typeface="Arial"/>
                <a:cs typeface="Arial"/>
              </a:rPr>
              <a:t>myndigheiter.</a:t>
            </a:r>
            <a:endParaRPr sz="1250">
              <a:latin typeface="Arial"/>
              <a:cs typeface="Arial"/>
            </a:endParaRPr>
          </a:p>
        </p:txBody>
      </p:sp>
      <p:sp>
        <p:nvSpPr>
          <p:cNvPr id="6" name="object 6"/>
          <p:cNvSpPr txBox="1"/>
          <p:nvPr/>
        </p:nvSpPr>
        <p:spPr>
          <a:xfrm>
            <a:off x="4279578" y="8091216"/>
            <a:ext cx="3181672" cy="1450333"/>
          </a:xfrm>
          <a:prstGeom prst="rect">
            <a:avLst/>
          </a:prstGeom>
        </p:spPr>
        <p:txBody>
          <a:bodyPr vert="horz" wrap="square" lIns="0" tIns="26670" rIns="0" bIns="0" rtlCol="0">
            <a:spAutoFit/>
          </a:bodyPr>
          <a:lstStyle/>
          <a:p>
            <a:pPr marL="12700">
              <a:lnSpc>
                <a:spcPct val="100000"/>
              </a:lnSpc>
              <a:spcBef>
                <a:spcPts val="210"/>
              </a:spcBef>
            </a:pPr>
            <a:r>
              <a:rPr lang="nb-NO" sz="1250" b="1">
                <a:solidFill>
                  <a:srgbClr val="415263"/>
                </a:solidFill>
                <a:latin typeface="Arial"/>
                <a:cs typeface="Arial"/>
              </a:rPr>
              <a:t>Kommunen i førarsetet</a:t>
            </a:r>
            <a:endParaRPr sz="1250">
              <a:latin typeface="Arial"/>
              <a:cs typeface="Arial"/>
            </a:endParaRPr>
          </a:p>
          <a:p>
            <a:pPr marL="12700" marR="276225">
              <a:lnSpc>
                <a:spcPct val="108000"/>
              </a:lnSpc>
            </a:pPr>
            <a:r>
              <a:rPr lang="nb-NO" sz="1250">
                <a:solidFill>
                  <a:srgbClr val="415263"/>
                </a:solidFill>
                <a:latin typeface="Arial"/>
                <a:cs typeface="Arial"/>
              </a:rPr>
              <a:t>Kommunen vil gjennom planprosessen ta stilling til prosjektet i flere steg, og kan som lokal planmyndighet stanse planarbeidet for Haugaland Industrikraft gjennom heile planprosessen, også etter at konsekvensutredning er gjennomført. </a:t>
            </a:r>
            <a:endParaRPr sz="1250">
              <a:latin typeface="Arial"/>
              <a:cs typeface="Arial"/>
            </a:endParaRPr>
          </a:p>
        </p:txBody>
      </p:sp>
      <p:sp>
        <p:nvSpPr>
          <p:cNvPr id="7" name="object 7"/>
          <p:cNvSpPr txBox="1"/>
          <p:nvPr/>
        </p:nvSpPr>
        <p:spPr>
          <a:xfrm>
            <a:off x="4279579" y="9736794"/>
            <a:ext cx="2267272" cy="827086"/>
          </a:xfrm>
          <a:prstGeom prst="rect">
            <a:avLst/>
          </a:prstGeom>
        </p:spPr>
        <p:txBody>
          <a:bodyPr vert="horz" wrap="square" lIns="0" tIns="11430" rIns="0" bIns="0" rtlCol="0">
            <a:spAutoFit/>
          </a:bodyPr>
          <a:lstStyle/>
          <a:p>
            <a:pPr marL="12700" marR="5080" algn="l">
              <a:lnSpc>
                <a:spcPct val="108000"/>
              </a:lnSpc>
              <a:spcBef>
                <a:spcPts val="90"/>
              </a:spcBef>
            </a:pPr>
            <a:r>
              <a:rPr sz="1250">
                <a:solidFill>
                  <a:srgbClr val="415263"/>
                </a:solidFill>
                <a:latin typeface="Arial"/>
                <a:cs typeface="Arial"/>
              </a:rPr>
              <a:t>Her </a:t>
            </a:r>
            <a:r>
              <a:rPr sz="1250" err="1">
                <a:solidFill>
                  <a:srgbClr val="415263"/>
                </a:solidFill>
                <a:latin typeface="Arial"/>
                <a:cs typeface="Arial"/>
              </a:rPr>
              <a:t>på</a:t>
            </a:r>
            <a:r>
              <a:rPr sz="1250">
                <a:solidFill>
                  <a:srgbClr val="415263"/>
                </a:solidFill>
                <a:latin typeface="Arial"/>
                <a:cs typeface="Arial"/>
              </a:rPr>
              <a:t> </a:t>
            </a:r>
            <a:r>
              <a:rPr sz="1250" err="1">
                <a:solidFill>
                  <a:srgbClr val="415263"/>
                </a:solidFill>
                <a:latin typeface="Arial"/>
                <a:cs typeface="Arial"/>
              </a:rPr>
              <a:t>nabomøtet</a:t>
            </a:r>
            <a:r>
              <a:rPr sz="1250">
                <a:solidFill>
                  <a:srgbClr val="415263"/>
                </a:solidFill>
                <a:latin typeface="Arial"/>
                <a:cs typeface="Arial"/>
              </a:rPr>
              <a:t> </a:t>
            </a:r>
            <a:r>
              <a:rPr sz="1250" err="1">
                <a:solidFill>
                  <a:srgbClr val="415263"/>
                </a:solidFill>
                <a:latin typeface="Arial"/>
                <a:cs typeface="Arial"/>
              </a:rPr>
              <a:t>kan</a:t>
            </a:r>
            <a:r>
              <a:rPr sz="1250">
                <a:solidFill>
                  <a:srgbClr val="415263"/>
                </a:solidFill>
                <a:latin typeface="Arial"/>
                <a:cs typeface="Arial"/>
              </a:rPr>
              <a:t> du </a:t>
            </a:r>
            <a:r>
              <a:rPr sz="1250" err="1">
                <a:solidFill>
                  <a:srgbClr val="415263"/>
                </a:solidFill>
                <a:latin typeface="Arial"/>
                <a:cs typeface="Arial"/>
              </a:rPr>
              <a:t>allereie</a:t>
            </a:r>
            <a:r>
              <a:rPr sz="1250">
                <a:solidFill>
                  <a:srgbClr val="415263"/>
                </a:solidFill>
                <a:latin typeface="Arial"/>
                <a:cs typeface="Arial"/>
              </a:rPr>
              <a:t> no </a:t>
            </a:r>
            <a:r>
              <a:rPr sz="1250" err="1">
                <a:solidFill>
                  <a:srgbClr val="415263"/>
                </a:solidFill>
                <a:latin typeface="Arial"/>
                <a:cs typeface="Arial"/>
              </a:rPr>
              <a:t>melde</a:t>
            </a:r>
            <a:r>
              <a:rPr sz="1250">
                <a:solidFill>
                  <a:srgbClr val="415263"/>
                </a:solidFill>
                <a:latin typeface="Arial"/>
                <a:cs typeface="Arial"/>
              </a:rPr>
              <a:t> dine </a:t>
            </a:r>
            <a:r>
              <a:rPr sz="1250" err="1">
                <a:solidFill>
                  <a:srgbClr val="415263"/>
                </a:solidFill>
                <a:latin typeface="Arial"/>
                <a:cs typeface="Arial"/>
              </a:rPr>
              <a:t>innspel</a:t>
            </a:r>
            <a:r>
              <a:rPr sz="1250">
                <a:solidFill>
                  <a:srgbClr val="415263"/>
                </a:solidFill>
                <a:latin typeface="Arial"/>
                <a:cs typeface="Arial"/>
              </a:rPr>
              <a:t> </a:t>
            </a:r>
            <a:r>
              <a:rPr sz="1250" err="1">
                <a:solidFill>
                  <a:srgbClr val="415263"/>
                </a:solidFill>
                <a:latin typeface="Arial"/>
                <a:cs typeface="Arial"/>
              </a:rPr>
              <a:t>til</a:t>
            </a:r>
            <a:r>
              <a:rPr sz="1250">
                <a:solidFill>
                  <a:srgbClr val="415263"/>
                </a:solidFill>
                <a:latin typeface="Arial"/>
                <a:cs typeface="Arial"/>
              </a:rPr>
              <a:t> </a:t>
            </a:r>
            <a:r>
              <a:rPr sz="1250" err="1">
                <a:solidFill>
                  <a:srgbClr val="415263"/>
                </a:solidFill>
                <a:latin typeface="Arial"/>
                <a:cs typeface="Arial"/>
              </a:rPr>
              <a:t>ei</a:t>
            </a:r>
            <a:r>
              <a:rPr sz="1250">
                <a:solidFill>
                  <a:srgbClr val="415263"/>
                </a:solidFill>
                <a:latin typeface="Arial"/>
                <a:cs typeface="Arial"/>
              </a:rPr>
              <a:t> </a:t>
            </a:r>
            <a:r>
              <a:rPr sz="1250" err="1">
                <a:solidFill>
                  <a:srgbClr val="415263"/>
                </a:solidFill>
                <a:latin typeface="Arial"/>
                <a:cs typeface="Arial"/>
              </a:rPr>
              <a:t>even­tue</a:t>
            </a:r>
            <a:r>
              <a:rPr lang="nb-NO" sz="1250">
                <a:solidFill>
                  <a:srgbClr val="415263"/>
                </a:solidFill>
                <a:latin typeface="Arial"/>
                <a:cs typeface="Arial"/>
              </a:rPr>
              <a:t>ll</a:t>
            </a:r>
            <a:r>
              <a:rPr sz="1250">
                <a:solidFill>
                  <a:srgbClr val="415263"/>
                </a:solidFill>
                <a:latin typeface="Arial"/>
                <a:cs typeface="Arial"/>
              </a:rPr>
              <a:t> </a:t>
            </a:r>
            <a:r>
              <a:rPr sz="1250" err="1">
                <a:solidFill>
                  <a:srgbClr val="415263"/>
                </a:solidFill>
                <a:latin typeface="Arial"/>
                <a:cs typeface="Arial"/>
              </a:rPr>
              <a:t>konsekvensutgreiing</a:t>
            </a:r>
            <a:r>
              <a:rPr sz="1250">
                <a:solidFill>
                  <a:srgbClr val="415263"/>
                </a:solidFill>
                <a:latin typeface="Arial"/>
                <a:cs typeface="Arial"/>
              </a:rPr>
              <a:t>!</a:t>
            </a:r>
          </a:p>
        </p:txBody>
      </p:sp>
      <p:sp>
        <p:nvSpPr>
          <p:cNvPr id="8" name="object 8"/>
          <p:cNvSpPr txBox="1"/>
          <p:nvPr/>
        </p:nvSpPr>
        <p:spPr>
          <a:xfrm>
            <a:off x="15185976" y="7957180"/>
            <a:ext cx="3728720" cy="723900"/>
          </a:xfrm>
          <a:prstGeom prst="rect">
            <a:avLst/>
          </a:prstGeom>
        </p:spPr>
        <p:txBody>
          <a:bodyPr vert="horz" wrap="square" lIns="0" tIns="12065" rIns="0" bIns="0" rtlCol="0">
            <a:spAutoFit/>
          </a:bodyPr>
          <a:lstStyle/>
          <a:p>
            <a:pPr marL="12700">
              <a:lnSpc>
                <a:spcPts val="2750"/>
              </a:lnSpc>
              <a:spcBef>
                <a:spcPts val="95"/>
              </a:spcBef>
            </a:pPr>
            <a:r>
              <a:rPr sz="2350" spc="-85">
                <a:solidFill>
                  <a:srgbClr val="415263"/>
                </a:solidFill>
                <a:latin typeface="Ivar Display Hydro"/>
                <a:cs typeface="Ivar Display Hydro"/>
              </a:rPr>
              <a:t>Kva</a:t>
            </a:r>
            <a:r>
              <a:rPr sz="2350" spc="-10">
                <a:solidFill>
                  <a:srgbClr val="415263"/>
                </a:solidFill>
                <a:latin typeface="Ivar Display Hydro"/>
                <a:cs typeface="Ivar Display Hydro"/>
              </a:rPr>
              <a:t> </a:t>
            </a:r>
            <a:r>
              <a:rPr sz="2350">
                <a:solidFill>
                  <a:srgbClr val="415263"/>
                </a:solidFill>
                <a:latin typeface="Ivar Display Hydro"/>
                <a:cs typeface="Ivar Display Hydro"/>
              </a:rPr>
              <a:t>tema</a:t>
            </a:r>
            <a:r>
              <a:rPr sz="2350" spc="-55">
                <a:solidFill>
                  <a:srgbClr val="415263"/>
                </a:solidFill>
                <a:latin typeface="Ivar Display Hydro"/>
                <a:cs typeface="Ivar Display Hydro"/>
              </a:rPr>
              <a:t> </a:t>
            </a:r>
            <a:r>
              <a:rPr sz="2350">
                <a:solidFill>
                  <a:srgbClr val="415263"/>
                </a:solidFill>
                <a:latin typeface="Ivar Display Hydro"/>
                <a:cs typeface="Ivar Display Hydro"/>
              </a:rPr>
              <a:t>skal</a:t>
            </a:r>
            <a:r>
              <a:rPr sz="2350" spc="-30">
                <a:solidFill>
                  <a:srgbClr val="415263"/>
                </a:solidFill>
                <a:latin typeface="Ivar Display Hydro"/>
                <a:cs typeface="Ivar Display Hydro"/>
              </a:rPr>
              <a:t> </a:t>
            </a:r>
            <a:r>
              <a:rPr sz="2350" spc="-10">
                <a:solidFill>
                  <a:srgbClr val="415263"/>
                </a:solidFill>
                <a:latin typeface="Ivar Display Hydro"/>
                <a:cs typeface="Ivar Display Hydro"/>
              </a:rPr>
              <a:t>undersøkast</a:t>
            </a:r>
            <a:endParaRPr sz="2350">
              <a:latin typeface="Ivar Display Hydro"/>
              <a:cs typeface="Ivar Display Hydro"/>
            </a:endParaRPr>
          </a:p>
          <a:p>
            <a:pPr marL="12700">
              <a:lnSpc>
                <a:spcPts val="2750"/>
              </a:lnSpc>
            </a:pPr>
            <a:r>
              <a:rPr sz="2350">
                <a:solidFill>
                  <a:srgbClr val="415263"/>
                </a:solidFill>
                <a:latin typeface="Ivar Display Hydro"/>
                <a:cs typeface="Ivar Display Hydro"/>
              </a:rPr>
              <a:t>gjennom</a:t>
            </a:r>
            <a:r>
              <a:rPr sz="2350" spc="-40">
                <a:solidFill>
                  <a:srgbClr val="415263"/>
                </a:solidFill>
                <a:latin typeface="Ivar Display Hydro"/>
                <a:cs typeface="Ivar Display Hydro"/>
              </a:rPr>
              <a:t> </a:t>
            </a:r>
            <a:r>
              <a:rPr sz="2350" spc="-25">
                <a:solidFill>
                  <a:srgbClr val="415263"/>
                </a:solidFill>
                <a:latin typeface="Ivar Display Hydro"/>
                <a:cs typeface="Ivar Display Hydro"/>
              </a:rPr>
              <a:t>konsekvensutgreiinga?</a:t>
            </a:r>
            <a:endParaRPr sz="2350">
              <a:latin typeface="Ivar Display Hydro"/>
              <a:cs typeface="Ivar Display Hydro"/>
            </a:endParaRPr>
          </a:p>
        </p:txBody>
      </p:sp>
      <p:sp>
        <p:nvSpPr>
          <p:cNvPr id="9" name="object 9"/>
          <p:cNvSpPr txBox="1"/>
          <p:nvPr/>
        </p:nvSpPr>
        <p:spPr>
          <a:xfrm>
            <a:off x="15185976" y="8913615"/>
            <a:ext cx="2548890" cy="3728085"/>
          </a:xfrm>
          <a:prstGeom prst="rect">
            <a:avLst/>
          </a:prstGeom>
        </p:spPr>
        <p:txBody>
          <a:bodyPr vert="horz" wrap="square" lIns="0" tIns="26670" rIns="0" bIns="0" rtlCol="0">
            <a:spAutoFit/>
          </a:bodyPr>
          <a:lstStyle/>
          <a:p>
            <a:pPr marL="193675" indent="-180975">
              <a:lnSpc>
                <a:spcPct val="100000"/>
              </a:lnSpc>
              <a:spcBef>
                <a:spcPts val="210"/>
              </a:spcBef>
              <a:buChar char="•"/>
              <a:tabLst>
                <a:tab pos="193675" algn="l"/>
              </a:tabLst>
            </a:pPr>
            <a:r>
              <a:rPr sz="1250" spc="-10">
                <a:solidFill>
                  <a:srgbClr val="415263"/>
                </a:solidFill>
                <a:latin typeface="Arial"/>
                <a:cs typeface="Arial"/>
              </a:rPr>
              <a:t>Naturmangfald</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Friluftsliv</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Landskap</a:t>
            </a:r>
            <a:endParaRPr sz="1250">
              <a:latin typeface="Arial"/>
              <a:cs typeface="Arial"/>
            </a:endParaRPr>
          </a:p>
          <a:p>
            <a:pPr marL="193040" marR="1383665" indent="-180975">
              <a:lnSpc>
                <a:spcPct val="108000"/>
              </a:lnSpc>
              <a:buChar char="•"/>
              <a:tabLst>
                <a:tab pos="193040" algn="l"/>
              </a:tabLst>
            </a:pPr>
            <a:r>
              <a:rPr sz="1250" spc="-10">
                <a:solidFill>
                  <a:srgbClr val="415263"/>
                </a:solidFill>
                <a:latin typeface="Arial"/>
                <a:cs typeface="Arial"/>
              </a:rPr>
              <a:t>Kulturminne </a:t>
            </a:r>
            <a:r>
              <a:rPr sz="1250">
                <a:solidFill>
                  <a:srgbClr val="415263"/>
                </a:solidFill>
                <a:latin typeface="Arial"/>
                <a:cs typeface="Arial"/>
              </a:rPr>
              <a:t>og</a:t>
            </a:r>
            <a:r>
              <a:rPr sz="1250" spc="45">
                <a:solidFill>
                  <a:srgbClr val="415263"/>
                </a:solidFill>
                <a:latin typeface="Arial"/>
                <a:cs typeface="Arial"/>
              </a:rPr>
              <a:t> </a:t>
            </a:r>
            <a:r>
              <a:rPr sz="1250" spc="-10">
                <a:solidFill>
                  <a:srgbClr val="415263"/>
                </a:solidFill>
                <a:latin typeface="Arial"/>
                <a:cs typeface="Arial"/>
              </a:rPr>
              <a:t>kulturmiljø</a:t>
            </a:r>
            <a:endParaRPr sz="1250">
              <a:latin typeface="Arial"/>
              <a:cs typeface="Arial"/>
            </a:endParaRPr>
          </a:p>
          <a:p>
            <a:pPr marL="193675" indent="-180975">
              <a:lnSpc>
                <a:spcPct val="100000"/>
              </a:lnSpc>
              <a:spcBef>
                <a:spcPts val="120"/>
              </a:spcBef>
              <a:buChar char="•"/>
              <a:tabLst>
                <a:tab pos="193675" algn="l"/>
              </a:tabLst>
            </a:pPr>
            <a:r>
              <a:rPr sz="1250" spc="-20">
                <a:solidFill>
                  <a:srgbClr val="415263"/>
                </a:solidFill>
                <a:latin typeface="Arial"/>
                <a:cs typeface="Arial"/>
              </a:rPr>
              <a:t>Støy</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Drikkevasskjelde</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Reiseliv</a:t>
            </a:r>
            <a:r>
              <a:rPr sz="1250" spc="55">
                <a:solidFill>
                  <a:srgbClr val="415263"/>
                </a:solidFill>
                <a:latin typeface="Arial"/>
                <a:cs typeface="Arial"/>
              </a:rPr>
              <a:t> </a:t>
            </a:r>
            <a:r>
              <a:rPr sz="1250">
                <a:solidFill>
                  <a:srgbClr val="415263"/>
                </a:solidFill>
                <a:latin typeface="Arial"/>
                <a:cs typeface="Arial"/>
              </a:rPr>
              <a:t>og</a:t>
            </a:r>
            <a:r>
              <a:rPr sz="1250" spc="55">
                <a:solidFill>
                  <a:srgbClr val="415263"/>
                </a:solidFill>
                <a:latin typeface="Arial"/>
                <a:cs typeface="Arial"/>
              </a:rPr>
              <a:t> </a:t>
            </a:r>
            <a:r>
              <a:rPr sz="1250" spc="-10">
                <a:solidFill>
                  <a:srgbClr val="415263"/>
                </a:solidFill>
                <a:latin typeface="Arial"/>
                <a:cs typeface="Arial"/>
              </a:rPr>
              <a:t>turisme</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Skyggekast</a:t>
            </a:r>
            <a:r>
              <a:rPr sz="1250" spc="60">
                <a:solidFill>
                  <a:srgbClr val="415263"/>
                </a:solidFill>
                <a:latin typeface="Arial"/>
                <a:cs typeface="Arial"/>
              </a:rPr>
              <a:t> </a:t>
            </a:r>
            <a:r>
              <a:rPr sz="1250">
                <a:solidFill>
                  <a:srgbClr val="415263"/>
                </a:solidFill>
                <a:latin typeface="Arial"/>
                <a:cs typeface="Arial"/>
              </a:rPr>
              <a:t>og</a:t>
            </a:r>
            <a:r>
              <a:rPr sz="1250" spc="65">
                <a:solidFill>
                  <a:srgbClr val="415263"/>
                </a:solidFill>
                <a:latin typeface="Arial"/>
                <a:cs typeface="Arial"/>
              </a:rPr>
              <a:t> </a:t>
            </a:r>
            <a:r>
              <a:rPr sz="1250" spc="-10">
                <a:solidFill>
                  <a:srgbClr val="415263"/>
                </a:solidFill>
                <a:latin typeface="Arial"/>
                <a:cs typeface="Arial"/>
              </a:rPr>
              <a:t>refleksblink</a:t>
            </a:r>
            <a:endParaRPr sz="1250">
              <a:latin typeface="Arial"/>
              <a:cs typeface="Arial"/>
            </a:endParaRPr>
          </a:p>
          <a:p>
            <a:pPr marL="193675" indent="-180975">
              <a:lnSpc>
                <a:spcPct val="100000"/>
              </a:lnSpc>
              <a:spcBef>
                <a:spcPts val="114"/>
              </a:spcBef>
              <a:buChar char="•"/>
              <a:tabLst>
                <a:tab pos="193675" algn="l"/>
              </a:tabLst>
            </a:pPr>
            <a:r>
              <a:rPr sz="1250" spc="-10">
                <a:solidFill>
                  <a:srgbClr val="415263"/>
                </a:solidFill>
                <a:latin typeface="Arial"/>
                <a:cs typeface="Arial"/>
              </a:rPr>
              <a:t>Verneinteresser</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Forureining</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Jord­</a:t>
            </a:r>
            <a:r>
              <a:rPr sz="1250" spc="65">
                <a:solidFill>
                  <a:srgbClr val="415263"/>
                </a:solidFill>
                <a:latin typeface="Arial"/>
                <a:cs typeface="Arial"/>
              </a:rPr>
              <a:t> </a:t>
            </a:r>
            <a:r>
              <a:rPr sz="1250">
                <a:solidFill>
                  <a:srgbClr val="415263"/>
                </a:solidFill>
                <a:latin typeface="Arial"/>
                <a:cs typeface="Arial"/>
              </a:rPr>
              <a:t>og</a:t>
            </a:r>
            <a:r>
              <a:rPr sz="1250" spc="70">
                <a:solidFill>
                  <a:srgbClr val="415263"/>
                </a:solidFill>
                <a:latin typeface="Arial"/>
                <a:cs typeface="Arial"/>
              </a:rPr>
              <a:t> </a:t>
            </a:r>
            <a:r>
              <a:rPr sz="1250" spc="-10">
                <a:solidFill>
                  <a:srgbClr val="415263"/>
                </a:solidFill>
                <a:latin typeface="Arial"/>
                <a:cs typeface="Arial"/>
              </a:rPr>
              <a:t>skogbruk</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Luftfart,</a:t>
            </a:r>
            <a:r>
              <a:rPr sz="1250" spc="130">
                <a:solidFill>
                  <a:srgbClr val="415263"/>
                </a:solidFill>
                <a:latin typeface="Arial"/>
                <a:cs typeface="Arial"/>
              </a:rPr>
              <a:t> </a:t>
            </a:r>
            <a:r>
              <a:rPr sz="1250">
                <a:solidFill>
                  <a:srgbClr val="415263"/>
                </a:solidFill>
                <a:latin typeface="Arial"/>
                <a:cs typeface="Arial"/>
              </a:rPr>
              <a:t>inkludert</a:t>
            </a:r>
            <a:r>
              <a:rPr sz="1250" spc="135">
                <a:solidFill>
                  <a:srgbClr val="415263"/>
                </a:solidFill>
                <a:latin typeface="Arial"/>
                <a:cs typeface="Arial"/>
              </a:rPr>
              <a:t> </a:t>
            </a:r>
            <a:r>
              <a:rPr sz="1250" spc="-10">
                <a:solidFill>
                  <a:srgbClr val="415263"/>
                </a:solidFill>
                <a:latin typeface="Arial"/>
                <a:cs typeface="Arial"/>
              </a:rPr>
              <a:t>hinderlysIskast</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Lokal</a:t>
            </a:r>
            <a:r>
              <a:rPr sz="1250" spc="50">
                <a:solidFill>
                  <a:srgbClr val="415263"/>
                </a:solidFill>
                <a:latin typeface="Arial"/>
                <a:cs typeface="Arial"/>
              </a:rPr>
              <a:t> </a:t>
            </a:r>
            <a:r>
              <a:rPr sz="1250">
                <a:solidFill>
                  <a:srgbClr val="415263"/>
                </a:solidFill>
                <a:latin typeface="Arial"/>
                <a:cs typeface="Arial"/>
              </a:rPr>
              <a:t>og</a:t>
            </a:r>
            <a:r>
              <a:rPr sz="1250" spc="50">
                <a:solidFill>
                  <a:srgbClr val="415263"/>
                </a:solidFill>
                <a:latin typeface="Arial"/>
                <a:cs typeface="Arial"/>
              </a:rPr>
              <a:t> </a:t>
            </a:r>
            <a:r>
              <a:rPr sz="1250">
                <a:solidFill>
                  <a:srgbClr val="415263"/>
                </a:solidFill>
                <a:latin typeface="Arial"/>
                <a:cs typeface="Arial"/>
              </a:rPr>
              <a:t>regional</a:t>
            </a:r>
            <a:r>
              <a:rPr sz="1250" spc="55">
                <a:solidFill>
                  <a:srgbClr val="415263"/>
                </a:solidFill>
                <a:latin typeface="Arial"/>
                <a:cs typeface="Arial"/>
              </a:rPr>
              <a:t> </a:t>
            </a:r>
            <a:r>
              <a:rPr sz="1250" spc="-10">
                <a:solidFill>
                  <a:srgbClr val="415263"/>
                </a:solidFill>
                <a:latin typeface="Arial"/>
                <a:cs typeface="Arial"/>
              </a:rPr>
              <a:t>verdiskaping</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Forsvarsanlegg</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Elektronisk</a:t>
            </a:r>
            <a:r>
              <a:rPr sz="1250" spc="95">
                <a:solidFill>
                  <a:srgbClr val="415263"/>
                </a:solidFill>
                <a:latin typeface="Arial"/>
                <a:cs typeface="Arial"/>
              </a:rPr>
              <a:t> </a:t>
            </a:r>
            <a:r>
              <a:rPr sz="1250" spc="-10">
                <a:solidFill>
                  <a:srgbClr val="415263"/>
                </a:solidFill>
                <a:latin typeface="Arial"/>
                <a:cs typeface="Arial"/>
              </a:rPr>
              <a:t>kommunikasjon</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Klimagassutslepp</a:t>
            </a:r>
            <a:endParaRPr sz="1250">
              <a:latin typeface="Arial"/>
              <a:cs typeface="Arial"/>
            </a:endParaRPr>
          </a:p>
          <a:p>
            <a:pPr marL="193675" indent="-180975">
              <a:lnSpc>
                <a:spcPct val="100000"/>
              </a:lnSpc>
              <a:spcBef>
                <a:spcPts val="120"/>
              </a:spcBef>
              <a:buChar char="•"/>
              <a:tabLst>
                <a:tab pos="193675" algn="l"/>
              </a:tabLst>
            </a:pPr>
            <a:r>
              <a:rPr sz="1250" spc="-10">
                <a:solidFill>
                  <a:srgbClr val="415263"/>
                </a:solidFill>
                <a:latin typeface="Arial"/>
                <a:cs typeface="Arial"/>
              </a:rPr>
              <a:t>Helsekonsekvensar</a:t>
            </a:r>
            <a:endParaRPr sz="1250">
              <a:latin typeface="Arial"/>
              <a:cs typeface="Arial"/>
            </a:endParaRPr>
          </a:p>
        </p:txBody>
      </p:sp>
      <p:sp>
        <p:nvSpPr>
          <p:cNvPr id="10" name="object 10"/>
          <p:cNvSpPr txBox="1"/>
          <p:nvPr/>
        </p:nvSpPr>
        <p:spPr>
          <a:xfrm>
            <a:off x="10240375" y="8884616"/>
            <a:ext cx="3159760" cy="1659889"/>
          </a:xfrm>
          <a:prstGeom prst="rect">
            <a:avLst/>
          </a:prstGeom>
        </p:spPr>
        <p:txBody>
          <a:bodyPr vert="horz" wrap="square" lIns="0" tIns="16510" rIns="0" bIns="0" rtlCol="0">
            <a:spAutoFit/>
          </a:bodyPr>
          <a:lstStyle/>
          <a:p>
            <a:pPr marL="12700" algn="just">
              <a:lnSpc>
                <a:spcPct val="100000"/>
              </a:lnSpc>
              <a:spcBef>
                <a:spcPts val="130"/>
              </a:spcBef>
            </a:pPr>
            <a:r>
              <a:rPr sz="2650" spc="-130">
                <a:solidFill>
                  <a:srgbClr val="006F63"/>
                </a:solidFill>
                <a:latin typeface="Ivar Display Hydro"/>
                <a:cs typeface="Ivar Display Hydro"/>
              </a:rPr>
              <a:t>Kva</a:t>
            </a:r>
            <a:r>
              <a:rPr sz="2650">
                <a:solidFill>
                  <a:srgbClr val="006F63"/>
                </a:solidFill>
                <a:latin typeface="Ivar Display Hydro"/>
                <a:cs typeface="Ivar Display Hydro"/>
              </a:rPr>
              <a:t> tema</a:t>
            </a:r>
            <a:r>
              <a:rPr sz="2650" spc="-75">
                <a:solidFill>
                  <a:srgbClr val="006F63"/>
                </a:solidFill>
                <a:latin typeface="Ivar Display Hydro"/>
                <a:cs typeface="Ivar Display Hydro"/>
              </a:rPr>
              <a:t> </a:t>
            </a:r>
            <a:r>
              <a:rPr sz="2650" spc="-10">
                <a:solidFill>
                  <a:srgbClr val="006F63"/>
                </a:solidFill>
                <a:latin typeface="Ivar Display Hydro"/>
                <a:cs typeface="Ivar Display Hydro"/>
              </a:rPr>
              <a:t>ønskjer</a:t>
            </a:r>
            <a:r>
              <a:rPr sz="2650" spc="-60">
                <a:solidFill>
                  <a:srgbClr val="006F63"/>
                </a:solidFill>
                <a:latin typeface="Ivar Display Hydro"/>
                <a:cs typeface="Ivar Display Hydro"/>
              </a:rPr>
              <a:t> </a:t>
            </a:r>
            <a:r>
              <a:rPr sz="2650" spc="-25">
                <a:solidFill>
                  <a:srgbClr val="006F63"/>
                </a:solidFill>
                <a:latin typeface="Ivar Display Hydro"/>
                <a:cs typeface="Ivar Display Hydro"/>
              </a:rPr>
              <a:t>du</a:t>
            </a:r>
            <a:endParaRPr sz="2650">
              <a:latin typeface="Ivar Display Hydro"/>
              <a:cs typeface="Ivar Display Hydro"/>
            </a:endParaRPr>
          </a:p>
          <a:p>
            <a:pPr marL="12700" marR="5080" algn="just">
              <a:lnSpc>
                <a:spcPts val="3220"/>
              </a:lnSpc>
              <a:spcBef>
                <a:spcPts val="95"/>
              </a:spcBef>
            </a:pPr>
            <a:r>
              <a:rPr sz="2650">
                <a:solidFill>
                  <a:srgbClr val="006F63"/>
                </a:solidFill>
                <a:latin typeface="Ivar Display Hydro"/>
                <a:cs typeface="Ivar Display Hydro"/>
              </a:rPr>
              <a:t>at</a:t>
            </a:r>
            <a:r>
              <a:rPr sz="2650" spc="-20">
                <a:solidFill>
                  <a:srgbClr val="006F63"/>
                </a:solidFill>
                <a:latin typeface="Ivar Display Hydro"/>
                <a:cs typeface="Ivar Display Hydro"/>
              </a:rPr>
              <a:t> </a:t>
            </a:r>
            <a:r>
              <a:rPr sz="2650" spc="-30">
                <a:solidFill>
                  <a:srgbClr val="006F63"/>
                </a:solidFill>
                <a:latin typeface="Ivar Display Hydro"/>
                <a:cs typeface="Ivar Display Hydro"/>
              </a:rPr>
              <a:t>konsekvensutgreiinga </a:t>
            </a:r>
            <a:r>
              <a:rPr sz="2650" spc="-10">
                <a:solidFill>
                  <a:srgbClr val="006F63"/>
                </a:solidFill>
                <a:latin typeface="Ivar Display Hydro"/>
                <a:cs typeface="Ivar Display Hydro"/>
              </a:rPr>
              <a:t>svarar</a:t>
            </a:r>
            <a:r>
              <a:rPr sz="2650" spc="-80">
                <a:solidFill>
                  <a:srgbClr val="006F63"/>
                </a:solidFill>
                <a:latin typeface="Ivar Display Hydro"/>
                <a:cs typeface="Ivar Display Hydro"/>
              </a:rPr>
              <a:t> </a:t>
            </a:r>
            <a:r>
              <a:rPr sz="2650" spc="-20">
                <a:solidFill>
                  <a:srgbClr val="006F63"/>
                </a:solidFill>
                <a:latin typeface="Ivar Display Hydro"/>
                <a:cs typeface="Ivar Display Hydro"/>
              </a:rPr>
              <a:t>på?</a:t>
            </a:r>
            <a:r>
              <a:rPr sz="2650" spc="-60">
                <a:solidFill>
                  <a:srgbClr val="006F63"/>
                </a:solidFill>
                <a:latin typeface="Ivar Display Hydro"/>
                <a:cs typeface="Ivar Display Hydro"/>
              </a:rPr>
              <a:t> </a:t>
            </a:r>
            <a:r>
              <a:rPr sz="2650">
                <a:solidFill>
                  <a:srgbClr val="006F63"/>
                </a:solidFill>
                <a:latin typeface="Ivar Display Hydro"/>
                <a:cs typeface="Ivar Display Hydro"/>
              </a:rPr>
              <a:t>Har</a:t>
            </a:r>
            <a:r>
              <a:rPr sz="2650" spc="-75">
                <a:solidFill>
                  <a:srgbClr val="006F63"/>
                </a:solidFill>
                <a:latin typeface="Ivar Display Hydro"/>
                <a:cs typeface="Ivar Display Hydro"/>
              </a:rPr>
              <a:t> </a:t>
            </a:r>
            <a:r>
              <a:rPr sz="2650">
                <a:solidFill>
                  <a:srgbClr val="006F63"/>
                </a:solidFill>
                <a:latin typeface="Ivar Display Hydro"/>
                <a:cs typeface="Ivar Display Hydro"/>
              </a:rPr>
              <a:t>du</a:t>
            </a:r>
            <a:r>
              <a:rPr sz="2650" spc="-60">
                <a:solidFill>
                  <a:srgbClr val="006F63"/>
                </a:solidFill>
                <a:latin typeface="Ivar Display Hydro"/>
                <a:cs typeface="Ivar Display Hydro"/>
              </a:rPr>
              <a:t> </a:t>
            </a:r>
            <a:r>
              <a:rPr sz="2650" spc="-20">
                <a:solidFill>
                  <a:srgbClr val="006F63"/>
                </a:solidFill>
                <a:latin typeface="Ivar Display Hydro"/>
                <a:cs typeface="Ivar Display Hydro"/>
              </a:rPr>
              <a:t>andre </a:t>
            </a:r>
            <a:r>
              <a:rPr sz="2650">
                <a:solidFill>
                  <a:srgbClr val="006F63"/>
                </a:solidFill>
                <a:latin typeface="Ivar Display Hydro"/>
                <a:cs typeface="Ivar Display Hydro"/>
              </a:rPr>
              <a:t>innspel</a:t>
            </a:r>
            <a:r>
              <a:rPr sz="2650" spc="-35">
                <a:solidFill>
                  <a:srgbClr val="006F63"/>
                </a:solidFill>
                <a:latin typeface="Ivar Display Hydro"/>
                <a:cs typeface="Ivar Display Hydro"/>
              </a:rPr>
              <a:t> </a:t>
            </a:r>
            <a:r>
              <a:rPr sz="2650" err="1">
                <a:solidFill>
                  <a:srgbClr val="006F63"/>
                </a:solidFill>
                <a:latin typeface="Ivar Display Hydro"/>
                <a:cs typeface="Ivar Display Hydro"/>
              </a:rPr>
              <a:t>til</a:t>
            </a:r>
            <a:r>
              <a:rPr sz="2650" spc="-30">
                <a:solidFill>
                  <a:srgbClr val="006F63"/>
                </a:solidFill>
                <a:latin typeface="Ivar Display Hydro"/>
                <a:cs typeface="Ivar Display Hydro"/>
              </a:rPr>
              <a:t> </a:t>
            </a:r>
            <a:r>
              <a:rPr lang="nb-NO" sz="2650" spc="-10">
                <a:solidFill>
                  <a:srgbClr val="006F63"/>
                </a:solidFill>
                <a:latin typeface="Ivar Display Hydro"/>
                <a:cs typeface="Ivar Display Hydro"/>
              </a:rPr>
              <a:t>arbeidet</a:t>
            </a:r>
            <a:r>
              <a:rPr sz="2650" spc="-10">
                <a:solidFill>
                  <a:srgbClr val="006F63"/>
                </a:solidFill>
                <a:latin typeface="Ivar Display Hydro"/>
                <a:cs typeface="Ivar Display Hydro"/>
              </a:rPr>
              <a:t>?</a:t>
            </a:r>
            <a:endParaRPr sz="2650">
              <a:latin typeface="Ivar Display Hydro"/>
              <a:cs typeface="Ivar Display Hydro"/>
            </a:endParaRPr>
          </a:p>
        </p:txBody>
      </p:sp>
      <p:sp>
        <p:nvSpPr>
          <p:cNvPr id="12" name="object 12"/>
          <p:cNvSpPr/>
          <p:nvPr/>
        </p:nvSpPr>
        <p:spPr>
          <a:xfrm>
            <a:off x="9154444" y="7958237"/>
            <a:ext cx="5374005" cy="4666615"/>
          </a:xfrm>
          <a:custGeom>
            <a:avLst/>
            <a:gdLst/>
            <a:ahLst/>
            <a:cxnLst/>
            <a:rect l="l" t="t" r="r" b="b"/>
            <a:pathLst>
              <a:path w="5374005" h="4666615">
                <a:moveTo>
                  <a:pt x="2686849" y="0"/>
                </a:moveTo>
                <a:lnTo>
                  <a:pt x="2738498" y="422"/>
                </a:lnTo>
                <a:lnTo>
                  <a:pt x="2789910" y="1684"/>
                </a:lnTo>
                <a:lnTo>
                  <a:pt x="2841077" y="3779"/>
                </a:lnTo>
                <a:lnTo>
                  <a:pt x="2891990" y="6698"/>
                </a:lnTo>
                <a:lnTo>
                  <a:pt x="2942640" y="10435"/>
                </a:lnTo>
                <a:lnTo>
                  <a:pt x="2993019" y="14981"/>
                </a:lnTo>
                <a:lnTo>
                  <a:pt x="3043117" y="20329"/>
                </a:lnTo>
                <a:lnTo>
                  <a:pt x="3092927" y="26472"/>
                </a:lnTo>
                <a:lnTo>
                  <a:pt x="3142439" y="33402"/>
                </a:lnTo>
                <a:lnTo>
                  <a:pt x="3191646" y="41111"/>
                </a:lnTo>
                <a:lnTo>
                  <a:pt x="3240537" y="49593"/>
                </a:lnTo>
                <a:lnTo>
                  <a:pt x="3289104" y="58838"/>
                </a:lnTo>
                <a:lnTo>
                  <a:pt x="3337340" y="68841"/>
                </a:lnTo>
                <a:lnTo>
                  <a:pt x="3385234" y="79592"/>
                </a:lnTo>
                <a:lnTo>
                  <a:pt x="3432779" y="91085"/>
                </a:lnTo>
                <a:lnTo>
                  <a:pt x="3479965" y="103313"/>
                </a:lnTo>
                <a:lnTo>
                  <a:pt x="3526784" y="116267"/>
                </a:lnTo>
                <a:lnTo>
                  <a:pt x="3573227" y="129940"/>
                </a:lnTo>
                <a:lnTo>
                  <a:pt x="3619286" y="144324"/>
                </a:lnTo>
                <a:lnTo>
                  <a:pt x="3664952" y="159413"/>
                </a:lnTo>
                <a:lnTo>
                  <a:pt x="3710216" y="175197"/>
                </a:lnTo>
                <a:lnTo>
                  <a:pt x="3755069" y="191671"/>
                </a:lnTo>
                <a:lnTo>
                  <a:pt x="3799503" y="208826"/>
                </a:lnTo>
                <a:lnTo>
                  <a:pt x="3843509" y="226654"/>
                </a:lnTo>
                <a:lnTo>
                  <a:pt x="3887078" y="245149"/>
                </a:lnTo>
                <a:lnTo>
                  <a:pt x="3930202" y="264302"/>
                </a:lnTo>
                <a:lnTo>
                  <a:pt x="3972872" y="284107"/>
                </a:lnTo>
                <a:lnTo>
                  <a:pt x="4015080" y="304555"/>
                </a:lnTo>
                <a:lnTo>
                  <a:pt x="4056815" y="325639"/>
                </a:lnTo>
                <a:lnTo>
                  <a:pt x="4098071" y="347351"/>
                </a:lnTo>
                <a:lnTo>
                  <a:pt x="4138838" y="369684"/>
                </a:lnTo>
                <a:lnTo>
                  <a:pt x="4179107" y="392630"/>
                </a:lnTo>
                <a:lnTo>
                  <a:pt x="4218870" y="416182"/>
                </a:lnTo>
                <a:lnTo>
                  <a:pt x="4258118" y="440333"/>
                </a:lnTo>
                <a:lnTo>
                  <a:pt x="4296842" y="465074"/>
                </a:lnTo>
                <a:lnTo>
                  <a:pt x="4335034" y="490398"/>
                </a:lnTo>
                <a:lnTo>
                  <a:pt x="4372685" y="516297"/>
                </a:lnTo>
                <a:lnTo>
                  <a:pt x="4409787" y="542765"/>
                </a:lnTo>
                <a:lnTo>
                  <a:pt x="4446330" y="569793"/>
                </a:lnTo>
                <a:lnTo>
                  <a:pt x="4482305" y="597374"/>
                </a:lnTo>
                <a:lnTo>
                  <a:pt x="4517705" y="625500"/>
                </a:lnTo>
                <a:lnTo>
                  <a:pt x="4552521" y="654164"/>
                </a:lnTo>
                <a:lnTo>
                  <a:pt x="4586743" y="683358"/>
                </a:lnTo>
                <a:lnTo>
                  <a:pt x="4620363" y="713075"/>
                </a:lnTo>
                <a:lnTo>
                  <a:pt x="4653373" y="743307"/>
                </a:lnTo>
                <a:lnTo>
                  <a:pt x="4685763" y="774047"/>
                </a:lnTo>
                <a:lnTo>
                  <a:pt x="4717526" y="805286"/>
                </a:lnTo>
                <a:lnTo>
                  <a:pt x="4748651" y="837018"/>
                </a:lnTo>
                <a:lnTo>
                  <a:pt x="4779132" y="869235"/>
                </a:lnTo>
                <a:lnTo>
                  <a:pt x="4808958" y="901930"/>
                </a:lnTo>
                <a:lnTo>
                  <a:pt x="4838121" y="935094"/>
                </a:lnTo>
                <a:lnTo>
                  <a:pt x="4866613" y="968720"/>
                </a:lnTo>
                <a:lnTo>
                  <a:pt x="4894425" y="1002801"/>
                </a:lnTo>
                <a:lnTo>
                  <a:pt x="4921548" y="1037330"/>
                </a:lnTo>
                <a:lnTo>
                  <a:pt x="4947973" y="1072297"/>
                </a:lnTo>
                <a:lnTo>
                  <a:pt x="4973692" y="1107697"/>
                </a:lnTo>
                <a:lnTo>
                  <a:pt x="4998696" y="1143522"/>
                </a:lnTo>
                <a:lnTo>
                  <a:pt x="5022977" y="1179763"/>
                </a:lnTo>
                <a:lnTo>
                  <a:pt x="5046525" y="1216414"/>
                </a:lnTo>
                <a:lnTo>
                  <a:pt x="5069332" y="1253466"/>
                </a:lnTo>
                <a:lnTo>
                  <a:pt x="5091389" y="1290913"/>
                </a:lnTo>
                <a:lnTo>
                  <a:pt x="5112687" y="1328747"/>
                </a:lnTo>
                <a:lnTo>
                  <a:pt x="5133219" y="1366959"/>
                </a:lnTo>
                <a:lnTo>
                  <a:pt x="5152975" y="1405544"/>
                </a:lnTo>
                <a:lnTo>
                  <a:pt x="5171946" y="1444492"/>
                </a:lnTo>
                <a:lnTo>
                  <a:pt x="5190124" y="1483797"/>
                </a:lnTo>
                <a:lnTo>
                  <a:pt x="5207500" y="1523451"/>
                </a:lnTo>
                <a:lnTo>
                  <a:pt x="5224065" y="1563446"/>
                </a:lnTo>
                <a:lnTo>
                  <a:pt x="5239811" y="1603776"/>
                </a:lnTo>
                <a:lnTo>
                  <a:pt x="5254729" y="1644431"/>
                </a:lnTo>
                <a:lnTo>
                  <a:pt x="5268810" y="1685405"/>
                </a:lnTo>
                <a:lnTo>
                  <a:pt x="5282046" y="1726691"/>
                </a:lnTo>
                <a:lnTo>
                  <a:pt x="5294427" y="1768280"/>
                </a:lnTo>
                <a:lnTo>
                  <a:pt x="5305946" y="1810165"/>
                </a:lnTo>
                <a:lnTo>
                  <a:pt x="5316594" y="1852339"/>
                </a:lnTo>
                <a:lnTo>
                  <a:pt x="5326361" y="1894794"/>
                </a:lnTo>
                <a:lnTo>
                  <a:pt x="5335239" y="1937522"/>
                </a:lnTo>
                <a:lnTo>
                  <a:pt x="5343219" y="1980517"/>
                </a:lnTo>
                <a:lnTo>
                  <a:pt x="5350293" y="2023769"/>
                </a:lnTo>
                <a:lnTo>
                  <a:pt x="5356453" y="2067272"/>
                </a:lnTo>
                <a:lnTo>
                  <a:pt x="5361688" y="2111019"/>
                </a:lnTo>
                <a:lnTo>
                  <a:pt x="5365991" y="2155001"/>
                </a:lnTo>
                <a:lnTo>
                  <a:pt x="5369353" y="2199212"/>
                </a:lnTo>
                <a:lnTo>
                  <a:pt x="5371765" y="2243643"/>
                </a:lnTo>
                <a:lnTo>
                  <a:pt x="5373219" y="2288287"/>
                </a:lnTo>
                <a:lnTo>
                  <a:pt x="5373706" y="2333136"/>
                </a:lnTo>
                <a:lnTo>
                  <a:pt x="5373068" y="2384126"/>
                </a:lnTo>
                <a:lnTo>
                  <a:pt x="5371165" y="2434838"/>
                </a:lnTo>
                <a:lnTo>
                  <a:pt x="5368009" y="2485264"/>
                </a:lnTo>
                <a:lnTo>
                  <a:pt x="5363616" y="2535392"/>
                </a:lnTo>
                <a:lnTo>
                  <a:pt x="5358000" y="2585213"/>
                </a:lnTo>
                <a:lnTo>
                  <a:pt x="5351174" y="2634715"/>
                </a:lnTo>
                <a:lnTo>
                  <a:pt x="5343153" y="2683889"/>
                </a:lnTo>
                <a:lnTo>
                  <a:pt x="5333950" y="2732724"/>
                </a:lnTo>
                <a:lnTo>
                  <a:pt x="5323580" y="2781211"/>
                </a:lnTo>
                <a:lnTo>
                  <a:pt x="5312057" y="2829337"/>
                </a:lnTo>
                <a:lnTo>
                  <a:pt x="5299395" y="2877094"/>
                </a:lnTo>
                <a:lnTo>
                  <a:pt x="5285609" y="2924471"/>
                </a:lnTo>
                <a:lnTo>
                  <a:pt x="5270711" y="2971458"/>
                </a:lnTo>
                <a:lnTo>
                  <a:pt x="5254716" y="3018044"/>
                </a:lnTo>
                <a:lnTo>
                  <a:pt x="5237639" y="3064218"/>
                </a:lnTo>
                <a:lnTo>
                  <a:pt x="5219494" y="3109971"/>
                </a:lnTo>
                <a:lnTo>
                  <a:pt x="5200294" y="3155293"/>
                </a:lnTo>
                <a:lnTo>
                  <a:pt x="5180053" y="3200172"/>
                </a:lnTo>
                <a:lnTo>
                  <a:pt x="5158786" y="3244599"/>
                </a:lnTo>
                <a:lnTo>
                  <a:pt x="5136507" y="3288563"/>
                </a:lnTo>
                <a:lnTo>
                  <a:pt x="5113230" y="3332053"/>
                </a:lnTo>
                <a:lnTo>
                  <a:pt x="5088969" y="3375061"/>
                </a:lnTo>
                <a:lnTo>
                  <a:pt x="5063738" y="3417574"/>
                </a:lnTo>
                <a:lnTo>
                  <a:pt x="5037551" y="3459583"/>
                </a:lnTo>
                <a:lnTo>
                  <a:pt x="5010423" y="3501078"/>
                </a:lnTo>
                <a:lnTo>
                  <a:pt x="4982366" y="3542047"/>
                </a:lnTo>
                <a:lnTo>
                  <a:pt x="4953396" y="3582482"/>
                </a:lnTo>
                <a:lnTo>
                  <a:pt x="4932327" y="3625343"/>
                </a:lnTo>
                <a:lnTo>
                  <a:pt x="4914081" y="3668908"/>
                </a:lnTo>
                <a:lnTo>
                  <a:pt x="4898627" y="3713060"/>
                </a:lnTo>
                <a:lnTo>
                  <a:pt x="4885936" y="3757683"/>
                </a:lnTo>
                <a:lnTo>
                  <a:pt x="4875977" y="3802660"/>
                </a:lnTo>
                <a:lnTo>
                  <a:pt x="4868719" y="3847873"/>
                </a:lnTo>
                <a:lnTo>
                  <a:pt x="4864133" y="3893206"/>
                </a:lnTo>
                <a:lnTo>
                  <a:pt x="4862187" y="3938543"/>
                </a:lnTo>
                <a:lnTo>
                  <a:pt x="4862851" y="3983767"/>
                </a:lnTo>
                <a:lnTo>
                  <a:pt x="4866095" y="4028761"/>
                </a:lnTo>
                <a:lnTo>
                  <a:pt x="4871889" y="4073407"/>
                </a:lnTo>
                <a:lnTo>
                  <a:pt x="4880202" y="4117591"/>
                </a:lnTo>
                <a:lnTo>
                  <a:pt x="4891003" y="4161194"/>
                </a:lnTo>
                <a:lnTo>
                  <a:pt x="4904263" y="4204099"/>
                </a:lnTo>
                <a:lnTo>
                  <a:pt x="4919950" y="4246191"/>
                </a:lnTo>
                <a:lnTo>
                  <a:pt x="4938035" y="4287352"/>
                </a:lnTo>
                <a:lnTo>
                  <a:pt x="4958486" y="4327466"/>
                </a:lnTo>
                <a:lnTo>
                  <a:pt x="4981274" y="4366416"/>
                </a:lnTo>
                <a:lnTo>
                  <a:pt x="5006369" y="4404085"/>
                </a:lnTo>
                <a:lnTo>
                  <a:pt x="5033739" y="4440356"/>
                </a:lnTo>
                <a:lnTo>
                  <a:pt x="5063354" y="4475113"/>
                </a:lnTo>
                <a:lnTo>
                  <a:pt x="5095184" y="4508239"/>
                </a:lnTo>
                <a:lnTo>
                  <a:pt x="5129199" y="4539617"/>
                </a:lnTo>
                <a:lnTo>
                  <a:pt x="5165367" y="4569130"/>
                </a:lnTo>
                <a:lnTo>
                  <a:pt x="5203659" y="4596662"/>
                </a:lnTo>
                <a:lnTo>
                  <a:pt x="5244045" y="4622095"/>
                </a:lnTo>
                <a:lnTo>
                  <a:pt x="5194113" y="4634511"/>
                </a:lnTo>
                <a:lnTo>
                  <a:pt x="5144166" y="4644831"/>
                </a:lnTo>
                <a:lnTo>
                  <a:pt x="5094250" y="4653082"/>
                </a:lnTo>
                <a:lnTo>
                  <a:pt x="5044410" y="4659292"/>
                </a:lnTo>
                <a:lnTo>
                  <a:pt x="4994693" y="4663488"/>
                </a:lnTo>
                <a:lnTo>
                  <a:pt x="4945146" y="4665698"/>
                </a:lnTo>
                <a:lnTo>
                  <a:pt x="4895815" y="4665951"/>
                </a:lnTo>
                <a:lnTo>
                  <a:pt x="4846745" y="4664272"/>
                </a:lnTo>
                <a:lnTo>
                  <a:pt x="4797984" y="4660690"/>
                </a:lnTo>
                <a:lnTo>
                  <a:pt x="4749577" y="4655232"/>
                </a:lnTo>
                <a:lnTo>
                  <a:pt x="4701571" y="4647926"/>
                </a:lnTo>
                <a:lnTo>
                  <a:pt x="4654013" y="4638800"/>
                </a:lnTo>
                <a:lnTo>
                  <a:pt x="4606948" y="4627881"/>
                </a:lnTo>
                <a:lnTo>
                  <a:pt x="4560423" y="4615196"/>
                </a:lnTo>
                <a:lnTo>
                  <a:pt x="4514484" y="4600774"/>
                </a:lnTo>
                <a:lnTo>
                  <a:pt x="4469177" y="4584641"/>
                </a:lnTo>
                <a:lnTo>
                  <a:pt x="4424549" y="4566825"/>
                </a:lnTo>
                <a:lnTo>
                  <a:pt x="4380646" y="4547355"/>
                </a:lnTo>
                <a:lnTo>
                  <a:pt x="4337514" y="4526256"/>
                </a:lnTo>
                <a:lnTo>
                  <a:pt x="4295200" y="4503558"/>
                </a:lnTo>
                <a:lnTo>
                  <a:pt x="4253749" y="4479287"/>
                </a:lnTo>
                <a:lnTo>
                  <a:pt x="4213209" y="4453472"/>
                </a:lnTo>
                <a:lnTo>
                  <a:pt x="4173625" y="4426139"/>
                </a:lnTo>
                <a:lnTo>
                  <a:pt x="4135044" y="4397316"/>
                </a:lnTo>
                <a:lnTo>
                  <a:pt x="4097512" y="4367032"/>
                </a:lnTo>
                <a:lnTo>
                  <a:pt x="4061075" y="4335312"/>
                </a:lnTo>
                <a:lnTo>
                  <a:pt x="4017702" y="4357349"/>
                </a:lnTo>
                <a:lnTo>
                  <a:pt x="3973828" y="4378713"/>
                </a:lnTo>
                <a:lnTo>
                  <a:pt x="3929464" y="4399394"/>
                </a:lnTo>
                <a:lnTo>
                  <a:pt x="3884618" y="4419384"/>
                </a:lnTo>
                <a:lnTo>
                  <a:pt x="3839299" y="4438671"/>
                </a:lnTo>
                <a:lnTo>
                  <a:pt x="3793516" y="4457248"/>
                </a:lnTo>
                <a:lnTo>
                  <a:pt x="3747278" y="4475103"/>
                </a:lnTo>
                <a:lnTo>
                  <a:pt x="3700593" y="4492227"/>
                </a:lnTo>
                <a:lnTo>
                  <a:pt x="3653472" y="4508610"/>
                </a:lnTo>
                <a:lnTo>
                  <a:pt x="3605921" y="4524244"/>
                </a:lnTo>
                <a:lnTo>
                  <a:pt x="3557951" y="4539117"/>
                </a:lnTo>
                <a:lnTo>
                  <a:pt x="3509570" y="4553220"/>
                </a:lnTo>
                <a:lnTo>
                  <a:pt x="3460787" y="4566544"/>
                </a:lnTo>
                <a:lnTo>
                  <a:pt x="3411612" y="4579079"/>
                </a:lnTo>
                <a:lnTo>
                  <a:pt x="3362052" y="4590815"/>
                </a:lnTo>
                <a:lnTo>
                  <a:pt x="3312116" y="4601742"/>
                </a:lnTo>
                <a:lnTo>
                  <a:pt x="3261814" y="4611851"/>
                </a:lnTo>
                <a:lnTo>
                  <a:pt x="3211155" y="4621132"/>
                </a:lnTo>
                <a:lnTo>
                  <a:pt x="3160147" y="4629575"/>
                </a:lnTo>
                <a:lnTo>
                  <a:pt x="3108799" y="4637170"/>
                </a:lnTo>
                <a:lnTo>
                  <a:pt x="3057121" y="4643908"/>
                </a:lnTo>
                <a:lnTo>
                  <a:pt x="3005120" y="4649780"/>
                </a:lnTo>
                <a:lnTo>
                  <a:pt x="2952806" y="4654775"/>
                </a:lnTo>
                <a:lnTo>
                  <a:pt x="2900188" y="4658883"/>
                </a:lnTo>
                <a:lnTo>
                  <a:pt x="2847274" y="4662095"/>
                </a:lnTo>
                <a:lnTo>
                  <a:pt x="2794074" y="4664402"/>
                </a:lnTo>
                <a:lnTo>
                  <a:pt x="2740596" y="4665793"/>
                </a:lnTo>
                <a:lnTo>
                  <a:pt x="2686849" y="4666259"/>
                </a:lnTo>
                <a:lnTo>
                  <a:pt x="2635200" y="4665836"/>
                </a:lnTo>
                <a:lnTo>
                  <a:pt x="2583788" y="4664574"/>
                </a:lnTo>
                <a:lnTo>
                  <a:pt x="2532621" y="4662479"/>
                </a:lnTo>
                <a:lnTo>
                  <a:pt x="2481708" y="4659560"/>
                </a:lnTo>
                <a:lnTo>
                  <a:pt x="2431058" y="4655823"/>
                </a:lnTo>
                <a:lnTo>
                  <a:pt x="2380679" y="4651277"/>
                </a:lnTo>
                <a:lnTo>
                  <a:pt x="2330581" y="4645929"/>
                </a:lnTo>
                <a:lnTo>
                  <a:pt x="2280771" y="4639786"/>
                </a:lnTo>
                <a:lnTo>
                  <a:pt x="2231259" y="4632856"/>
                </a:lnTo>
                <a:lnTo>
                  <a:pt x="2182053" y="4625147"/>
                </a:lnTo>
                <a:lnTo>
                  <a:pt x="2133162" y="4616665"/>
                </a:lnTo>
                <a:lnTo>
                  <a:pt x="2084594" y="4607420"/>
                </a:lnTo>
                <a:lnTo>
                  <a:pt x="2036359" y="4597417"/>
                </a:lnTo>
                <a:lnTo>
                  <a:pt x="1988465" y="4586666"/>
                </a:lnTo>
                <a:lnTo>
                  <a:pt x="1940920" y="4575172"/>
                </a:lnTo>
                <a:lnTo>
                  <a:pt x="1893734" y="4562945"/>
                </a:lnTo>
                <a:lnTo>
                  <a:pt x="1846915" y="4549991"/>
                </a:lnTo>
                <a:lnTo>
                  <a:pt x="1800472" y="4536318"/>
                </a:lnTo>
                <a:lnTo>
                  <a:pt x="1754413" y="4521933"/>
                </a:lnTo>
                <a:lnTo>
                  <a:pt x="1708747" y="4506845"/>
                </a:lnTo>
                <a:lnTo>
                  <a:pt x="1663483" y="4491060"/>
                </a:lnTo>
                <a:lnTo>
                  <a:pt x="1618630" y="4474587"/>
                </a:lnTo>
                <a:lnTo>
                  <a:pt x="1574196" y="4457432"/>
                </a:lnTo>
                <a:lnTo>
                  <a:pt x="1530190" y="4439603"/>
                </a:lnTo>
                <a:lnTo>
                  <a:pt x="1486621" y="4421108"/>
                </a:lnTo>
                <a:lnTo>
                  <a:pt x="1443497" y="4401955"/>
                </a:lnTo>
                <a:lnTo>
                  <a:pt x="1400827" y="4382151"/>
                </a:lnTo>
                <a:lnTo>
                  <a:pt x="1358620" y="4361703"/>
                </a:lnTo>
                <a:lnTo>
                  <a:pt x="1316885" y="4340619"/>
                </a:lnTo>
                <a:lnTo>
                  <a:pt x="1275629" y="4318906"/>
                </a:lnTo>
                <a:lnTo>
                  <a:pt x="1234862" y="4296573"/>
                </a:lnTo>
                <a:lnTo>
                  <a:pt x="1194593" y="4273627"/>
                </a:lnTo>
                <a:lnTo>
                  <a:pt x="1154830" y="4250075"/>
                </a:lnTo>
                <a:lnTo>
                  <a:pt x="1115583" y="4225924"/>
                </a:lnTo>
                <a:lnTo>
                  <a:pt x="1076858" y="4201184"/>
                </a:lnTo>
                <a:lnTo>
                  <a:pt x="1038666" y="4175859"/>
                </a:lnTo>
                <a:lnTo>
                  <a:pt x="1001015" y="4149960"/>
                </a:lnTo>
                <a:lnTo>
                  <a:pt x="963914" y="4123492"/>
                </a:lnTo>
                <a:lnTo>
                  <a:pt x="927371" y="4096464"/>
                </a:lnTo>
                <a:lnTo>
                  <a:pt x="891396" y="4068883"/>
                </a:lnTo>
                <a:lnTo>
                  <a:pt x="855996" y="4040757"/>
                </a:lnTo>
                <a:lnTo>
                  <a:pt x="821181" y="4012093"/>
                </a:lnTo>
                <a:lnTo>
                  <a:pt x="786959" y="3982899"/>
                </a:lnTo>
                <a:lnTo>
                  <a:pt x="753338" y="3953182"/>
                </a:lnTo>
                <a:lnTo>
                  <a:pt x="720329" y="3922950"/>
                </a:lnTo>
                <a:lnTo>
                  <a:pt x="687939" y="3892211"/>
                </a:lnTo>
                <a:lnTo>
                  <a:pt x="656176" y="3860971"/>
                </a:lnTo>
                <a:lnTo>
                  <a:pt x="625051" y="3829239"/>
                </a:lnTo>
                <a:lnTo>
                  <a:pt x="594571" y="3797023"/>
                </a:lnTo>
                <a:lnTo>
                  <a:pt x="564744" y="3764328"/>
                </a:lnTo>
                <a:lnTo>
                  <a:pt x="535581" y="3731164"/>
                </a:lnTo>
                <a:lnTo>
                  <a:pt x="507089" y="3697538"/>
                </a:lnTo>
                <a:lnTo>
                  <a:pt x="479278" y="3663457"/>
                </a:lnTo>
                <a:lnTo>
                  <a:pt x="452155" y="3628929"/>
                </a:lnTo>
                <a:lnTo>
                  <a:pt x="425730" y="3593962"/>
                </a:lnTo>
                <a:lnTo>
                  <a:pt x="400011" y="3558562"/>
                </a:lnTo>
                <a:lnTo>
                  <a:pt x="375007" y="3522738"/>
                </a:lnTo>
                <a:lnTo>
                  <a:pt x="350727" y="3486497"/>
                </a:lnTo>
                <a:lnTo>
                  <a:pt x="327179" y="3449846"/>
                </a:lnTo>
                <a:lnTo>
                  <a:pt x="304372" y="3412794"/>
                </a:lnTo>
                <a:lnTo>
                  <a:pt x="282315" y="3375347"/>
                </a:lnTo>
                <a:lnTo>
                  <a:pt x="261016" y="3337514"/>
                </a:lnTo>
                <a:lnTo>
                  <a:pt x="240485" y="3299302"/>
                </a:lnTo>
                <a:lnTo>
                  <a:pt x="220729" y="3260718"/>
                </a:lnTo>
                <a:lnTo>
                  <a:pt x="201758" y="3221769"/>
                </a:lnTo>
                <a:lnTo>
                  <a:pt x="183580" y="3182465"/>
                </a:lnTo>
                <a:lnTo>
                  <a:pt x="166205" y="3142811"/>
                </a:lnTo>
                <a:lnTo>
                  <a:pt x="149639" y="3102816"/>
                </a:lnTo>
                <a:lnTo>
                  <a:pt x="133893" y="3062487"/>
                </a:lnTo>
                <a:lnTo>
                  <a:pt x="118976" y="3021832"/>
                </a:lnTo>
                <a:lnTo>
                  <a:pt x="104894" y="2980858"/>
                </a:lnTo>
                <a:lnTo>
                  <a:pt x="91659" y="2939573"/>
                </a:lnTo>
                <a:lnTo>
                  <a:pt x="79277" y="2897985"/>
                </a:lnTo>
                <a:lnTo>
                  <a:pt x="67758" y="2856100"/>
                </a:lnTo>
                <a:lnTo>
                  <a:pt x="57111" y="2813926"/>
                </a:lnTo>
                <a:lnTo>
                  <a:pt x="47344" y="2771472"/>
                </a:lnTo>
                <a:lnTo>
                  <a:pt x="38466" y="2728744"/>
                </a:lnTo>
                <a:lnTo>
                  <a:pt x="30486" y="2685751"/>
                </a:lnTo>
                <a:lnTo>
                  <a:pt x="23412" y="2642499"/>
                </a:lnTo>
                <a:lnTo>
                  <a:pt x="17252" y="2598996"/>
                </a:lnTo>
                <a:lnTo>
                  <a:pt x="12017" y="2555250"/>
                </a:lnTo>
                <a:lnTo>
                  <a:pt x="7714" y="2511268"/>
                </a:lnTo>
                <a:lnTo>
                  <a:pt x="4352" y="2467059"/>
                </a:lnTo>
                <a:lnTo>
                  <a:pt x="1940" y="2422628"/>
                </a:lnTo>
                <a:lnTo>
                  <a:pt x="486" y="2377985"/>
                </a:lnTo>
                <a:lnTo>
                  <a:pt x="0" y="2333136"/>
                </a:lnTo>
                <a:lnTo>
                  <a:pt x="486" y="2288287"/>
                </a:lnTo>
                <a:lnTo>
                  <a:pt x="1940" y="2243643"/>
                </a:lnTo>
                <a:lnTo>
                  <a:pt x="4352" y="2199212"/>
                </a:lnTo>
                <a:lnTo>
                  <a:pt x="7714" y="2155001"/>
                </a:lnTo>
                <a:lnTo>
                  <a:pt x="12017" y="2111019"/>
                </a:lnTo>
                <a:lnTo>
                  <a:pt x="17252" y="2067272"/>
                </a:lnTo>
                <a:lnTo>
                  <a:pt x="23412" y="2023769"/>
                </a:lnTo>
                <a:lnTo>
                  <a:pt x="30486" y="1980517"/>
                </a:lnTo>
                <a:lnTo>
                  <a:pt x="38466" y="1937522"/>
                </a:lnTo>
                <a:lnTo>
                  <a:pt x="47344" y="1894794"/>
                </a:lnTo>
                <a:lnTo>
                  <a:pt x="57111" y="1852339"/>
                </a:lnTo>
                <a:lnTo>
                  <a:pt x="67758" y="1810165"/>
                </a:lnTo>
                <a:lnTo>
                  <a:pt x="79277" y="1768280"/>
                </a:lnTo>
                <a:lnTo>
                  <a:pt x="91659" y="1726691"/>
                </a:lnTo>
                <a:lnTo>
                  <a:pt x="104894" y="1685405"/>
                </a:lnTo>
                <a:lnTo>
                  <a:pt x="118976" y="1644431"/>
                </a:lnTo>
                <a:lnTo>
                  <a:pt x="133893" y="1603776"/>
                </a:lnTo>
                <a:lnTo>
                  <a:pt x="149639" y="1563446"/>
                </a:lnTo>
                <a:lnTo>
                  <a:pt x="166205" y="1523451"/>
                </a:lnTo>
                <a:lnTo>
                  <a:pt x="183580" y="1483797"/>
                </a:lnTo>
                <a:lnTo>
                  <a:pt x="201758" y="1444492"/>
                </a:lnTo>
                <a:lnTo>
                  <a:pt x="220729" y="1405544"/>
                </a:lnTo>
                <a:lnTo>
                  <a:pt x="240485" y="1366959"/>
                </a:lnTo>
                <a:lnTo>
                  <a:pt x="261016" y="1328747"/>
                </a:lnTo>
                <a:lnTo>
                  <a:pt x="282315" y="1290913"/>
                </a:lnTo>
                <a:lnTo>
                  <a:pt x="304372" y="1253466"/>
                </a:lnTo>
                <a:lnTo>
                  <a:pt x="327179" y="1216414"/>
                </a:lnTo>
                <a:lnTo>
                  <a:pt x="350727" y="1179763"/>
                </a:lnTo>
                <a:lnTo>
                  <a:pt x="375007" y="1143522"/>
                </a:lnTo>
                <a:lnTo>
                  <a:pt x="400011" y="1107697"/>
                </a:lnTo>
                <a:lnTo>
                  <a:pt x="425730" y="1072297"/>
                </a:lnTo>
                <a:lnTo>
                  <a:pt x="452155" y="1037330"/>
                </a:lnTo>
                <a:lnTo>
                  <a:pt x="479278" y="1002801"/>
                </a:lnTo>
                <a:lnTo>
                  <a:pt x="507089" y="968720"/>
                </a:lnTo>
                <a:lnTo>
                  <a:pt x="535581" y="935094"/>
                </a:lnTo>
                <a:lnTo>
                  <a:pt x="564744" y="901930"/>
                </a:lnTo>
                <a:lnTo>
                  <a:pt x="594571" y="869235"/>
                </a:lnTo>
                <a:lnTo>
                  <a:pt x="625051" y="837018"/>
                </a:lnTo>
                <a:lnTo>
                  <a:pt x="656176" y="805286"/>
                </a:lnTo>
                <a:lnTo>
                  <a:pt x="687939" y="774047"/>
                </a:lnTo>
                <a:lnTo>
                  <a:pt x="720329" y="743307"/>
                </a:lnTo>
                <a:lnTo>
                  <a:pt x="753338" y="713075"/>
                </a:lnTo>
                <a:lnTo>
                  <a:pt x="786959" y="683358"/>
                </a:lnTo>
                <a:lnTo>
                  <a:pt x="821181" y="654164"/>
                </a:lnTo>
                <a:lnTo>
                  <a:pt x="855996" y="625500"/>
                </a:lnTo>
                <a:lnTo>
                  <a:pt x="891396" y="597374"/>
                </a:lnTo>
                <a:lnTo>
                  <a:pt x="927371" y="569793"/>
                </a:lnTo>
                <a:lnTo>
                  <a:pt x="963914" y="542765"/>
                </a:lnTo>
                <a:lnTo>
                  <a:pt x="1001015" y="516297"/>
                </a:lnTo>
                <a:lnTo>
                  <a:pt x="1038666" y="490398"/>
                </a:lnTo>
                <a:lnTo>
                  <a:pt x="1076858" y="465074"/>
                </a:lnTo>
                <a:lnTo>
                  <a:pt x="1115583" y="440333"/>
                </a:lnTo>
                <a:lnTo>
                  <a:pt x="1154830" y="416182"/>
                </a:lnTo>
                <a:lnTo>
                  <a:pt x="1194593" y="392630"/>
                </a:lnTo>
                <a:lnTo>
                  <a:pt x="1234862" y="369684"/>
                </a:lnTo>
                <a:lnTo>
                  <a:pt x="1275629" y="347351"/>
                </a:lnTo>
                <a:lnTo>
                  <a:pt x="1316885" y="325639"/>
                </a:lnTo>
                <a:lnTo>
                  <a:pt x="1358620" y="304555"/>
                </a:lnTo>
                <a:lnTo>
                  <a:pt x="1400827" y="284107"/>
                </a:lnTo>
                <a:lnTo>
                  <a:pt x="1443497" y="264302"/>
                </a:lnTo>
                <a:lnTo>
                  <a:pt x="1486621" y="245149"/>
                </a:lnTo>
                <a:lnTo>
                  <a:pt x="1530190" y="226654"/>
                </a:lnTo>
                <a:lnTo>
                  <a:pt x="1574196" y="208826"/>
                </a:lnTo>
                <a:lnTo>
                  <a:pt x="1618630" y="191671"/>
                </a:lnTo>
                <a:lnTo>
                  <a:pt x="1663483" y="175197"/>
                </a:lnTo>
                <a:lnTo>
                  <a:pt x="1708747" y="159413"/>
                </a:lnTo>
                <a:lnTo>
                  <a:pt x="1754413" y="144324"/>
                </a:lnTo>
                <a:lnTo>
                  <a:pt x="1800472" y="129940"/>
                </a:lnTo>
                <a:lnTo>
                  <a:pt x="1846915" y="116267"/>
                </a:lnTo>
                <a:lnTo>
                  <a:pt x="1893734" y="103313"/>
                </a:lnTo>
                <a:lnTo>
                  <a:pt x="1940920" y="91085"/>
                </a:lnTo>
                <a:lnTo>
                  <a:pt x="1988465" y="79592"/>
                </a:lnTo>
                <a:lnTo>
                  <a:pt x="2036359" y="68841"/>
                </a:lnTo>
                <a:lnTo>
                  <a:pt x="2084594" y="58838"/>
                </a:lnTo>
                <a:lnTo>
                  <a:pt x="2133162" y="49593"/>
                </a:lnTo>
                <a:lnTo>
                  <a:pt x="2182053" y="41111"/>
                </a:lnTo>
                <a:lnTo>
                  <a:pt x="2231259" y="33402"/>
                </a:lnTo>
                <a:lnTo>
                  <a:pt x="2280771" y="26472"/>
                </a:lnTo>
                <a:lnTo>
                  <a:pt x="2330581" y="20329"/>
                </a:lnTo>
                <a:lnTo>
                  <a:pt x="2380679" y="14981"/>
                </a:lnTo>
                <a:lnTo>
                  <a:pt x="2431058" y="10435"/>
                </a:lnTo>
                <a:lnTo>
                  <a:pt x="2481708" y="6698"/>
                </a:lnTo>
                <a:lnTo>
                  <a:pt x="2532621" y="3779"/>
                </a:lnTo>
                <a:lnTo>
                  <a:pt x="2583788" y="1684"/>
                </a:lnTo>
                <a:lnTo>
                  <a:pt x="2635200" y="422"/>
                </a:lnTo>
                <a:lnTo>
                  <a:pt x="2686849" y="0"/>
                </a:lnTo>
                <a:close/>
              </a:path>
            </a:pathLst>
          </a:custGeom>
          <a:ln w="14184">
            <a:solidFill>
              <a:srgbClr val="006F63"/>
            </a:solidFill>
          </a:ln>
        </p:spPr>
        <p:txBody>
          <a:bodyPr wrap="square" lIns="0" tIns="0" rIns="0" bIns="0" rtlCol="0"/>
          <a:lstStyle/>
          <a:p>
            <a:endParaRPr/>
          </a:p>
        </p:txBody>
      </p:sp>
      <p:sp>
        <p:nvSpPr>
          <p:cNvPr id="21" name="object 21"/>
          <p:cNvSpPr/>
          <p:nvPr/>
        </p:nvSpPr>
        <p:spPr>
          <a:xfrm>
            <a:off x="14188984" y="0"/>
            <a:ext cx="5923280" cy="7038975"/>
          </a:xfrm>
          <a:custGeom>
            <a:avLst/>
            <a:gdLst/>
            <a:ahLst/>
            <a:cxnLst/>
            <a:rect l="l" t="t" r="r" b="b"/>
            <a:pathLst>
              <a:path w="5923280" h="7066280">
                <a:moveTo>
                  <a:pt x="5923158" y="0"/>
                </a:moveTo>
                <a:lnTo>
                  <a:pt x="0" y="0"/>
                </a:lnTo>
                <a:lnTo>
                  <a:pt x="0" y="7065808"/>
                </a:lnTo>
                <a:lnTo>
                  <a:pt x="5923158" y="7065808"/>
                </a:lnTo>
                <a:lnTo>
                  <a:pt x="5923158" y="0"/>
                </a:lnTo>
                <a:close/>
              </a:path>
            </a:pathLst>
          </a:custGeom>
          <a:solidFill>
            <a:srgbClr val="006F63"/>
          </a:solidFill>
        </p:spPr>
        <p:txBody>
          <a:bodyPr wrap="square" lIns="0" tIns="0" rIns="0" bIns="0" rtlCol="0"/>
          <a:lstStyle/>
          <a:p>
            <a:endParaRPr lang="nb-NO"/>
          </a:p>
        </p:txBody>
      </p:sp>
      <p:sp>
        <p:nvSpPr>
          <p:cNvPr id="22" name="object 22"/>
          <p:cNvSpPr txBox="1"/>
          <p:nvPr/>
        </p:nvSpPr>
        <p:spPr>
          <a:xfrm>
            <a:off x="15668474" y="5005967"/>
            <a:ext cx="3021965" cy="1054100"/>
          </a:xfrm>
          <a:prstGeom prst="rect">
            <a:avLst/>
          </a:prstGeom>
        </p:spPr>
        <p:txBody>
          <a:bodyPr vert="horz" wrap="square" lIns="0" tIns="26670" rIns="0" bIns="0" rtlCol="0">
            <a:spAutoFit/>
          </a:bodyPr>
          <a:lstStyle/>
          <a:p>
            <a:pPr marL="12700">
              <a:lnSpc>
                <a:spcPct val="100000"/>
              </a:lnSpc>
              <a:spcBef>
                <a:spcPts val="210"/>
              </a:spcBef>
            </a:pPr>
            <a:r>
              <a:rPr sz="1250" b="1">
                <a:solidFill>
                  <a:srgbClr val="FFFFFF"/>
                </a:solidFill>
                <a:latin typeface="Arial"/>
                <a:cs typeface="Arial"/>
              </a:rPr>
              <a:t>Økonomiske</a:t>
            </a:r>
            <a:r>
              <a:rPr sz="1250" b="1" spc="-60">
                <a:solidFill>
                  <a:srgbClr val="FFFFFF"/>
                </a:solidFill>
                <a:latin typeface="Arial"/>
                <a:cs typeface="Arial"/>
              </a:rPr>
              <a:t> </a:t>
            </a:r>
            <a:r>
              <a:rPr sz="1250" b="1" spc="-10">
                <a:solidFill>
                  <a:srgbClr val="FFFFFF"/>
                </a:solidFill>
                <a:latin typeface="Arial"/>
                <a:cs typeface="Arial"/>
              </a:rPr>
              <a:t>konsekvensar:</a:t>
            </a:r>
            <a:endParaRPr sz="1250">
              <a:latin typeface="Arial"/>
              <a:cs typeface="Arial"/>
            </a:endParaRPr>
          </a:p>
          <a:p>
            <a:pPr marL="12700" marR="5080">
              <a:lnSpc>
                <a:spcPct val="108000"/>
              </a:lnSpc>
            </a:pPr>
            <a:r>
              <a:rPr sz="1250" spc="-10">
                <a:solidFill>
                  <a:srgbClr val="FFFFFF"/>
                </a:solidFill>
                <a:latin typeface="Arial"/>
                <a:cs typeface="Arial"/>
              </a:rPr>
              <a:t>Positive</a:t>
            </a:r>
            <a:r>
              <a:rPr sz="1250" spc="-45">
                <a:solidFill>
                  <a:srgbClr val="FFFFFF"/>
                </a:solidFill>
                <a:latin typeface="Arial"/>
                <a:cs typeface="Arial"/>
              </a:rPr>
              <a:t> </a:t>
            </a:r>
            <a:r>
              <a:rPr sz="1250">
                <a:solidFill>
                  <a:srgbClr val="FFFFFF"/>
                </a:solidFill>
                <a:latin typeface="Arial"/>
                <a:cs typeface="Arial"/>
              </a:rPr>
              <a:t>eller</a:t>
            </a:r>
            <a:r>
              <a:rPr sz="1250" spc="-40">
                <a:solidFill>
                  <a:srgbClr val="FFFFFF"/>
                </a:solidFill>
                <a:latin typeface="Arial"/>
                <a:cs typeface="Arial"/>
              </a:rPr>
              <a:t> </a:t>
            </a:r>
            <a:r>
              <a:rPr sz="1250" spc="-10">
                <a:solidFill>
                  <a:srgbClr val="FFFFFF"/>
                </a:solidFill>
                <a:latin typeface="Arial"/>
                <a:cs typeface="Arial"/>
              </a:rPr>
              <a:t>negative</a:t>
            </a:r>
            <a:r>
              <a:rPr sz="1250" spc="-40">
                <a:solidFill>
                  <a:srgbClr val="FFFFFF"/>
                </a:solidFill>
                <a:latin typeface="Arial"/>
                <a:cs typeface="Arial"/>
              </a:rPr>
              <a:t> </a:t>
            </a:r>
            <a:r>
              <a:rPr sz="1250">
                <a:solidFill>
                  <a:srgbClr val="FFFFFF"/>
                </a:solidFill>
                <a:latin typeface="Arial"/>
                <a:cs typeface="Arial"/>
              </a:rPr>
              <a:t>effektar</a:t>
            </a:r>
            <a:r>
              <a:rPr sz="1250" spc="-40">
                <a:solidFill>
                  <a:srgbClr val="FFFFFF"/>
                </a:solidFill>
                <a:latin typeface="Arial"/>
                <a:cs typeface="Arial"/>
              </a:rPr>
              <a:t> </a:t>
            </a:r>
            <a:r>
              <a:rPr sz="1250">
                <a:solidFill>
                  <a:srgbClr val="FFFFFF"/>
                </a:solidFill>
                <a:latin typeface="Arial"/>
                <a:cs typeface="Arial"/>
              </a:rPr>
              <a:t>på</a:t>
            </a:r>
            <a:r>
              <a:rPr sz="1250" spc="-40">
                <a:solidFill>
                  <a:srgbClr val="FFFFFF"/>
                </a:solidFill>
                <a:latin typeface="Arial"/>
                <a:cs typeface="Arial"/>
              </a:rPr>
              <a:t> </a:t>
            </a:r>
            <a:r>
              <a:rPr sz="1250">
                <a:solidFill>
                  <a:srgbClr val="FFFFFF"/>
                </a:solidFill>
                <a:latin typeface="Arial"/>
                <a:cs typeface="Arial"/>
              </a:rPr>
              <a:t>lokal</a:t>
            </a:r>
            <a:r>
              <a:rPr sz="1250" spc="-40">
                <a:solidFill>
                  <a:srgbClr val="FFFFFF"/>
                </a:solidFill>
                <a:latin typeface="Arial"/>
                <a:cs typeface="Arial"/>
              </a:rPr>
              <a:t> </a:t>
            </a:r>
            <a:r>
              <a:rPr sz="1250" spc="-25">
                <a:solidFill>
                  <a:srgbClr val="FFFFFF"/>
                </a:solidFill>
                <a:latin typeface="Arial"/>
                <a:cs typeface="Arial"/>
              </a:rPr>
              <a:t>og </a:t>
            </a:r>
            <a:r>
              <a:rPr sz="1250">
                <a:solidFill>
                  <a:srgbClr val="FFFFFF"/>
                </a:solidFill>
                <a:latin typeface="Arial"/>
                <a:cs typeface="Arial"/>
              </a:rPr>
              <a:t>regional</a:t>
            </a:r>
            <a:r>
              <a:rPr sz="1250" spc="-65">
                <a:solidFill>
                  <a:srgbClr val="FFFFFF"/>
                </a:solidFill>
                <a:latin typeface="Arial"/>
                <a:cs typeface="Arial"/>
              </a:rPr>
              <a:t> </a:t>
            </a:r>
            <a:r>
              <a:rPr sz="1250" spc="-10">
                <a:solidFill>
                  <a:srgbClr val="FFFFFF"/>
                </a:solidFill>
                <a:latin typeface="Arial"/>
                <a:cs typeface="Arial"/>
              </a:rPr>
              <a:t>økonomi,</a:t>
            </a:r>
            <a:r>
              <a:rPr sz="1250" spc="-60">
                <a:solidFill>
                  <a:srgbClr val="FFFFFF"/>
                </a:solidFill>
                <a:latin typeface="Arial"/>
                <a:cs typeface="Arial"/>
              </a:rPr>
              <a:t> </a:t>
            </a:r>
            <a:r>
              <a:rPr sz="1250">
                <a:solidFill>
                  <a:srgbClr val="FFFFFF"/>
                </a:solidFill>
                <a:latin typeface="Arial"/>
                <a:cs typeface="Arial"/>
              </a:rPr>
              <a:t>inkludert</a:t>
            </a:r>
            <a:r>
              <a:rPr sz="1250" spc="-60">
                <a:solidFill>
                  <a:srgbClr val="FFFFFF"/>
                </a:solidFill>
                <a:latin typeface="Arial"/>
                <a:cs typeface="Arial"/>
              </a:rPr>
              <a:t> </a:t>
            </a:r>
            <a:r>
              <a:rPr sz="1250" spc="-10">
                <a:solidFill>
                  <a:srgbClr val="FFFFFF"/>
                </a:solidFill>
                <a:latin typeface="Arial"/>
                <a:cs typeface="Arial"/>
              </a:rPr>
              <a:t>arbeidsplassar, inntekter</a:t>
            </a:r>
            <a:r>
              <a:rPr sz="1250" spc="-20">
                <a:solidFill>
                  <a:srgbClr val="FFFFFF"/>
                </a:solidFill>
                <a:latin typeface="Arial"/>
                <a:cs typeface="Arial"/>
              </a:rPr>
              <a:t> </a:t>
            </a:r>
            <a:r>
              <a:rPr sz="1250">
                <a:solidFill>
                  <a:srgbClr val="FFFFFF"/>
                </a:solidFill>
                <a:latin typeface="Arial"/>
                <a:cs typeface="Arial"/>
              </a:rPr>
              <a:t>frå</a:t>
            </a:r>
            <a:r>
              <a:rPr sz="1250" spc="-20">
                <a:solidFill>
                  <a:srgbClr val="FFFFFF"/>
                </a:solidFill>
                <a:latin typeface="Arial"/>
                <a:cs typeface="Arial"/>
              </a:rPr>
              <a:t> skattar,</a:t>
            </a:r>
            <a:r>
              <a:rPr sz="1250" spc="-15">
                <a:solidFill>
                  <a:srgbClr val="FFFFFF"/>
                </a:solidFill>
                <a:latin typeface="Arial"/>
                <a:cs typeface="Arial"/>
              </a:rPr>
              <a:t> </a:t>
            </a:r>
            <a:r>
              <a:rPr sz="1250">
                <a:solidFill>
                  <a:srgbClr val="FFFFFF"/>
                </a:solidFill>
                <a:latin typeface="Arial"/>
                <a:cs typeface="Arial"/>
              </a:rPr>
              <a:t>og</a:t>
            </a:r>
            <a:r>
              <a:rPr sz="1250" spc="-20">
                <a:solidFill>
                  <a:srgbClr val="FFFFFF"/>
                </a:solidFill>
                <a:latin typeface="Arial"/>
                <a:cs typeface="Arial"/>
              </a:rPr>
              <a:t> </a:t>
            </a:r>
            <a:r>
              <a:rPr sz="1250" spc="-10">
                <a:solidFill>
                  <a:srgbClr val="FFFFFF"/>
                </a:solidFill>
                <a:latin typeface="Arial"/>
                <a:cs typeface="Arial"/>
              </a:rPr>
              <a:t>eventuell påverknad</a:t>
            </a:r>
            <a:r>
              <a:rPr sz="1250" spc="-25">
                <a:solidFill>
                  <a:srgbClr val="FFFFFF"/>
                </a:solidFill>
                <a:latin typeface="Arial"/>
                <a:cs typeface="Arial"/>
              </a:rPr>
              <a:t> </a:t>
            </a:r>
            <a:r>
              <a:rPr sz="1250">
                <a:solidFill>
                  <a:srgbClr val="FFFFFF"/>
                </a:solidFill>
                <a:latin typeface="Arial"/>
                <a:cs typeface="Arial"/>
              </a:rPr>
              <a:t>på</a:t>
            </a:r>
            <a:r>
              <a:rPr sz="1250" spc="-20">
                <a:solidFill>
                  <a:srgbClr val="FFFFFF"/>
                </a:solidFill>
                <a:latin typeface="Arial"/>
                <a:cs typeface="Arial"/>
              </a:rPr>
              <a:t> </a:t>
            </a:r>
            <a:r>
              <a:rPr sz="1250">
                <a:solidFill>
                  <a:srgbClr val="FFFFFF"/>
                </a:solidFill>
                <a:latin typeface="Arial"/>
                <a:cs typeface="Arial"/>
              </a:rPr>
              <a:t>anna</a:t>
            </a:r>
            <a:r>
              <a:rPr sz="1250" spc="-20">
                <a:solidFill>
                  <a:srgbClr val="FFFFFF"/>
                </a:solidFill>
                <a:latin typeface="Arial"/>
                <a:cs typeface="Arial"/>
              </a:rPr>
              <a:t> </a:t>
            </a:r>
            <a:r>
              <a:rPr sz="1250" spc="-10">
                <a:solidFill>
                  <a:srgbClr val="FFFFFF"/>
                </a:solidFill>
                <a:latin typeface="Arial"/>
                <a:cs typeface="Arial"/>
              </a:rPr>
              <a:t>næringsverksemd.</a:t>
            </a:r>
            <a:endParaRPr sz="1250">
              <a:latin typeface="Arial"/>
              <a:cs typeface="Arial"/>
            </a:endParaRPr>
          </a:p>
        </p:txBody>
      </p:sp>
      <p:sp>
        <p:nvSpPr>
          <p:cNvPr id="25" name="object 25"/>
          <p:cNvSpPr txBox="1"/>
          <p:nvPr/>
        </p:nvSpPr>
        <p:spPr>
          <a:xfrm>
            <a:off x="15198542" y="4946745"/>
            <a:ext cx="220979"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FFFFFF"/>
                </a:solidFill>
                <a:latin typeface="Ivar Display Hydro"/>
                <a:cs typeface="Ivar Display Hydro"/>
              </a:rPr>
              <a:t>3</a:t>
            </a:r>
            <a:endParaRPr sz="3350">
              <a:latin typeface="Ivar Display Hydro"/>
              <a:cs typeface="Ivar Display Hydro"/>
            </a:endParaRPr>
          </a:p>
        </p:txBody>
      </p:sp>
      <p:sp>
        <p:nvSpPr>
          <p:cNvPr id="26" name="object 26"/>
          <p:cNvSpPr txBox="1"/>
          <p:nvPr/>
        </p:nvSpPr>
        <p:spPr>
          <a:xfrm>
            <a:off x="15198542" y="973110"/>
            <a:ext cx="4664258" cy="1582421"/>
          </a:xfrm>
          <a:prstGeom prst="rect">
            <a:avLst/>
          </a:prstGeom>
        </p:spPr>
        <p:txBody>
          <a:bodyPr vert="horz" wrap="square" lIns="0" tIns="38100" rIns="0" bIns="0" rtlCol="0" anchor="t">
            <a:spAutoFit/>
          </a:bodyPr>
          <a:lstStyle/>
          <a:p>
            <a:pPr marL="12700" marR="1083945">
              <a:lnSpc>
                <a:spcPts val="2680"/>
              </a:lnSpc>
              <a:spcBef>
                <a:spcPts val="300"/>
              </a:spcBef>
            </a:pPr>
            <a:r>
              <a:rPr sz="2350" err="1">
                <a:solidFill>
                  <a:srgbClr val="FFFFFF"/>
                </a:solidFill>
                <a:latin typeface="Ivar Display Hydro"/>
                <a:cs typeface="Ivar Display Hydro"/>
              </a:rPr>
              <a:t>Slik</a:t>
            </a:r>
            <a:r>
              <a:rPr sz="2350" spc="-15">
                <a:solidFill>
                  <a:srgbClr val="FFFFFF"/>
                </a:solidFill>
                <a:latin typeface="Ivar Display Hydro"/>
                <a:cs typeface="Ivar Display Hydro"/>
              </a:rPr>
              <a:t> </a:t>
            </a:r>
            <a:r>
              <a:rPr sz="2350" err="1">
                <a:solidFill>
                  <a:srgbClr val="FFFFFF"/>
                </a:solidFill>
                <a:latin typeface="Ivar Display Hydro"/>
                <a:cs typeface="Ivar Display Hydro"/>
              </a:rPr>
              <a:t>blir</a:t>
            </a:r>
            <a:r>
              <a:rPr sz="2350" spc="-15">
                <a:solidFill>
                  <a:srgbClr val="FFFFFF"/>
                </a:solidFill>
                <a:latin typeface="Ivar Display Hydro"/>
                <a:cs typeface="Ivar Display Hydro"/>
              </a:rPr>
              <a:t> </a:t>
            </a:r>
            <a:r>
              <a:rPr sz="2350" err="1">
                <a:solidFill>
                  <a:srgbClr val="FFFFFF"/>
                </a:solidFill>
                <a:latin typeface="Ivar Display Hydro"/>
                <a:cs typeface="Ivar Display Hydro"/>
              </a:rPr>
              <a:t>ei</a:t>
            </a:r>
            <a:r>
              <a:rPr sz="2350" spc="-15">
                <a:solidFill>
                  <a:srgbClr val="FFFFFF"/>
                </a:solidFill>
                <a:latin typeface="Ivar Display Hydro"/>
                <a:cs typeface="Ivar Display Hydro"/>
              </a:rPr>
              <a:t> </a:t>
            </a:r>
            <a:r>
              <a:rPr lang="en-US" sz="2350" spc="-35" err="1">
                <a:solidFill>
                  <a:srgbClr val="FFFFFF"/>
                </a:solidFill>
                <a:latin typeface="Ivar Display Hydro"/>
                <a:cs typeface="Ivar Display Hydro"/>
              </a:rPr>
              <a:t>konsekvens</a:t>
            </a:r>
            <a:r>
              <a:rPr lang="en-US" sz="2350" spc="-10" err="1">
                <a:solidFill>
                  <a:srgbClr val="FFFFFF"/>
                </a:solidFill>
                <a:latin typeface="Ivar Display Hydro"/>
                <a:cs typeface="Ivar Display Hydro"/>
              </a:rPr>
              <a:t>utgreiing</a:t>
            </a:r>
            <a:r>
              <a:rPr sz="2350" spc="-30">
                <a:solidFill>
                  <a:srgbClr val="FFFFFF"/>
                </a:solidFill>
                <a:latin typeface="Ivar Display Hydro"/>
                <a:cs typeface="Ivar Display Hydro"/>
              </a:rPr>
              <a:t> </a:t>
            </a:r>
            <a:r>
              <a:rPr sz="2350" spc="-10" err="1">
                <a:solidFill>
                  <a:srgbClr val="FFFFFF"/>
                </a:solidFill>
                <a:latin typeface="Ivar Display Hydro"/>
                <a:cs typeface="Ivar Display Hydro"/>
              </a:rPr>
              <a:t>gjennomført</a:t>
            </a:r>
            <a:endParaRPr sz="2350">
              <a:latin typeface="Ivar Display Hydro"/>
              <a:cs typeface="Ivar Display Hydro"/>
            </a:endParaRPr>
          </a:p>
          <a:p>
            <a:pPr marL="12700" marR="5080">
              <a:lnSpc>
                <a:spcPct val="108000"/>
              </a:lnSpc>
              <a:spcBef>
                <a:spcPts val="1889"/>
              </a:spcBef>
            </a:pPr>
            <a:r>
              <a:rPr sz="1250" err="1">
                <a:solidFill>
                  <a:srgbClr val="FFFFFF"/>
                </a:solidFill>
                <a:latin typeface="Arial"/>
                <a:cs typeface="Arial"/>
              </a:rPr>
              <a:t>Konsekvensutgreiing</a:t>
            </a:r>
            <a:r>
              <a:rPr sz="1250" spc="60">
                <a:solidFill>
                  <a:srgbClr val="FFFFFF"/>
                </a:solidFill>
                <a:latin typeface="Arial"/>
                <a:cs typeface="Arial"/>
              </a:rPr>
              <a:t> </a:t>
            </a:r>
            <a:r>
              <a:rPr sz="1250">
                <a:solidFill>
                  <a:srgbClr val="FFFFFF"/>
                </a:solidFill>
                <a:latin typeface="Arial"/>
                <a:cs typeface="Arial"/>
              </a:rPr>
              <a:t>av</a:t>
            </a:r>
            <a:r>
              <a:rPr sz="1250" spc="60">
                <a:solidFill>
                  <a:srgbClr val="FFFFFF"/>
                </a:solidFill>
                <a:latin typeface="Arial"/>
                <a:cs typeface="Arial"/>
              </a:rPr>
              <a:t> </a:t>
            </a:r>
            <a:r>
              <a:rPr sz="1250" err="1">
                <a:solidFill>
                  <a:srgbClr val="FFFFFF"/>
                </a:solidFill>
                <a:latin typeface="Arial"/>
                <a:cs typeface="Arial"/>
              </a:rPr>
              <a:t>vindkraft</a:t>
            </a:r>
            <a:r>
              <a:rPr sz="1250" spc="60">
                <a:solidFill>
                  <a:srgbClr val="FFFFFF"/>
                </a:solidFill>
                <a:latin typeface="Arial"/>
                <a:cs typeface="Arial"/>
              </a:rPr>
              <a:t> </a:t>
            </a:r>
            <a:r>
              <a:rPr sz="1250" err="1">
                <a:solidFill>
                  <a:srgbClr val="FFFFFF"/>
                </a:solidFill>
                <a:latin typeface="Arial"/>
                <a:cs typeface="Arial"/>
              </a:rPr>
              <a:t>blir</a:t>
            </a:r>
            <a:r>
              <a:rPr sz="1250" spc="60">
                <a:solidFill>
                  <a:srgbClr val="FFFFFF"/>
                </a:solidFill>
                <a:latin typeface="Arial"/>
                <a:cs typeface="Arial"/>
              </a:rPr>
              <a:t> </a:t>
            </a:r>
            <a:r>
              <a:rPr sz="1250" err="1">
                <a:solidFill>
                  <a:srgbClr val="FFFFFF"/>
                </a:solidFill>
                <a:latin typeface="Arial"/>
                <a:cs typeface="Arial"/>
              </a:rPr>
              <a:t>utført</a:t>
            </a:r>
            <a:r>
              <a:rPr sz="1250" spc="60">
                <a:solidFill>
                  <a:srgbClr val="FFFFFF"/>
                </a:solidFill>
                <a:latin typeface="Arial"/>
                <a:cs typeface="Arial"/>
              </a:rPr>
              <a:t> </a:t>
            </a:r>
            <a:r>
              <a:rPr sz="1250" spc="-25">
                <a:solidFill>
                  <a:srgbClr val="FFFFFF"/>
                </a:solidFill>
                <a:latin typeface="Arial"/>
                <a:cs typeface="Arial"/>
              </a:rPr>
              <a:t>av </a:t>
            </a:r>
            <a:r>
              <a:rPr sz="1250" err="1">
                <a:solidFill>
                  <a:srgbClr val="FFFFFF"/>
                </a:solidFill>
                <a:latin typeface="Arial"/>
                <a:cs typeface="Arial"/>
              </a:rPr>
              <a:t>tredjeparts</a:t>
            </a:r>
            <a:r>
              <a:rPr sz="1250" spc="60">
                <a:solidFill>
                  <a:srgbClr val="FFFFFF"/>
                </a:solidFill>
                <a:latin typeface="Arial"/>
                <a:cs typeface="Arial"/>
              </a:rPr>
              <a:t> </a:t>
            </a:r>
            <a:r>
              <a:rPr sz="1250" err="1">
                <a:solidFill>
                  <a:srgbClr val="FFFFFF"/>
                </a:solidFill>
                <a:latin typeface="Arial"/>
                <a:cs typeface="Arial"/>
              </a:rPr>
              <a:t>fagekspertar</a:t>
            </a:r>
            <a:r>
              <a:rPr sz="1250">
                <a:solidFill>
                  <a:srgbClr val="FFFFFF"/>
                </a:solidFill>
                <a:latin typeface="Arial"/>
                <a:cs typeface="Arial"/>
              </a:rPr>
              <a:t>.</a:t>
            </a:r>
            <a:r>
              <a:rPr sz="1250" spc="60">
                <a:solidFill>
                  <a:srgbClr val="FFFFFF"/>
                </a:solidFill>
                <a:latin typeface="Arial"/>
                <a:cs typeface="Arial"/>
              </a:rPr>
              <a:t> </a:t>
            </a:r>
            <a:r>
              <a:rPr sz="1250">
                <a:solidFill>
                  <a:srgbClr val="FFFFFF"/>
                </a:solidFill>
                <a:latin typeface="Arial"/>
                <a:cs typeface="Arial"/>
              </a:rPr>
              <a:t>Ei</a:t>
            </a:r>
            <a:r>
              <a:rPr sz="1250" spc="60">
                <a:solidFill>
                  <a:srgbClr val="FFFFFF"/>
                </a:solidFill>
                <a:latin typeface="Arial"/>
                <a:cs typeface="Arial"/>
              </a:rPr>
              <a:t> </a:t>
            </a:r>
            <a:r>
              <a:rPr sz="1250" err="1">
                <a:solidFill>
                  <a:srgbClr val="FFFFFF"/>
                </a:solidFill>
                <a:latin typeface="Arial"/>
                <a:cs typeface="Arial"/>
              </a:rPr>
              <a:t>konsekvensutgreiing</a:t>
            </a:r>
            <a:r>
              <a:rPr sz="1250" spc="60">
                <a:solidFill>
                  <a:srgbClr val="FFFFFF"/>
                </a:solidFill>
                <a:latin typeface="Arial"/>
                <a:cs typeface="Arial"/>
              </a:rPr>
              <a:t> </a:t>
            </a:r>
            <a:r>
              <a:rPr sz="1250" spc="-25">
                <a:solidFill>
                  <a:srgbClr val="FFFFFF"/>
                </a:solidFill>
                <a:latin typeface="Arial"/>
                <a:cs typeface="Arial"/>
              </a:rPr>
              <a:t>for </a:t>
            </a:r>
            <a:r>
              <a:rPr sz="1250" err="1">
                <a:solidFill>
                  <a:srgbClr val="FFFFFF"/>
                </a:solidFill>
                <a:latin typeface="Arial"/>
                <a:cs typeface="Arial"/>
              </a:rPr>
              <a:t>vindkraftprosjekt</a:t>
            </a:r>
            <a:r>
              <a:rPr sz="1250" spc="100">
                <a:solidFill>
                  <a:srgbClr val="FFFFFF"/>
                </a:solidFill>
                <a:latin typeface="Arial"/>
                <a:cs typeface="Arial"/>
              </a:rPr>
              <a:t> </a:t>
            </a:r>
            <a:r>
              <a:rPr sz="1250" err="1">
                <a:solidFill>
                  <a:srgbClr val="FFFFFF"/>
                </a:solidFill>
                <a:latin typeface="Arial"/>
                <a:cs typeface="Arial"/>
              </a:rPr>
              <a:t>inneheld</a:t>
            </a:r>
            <a:r>
              <a:rPr sz="1250" spc="100">
                <a:solidFill>
                  <a:srgbClr val="FFFFFF"/>
                </a:solidFill>
                <a:latin typeface="Arial"/>
                <a:cs typeface="Arial"/>
              </a:rPr>
              <a:t> </a:t>
            </a:r>
            <a:r>
              <a:rPr sz="1250" err="1">
                <a:solidFill>
                  <a:srgbClr val="FFFFFF"/>
                </a:solidFill>
                <a:latin typeface="Arial"/>
                <a:cs typeface="Arial"/>
              </a:rPr>
              <a:t>vanlegvis</a:t>
            </a:r>
            <a:r>
              <a:rPr sz="1250" spc="100">
                <a:solidFill>
                  <a:srgbClr val="FFFFFF"/>
                </a:solidFill>
                <a:latin typeface="Arial"/>
                <a:cs typeface="Arial"/>
              </a:rPr>
              <a:t> </a:t>
            </a:r>
            <a:r>
              <a:rPr sz="1250" err="1">
                <a:solidFill>
                  <a:srgbClr val="FFFFFF"/>
                </a:solidFill>
                <a:latin typeface="Arial"/>
                <a:cs typeface="Arial"/>
              </a:rPr>
              <a:t>kartlegging</a:t>
            </a:r>
            <a:r>
              <a:rPr sz="1250" spc="100">
                <a:solidFill>
                  <a:srgbClr val="FFFFFF"/>
                </a:solidFill>
                <a:latin typeface="Arial"/>
                <a:cs typeface="Arial"/>
              </a:rPr>
              <a:t> </a:t>
            </a:r>
            <a:r>
              <a:rPr sz="1250" spc="-25">
                <a:solidFill>
                  <a:srgbClr val="FFFFFF"/>
                </a:solidFill>
                <a:latin typeface="Arial"/>
                <a:cs typeface="Arial"/>
              </a:rPr>
              <a:t>av:</a:t>
            </a:r>
            <a:endParaRPr sz="1250">
              <a:latin typeface="Arial"/>
              <a:cs typeface="Arial"/>
            </a:endParaRPr>
          </a:p>
        </p:txBody>
      </p:sp>
      <p:sp>
        <p:nvSpPr>
          <p:cNvPr id="28" name="TextBox 27">
            <a:extLst>
              <a:ext uri="{FF2B5EF4-FFF2-40B4-BE49-F238E27FC236}">
                <a16:creationId xmlns:a16="http://schemas.microsoft.com/office/drawing/2014/main" id="{7422F533-8765-DFCA-C795-DCFA91465DBC}"/>
              </a:ext>
            </a:extLst>
          </p:cNvPr>
          <p:cNvSpPr txBox="1"/>
          <p:nvPr/>
        </p:nvSpPr>
        <p:spPr>
          <a:xfrm>
            <a:off x="10280650" y="10848975"/>
            <a:ext cx="3403496" cy="923330"/>
          </a:xfrm>
          <a:prstGeom prst="rect">
            <a:avLst/>
          </a:prstGeom>
          <a:noFill/>
        </p:spPr>
        <p:txBody>
          <a:bodyPr wrap="none" rtlCol="0">
            <a:spAutoFit/>
          </a:bodyPr>
          <a:lstStyle/>
          <a:p>
            <a:r>
              <a:rPr lang="nb-NO"/>
              <a:t>Send ein e-post til prosjektleiar:</a:t>
            </a:r>
          </a:p>
          <a:p>
            <a:r>
              <a:rPr lang="nb-NO"/>
              <a:t> </a:t>
            </a:r>
            <a:r>
              <a:rPr lang="nb-NO">
                <a:hlinkClick r:id="rId2"/>
              </a:rPr>
              <a:t>erika.vartdal@hydro.com</a:t>
            </a:r>
            <a:endParaRPr lang="nb-NO"/>
          </a:p>
          <a:p>
            <a:endParaRPr lang="nb-NO"/>
          </a:p>
        </p:txBody>
      </p:sp>
      <p:pic>
        <p:nvPicPr>
          <p:cNvPr id="1026" name="Picture 2">
            <a:extLst>
              <a:ext uri="{FF2B5EF4-FFF2-40B4-BE49-F238E27FC236}">
                <a16:creationId xmlns:a16="http://schemas.microsoft.com/office/drawing/2014/main" id="{D3EF88E5-6BFD-F278-F80B-08728A553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21" r="29578"/>
          <a:stretch/>
        </p:blipFill>
        <p:spPr bwMode="auto">
          <a:xfrm>
            <a:off x="8299450" y="0"/>
            <a:ext cx="5964381" cy="7038975"/>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25">
            <a:extLst>
              <a:ext uri="{FF2B5EF4-FFF2-40B4-BE49-F238E27FC236}">
                <a16:creationId xmlns:a16="http://schemas.microsoft.com/office/drawing/2014/main" id="{A9F0C8A0-E044-31EA-3B90-0AD46E6FC62A}"/>
              </a:ext>
            </a:extLst>
          </p:cNvPr>
          <p:cNvSpPr txBox="1"/>
          <p:nvPr/>
        </p:nvSpPr>
        <p:spPr>
          <a:xfrm>
            <a:off x="15157450" y="3914775"/>
            <a:ext cx="220979" cy="536575"/>
          </a:xfrm>
          <a:prstGeom prst="rect">
            <a:avLst/>
          </a:prstGeom>
        </p:spPr>
        <p:txBody>
          <a:bodyPr vert="horz" wrap="square" lIns="0" tIns="12700" rIns="0" bIns="0" rtlCol="0">
            <a:spAutoFit/>
          </a:bodyPr>
          <a:lstStyle/>
          <a:p>
            <a:pPr marL="12700">
              <a:lnSpc>
                <a:spcPct val="100000"/>
              </a:lnSpc>
              <a:spcBef>
                <a:spcPts val="100"/>
              </a:spcBef>
            </a:pPr>
            <a:r>
              <a:rPr lang="nb-NO" sz="3350" spc="-50">
                <a:solidFill>
                  <a:srgbClr val="FFFFFF"/>
                </a:solidFill>
                <a:latin typeface="Ivar Display Hydro"/>
                <a:cs typeface="Ivar Display Hydro"/>
              </a:rPr>
              <a:t>2</a:t>
            </a:r>
            <a:endParaRPr sz="3350">
              <a:latin typeface="Ivar Display Hydro"/>
              <a:cs typeface="Ivar Display Hydro"/>
            </a:endParaRPr>
          </a:p>
        </p:txBody>
      </p:sp>
      <p:sp>
        <p:nvSpPr>
          <p:cNvPr id="14" name="object 25">
            <a:extLst>
              <a:ext uri="{FF2B5EF4-FFF2-40B4-BE49-F238E27FC236}">
                <a16:creationId xmlns:a16="http://schemas.microsoft.com/office/drawing/2014/main" id="{4DA40BAE-5EA3-40D9-EB08-ACE4C4B3FF56}"/>
              </a:ext>
            </a:extLst>
          </p:cNvPr>
          <p:cNvSpPr txBox="1"/>
          <p:nvPr/>
        </p:nvSpPr>
        <p:spPr>
          <a:xfrm>
            <a:off x="15157450" y="2924175"/>
            <a:ext cx="220979" cy="536575"/>
          </a:xfrm>
          <a:prstGeom prst="rect">
            <a:avLst/>
          </a:prstGeom>
        </p:spPr>
        <p:txBody>
          <a:bodyPr vert="horz" wrap="square" lIns="0" tIns="12700" rIns="0" bIns="0" rtlCol="0">
            <a:spAutoFit/>
          </a:bodyPr>
          <a:lstStyle/>
          <a:p>
            <a:pPr marL="12700">
              <a:lnSpc>
                <a:spcPct val="100000"/>
              </a:lnSpc>
              <a:spcBef>
                <a:spcPts val="100"/>
              </a:spcBef>
            </a:pPr>
            <a:r>
              <a:rPr lang="nb-NO" sz="3350" spc="-50">
                <a:solidFill>
                  <a:srgbClr val="FFFFFF"/>
                </a:solidFill>
                <a:latin typeface="Ivar Display Hydro"/>
                <a:cs typeface="Ivar Display Hydro"/>
              </a:rPr>
              <a:t>1</a:t>
            </a:r>
            <a:endParaRPr sz="3350">
              <a:latin typeface="Ivar Display Hydro"/>
              <a:cs typeface="Ivar Display Hydro"/>
            </a:endParaRPr>
          </a:p>
        </p:txBody>
      </p:sp>
      <p:sp>
        <p:nvSpPr>
          <p:cNvPr id="15" name="object 22">
            <a:extLst>
              <a:ext uri="{FF2B5EF4-FFF2-40B4-BE49-F238E27FC236}">
                <a16:creationId xmlns:a16="http://schemas.microsoft.com/office/drawing/2014/main" id="{F6C43C26-9B68-F523-BFCB-4329B6E516BE}"/>
              </a:ext>
            </a:extLst>
          </p:cNvPr>
          <p:cNvSpPr txBox="1"/>
          <p:nvPr/>
        </p:nvSpPr>
        <p:spPr>
          <a:xfrm>
            <a:off x="15690850" y="3838575"/>
            <a:ext cx="3021965" cy="1014380"/>
          </a:xfrm>
          <a:prstGeom prst="rect">
            <a:avLst/>
          </a:prstGeom>
        </p:spPr>
        <p:txBody>
          <a:bodyPr vert="horz" wrap="square" lIns="0" tIns="26670" rIns="0" bIns="0" rtlCol="0">
            <a:spAutoFit/>
          </a:bodyPr>
          <a:lstStyle/>
          <a:p>
            <a:pPr marL="12700">
              <a:spcBef>
                <a:spcPts val="210"/>
              </a:spcBef>
            </a:pPr>
            <a:r>
              <a:rPr lang="nb-NO" sz="1250" b="1" spc="-10">
                <a:solidFill>
                  <a:srgbClr val="FFFFFF"/>
                </a:solidFill>
                <a:latin typeface="Arial"/>
                <a:cs typeface="Arial"/>
              </a:rPr>
              <a:t>Samfunsmessige konsekvensar: </a:t>
            </a:r>
            <a:r>
              <a:rPr lang="nb-NO" sz="1250" spc="-10">
                <a:solidFill>
                  <a:srgbClr val="FFFFFF"/>
                </a:solidFill>
                <a:latin typeface="Arial"/>
                <a:cs typeface="Arial"/>
              </a:rPr>
              <a:t>Påverknad på lokalsamfunn, friluftsiv, kulturminne og visuelle endringar i landskapet.</a:t>
            </a:r>
          </a:p>
          <a:p>
            <a:pPr marL="12700">
              <a:lnSpc>
                <a:spcPct val="100000"/>
              </a:lnSpc>
              <a:spcBef>
                <a:spcPts val="210"/>
              </a:spcBef>
            </a:pPr>
            <a:endParaRPr sz="1250">
              <a:latin typeface="Arial"/>
              <a:cs typeface="Arial"/>
            </a:endParaRPr>
          </a:p>
        </p:txBody>
      </p:sp>
      <p:sp>
        <p:nvSpPr>
          <p:cNvPr id="16" name="object 22">
            <a:extLst>
              <a:ext uri="{FF2B5EF4-FFF2-40B4-BE49-F238E27FC236}">
                <a16:creationId xmlns:a16="http://schemas.microsoft.com/office/drawing/2014/main" id="{C2A4640D-9726-F837-C9C1-457A7ED302A1}"/>
              </a:ext>
            </a:extLst>
          </p:cNvPr>
          <p:cNvSpPr txBox="1"/>
          <p:nvPr/>
        </p:nvSpPr>
        <p:spPr>
          <a:xfrm>
            <a:off x="15690850" y="2924175"/>
            <a:ext cx="3021965" cy="822020"/>
          </a:xfrm>
          <a:prstGeom prst="rect">
            <a:avLst/>
          </a:prstGeom>
        </p:spPr>
        <p:txBody>
          <a:bodyPr vert="horz" wrap="square" lIns="0" tIns="26670" rIns="0" bIns="0" rtlCol="0">
            <a:spAutoFit/>
          </a:bodyPr>
          <a:lstStyle/>
          <a:p>
            <a:r>
              <a:rPr lang="nb-NO" sz="1250" b="1" spc="-20">
                <a:solidFill>
                  <a:srgbClr val="FFFFFF"/>
                </a:solidFill>
                <a:latin typeface="Arial"/>
                <a:cs typeface="Arial"/>
              </a:rPr>
              <a:t>Miljømessige konsekvensar: </a:t>
            </a:r>
            <a:r>
              <a:rPr lang="nb-NO" sz="1250" spc="-20">
                <a:solidFill>
                  <a:srgbClr val="FFFFFF"/>
                </a:solidFill>
                <a:latin typeface="Arial"/>
                <a:cs typeface="Arial"/>
              </a:rPr>
              <a:t>Effektar på dyreliv (særleg fuglar) vegetasjon, landskap, vassressursar og støy.</a:t>
            </a:r>
          </a:p>
          <a:p>
            <a:pPr marL="12700">
              <a:lnSpc>
                <a:spcPct val="100000"/>
              </a:lnSpc>
              <a:spcBef>
                <a:spcPts val="210"/>
              </a:spcBef>
            </a:pPr>
            <a:endParaRPr sz="125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2BDF5-D9B1-DFCF-51B0-6F9E476DE482}"/>
              </a:ext>
            </a:extLst>
          </p:cNvPr>
          <p:cNvSpPr>
            <a:spLocks noGrp="1"/>
          </p:cNvSpPr>
          <p:nvPr>
            <p:ph type="sldNum" sz="quarter" idx="12"/>
          </p:nvPr>
        </p:nvSpPr>
        <p:spPr/>
        <p:txBody>
          <a:bodyPr/>
          <a:lstStyle>
            <a:defPPr>
              <a:defRPr lang="en-US"/>
            </a:defPPr>
            <a:lvl1pPr marL="0" algn="l" defTabSz="2705527" rtl="0" eaLnBrk="1" latinLnBrk="0" hangingPunct="1">
              <a:defRPr sz="5326" kern="1200">
                <a:solidFill>
                  <a:schemeClr val="tx1"/>
                </a:solidFill>
                <a:latin typeface="+mn-lt"/>
                <a:ea typeface="+mn-ea"/>
                <a:cs typeface="+mn-cs"/>
              </a:defRPr>
            </a:lvl1pPr>
            <a:lvl2pPr marL="1352764" algn="l" defTabSz="2705527" rtl="0" eaLnBrk="1" latinLnBrk="0" hangingPunct="1">
              <a:defRPr sz="5326" kern="1200">
                <a:solidFill>
                  <a:schemeClr val="tx1"/>
                </a:solidFill>
                <a:latin typeface="+mn-lt"/>
                <a:ea typeface="+mn-ea"/>
                <a:cs typeface="+mn-cs"/>
              </a:defRPr>
            </a:lvl2pPr>
            <a:lvl3pPr marL="2705527" algn="l" defTabSz="2705527" rtl="0" eaLnBrk="1" latinLnBrk="0" hangingPunct="1">
              <a:defRPr sz="5326" kern="1200">
                <a:solidFill>
                  <a:schemeClr val="tx1"/>
                </a:solidFill>
                <a:latin typeface="+mn-lt"/>
                <a:ea typeface="+mn-ea"/>
                <a:cs typeface="+mn-cs"/>
              </a:defRPr>
            </a:lvl3pPr>
            <a:lvl4pPr marL="4058291" algn="l" defTabSz="2705527" rtl="0" eaLnBrk="1" latinLnBrk="0" hangingPunct="1">
              <a:defRPr sz="5326" kern="1200">
                <a:solidFill>
                  <a:schemeClr val="tx1"/>
                </a:solidFill>
                <a:latin typeface="+mn-lt"/>
                <a:ea typeface="+mn-ea"/>
                <a:cs typeface="+mn-cs"/>
              </a:defRPr>
            </a:lvl4pPr>
            <a:lvl5pPr marL="5411055" algn="l" defTabSz="2705527" rtl="0" eaLnBrk="1" latinLnBrk="0" hangingPunct="1">
              <a:defRPr sz="5326" kern="1200">
                <a:solidFill>
                  <a:schemeClr val="tx1"/>
                </a:solidFill>
                <a:latin typeface="+mn-lt"/>
                <a:ea typeface="+mn-ea"/>
                <a:cs typeface="+mn-cs"/>
              </a:defRPr>
            </a:lvl5pPr>
            <a:lvl6pPr marL="6763819" algn="l" defTabSz="2705527" rtl="0" eaLnBrk="1" latinLnBrk="0" hangingPunct="1">
              <a:defRPr sz="5326" kern="1200">
                <a:solidFill>
                  <a:schemeClr val="tx1"/>
                </a:solidFill>
                <a:latin typeface="+mn-lt"/>
                <a:ea typeface="+mn-ea"/>
                <a:cs typeface="+mn-cs"/>
              </a:defRPr>
            </a:lvl6pPr>
            <a:lvl7pPr marL="8116582" algn="l" defTabSz="2705527" rtl="0" eaLnBrk="1" latinLnBrk="0" hangingPunct="1">
              <a:defRPr sz="5326" kern="1200">
                <a:solidFill>
                  <a:schemeClr val="tx1"/>
                </a:solidFill>
                <a:latin typeface="+mn-lt"/>
                <a:ea typeface="+mn-ea"/>
                <a:cs typeface="+mn-cs"/>
              </a:defRPr>
            </a:lvl7pPr>
            <a:lvl8pPr marL="9469346" algn="l" defTabSz="2705527" rtl="0" eaLnBrk="1" latinLnBrk="0" hangingPunct="1">
              <a:defRPr sz="5326" kern="1200">
                <a:solidFill>
                  <a:schemeClr val="tx1"/>
                </a:solidFill>
                <a:latin typeface="+mn-lt"/>
                <a:ea typeface="+mn-ea"/>
                <a:cs typeface="+mn-cs"/>
              </a:defRPr>
            </a:lvl8pPr>
            <a:lvl9pPr marL="10822110" algn="l" defTabSz="2705527" rtl="0" eaLnBrk="1" latinLnBrk="0" hangingPunct="1">
              <a:defRPr sz="5326" kern="1200">
                <a:solidFill>
                  <a:schemeClr val="tx1"/>
                </a:solidFill>
                <a:latin typeface="+mn-lt"/>
                <a:ea typeface="+mn-ea"/>
                <a:cs typeface="+mn-cs"/>
              </a:defRPr>
            </a:lvl9pPr>
          </a:lstStyle>
          <a:p>
            <a:pPr marL="0" marR="0" lvl="0" indent="0" algn="r" defTabSz="1507846" rtl="0" eaLnBrk="1" fontAlgn="auto" latinLnBrk="0" hangingPunct="1">
              <a:lnSpc>
                <a:spcPct val="100000"/>
              </a:lnSpc>
              <a:spcBef>
                <a:spcPts val="0"/>
              </a:spcBef>
              <a:spcAft>
                <a:spcPts val="0"/>
              </a:spcAft>
              <a:buClrTx/>
              <a:buSzTx/>
              <a:buFontTx/>
              <a:buNone/>
              <a:tabLst/>
              <a:defRPr/>
            </a:pPr>
            <a:fld id="{FB16AA9A-AFE6-4901-A70C-4F1A87BEB784}" type="slidenum">
              <a:rPr kumimoji="0" lang="en-GB" sz="1979"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1507846" rtl="0" eaLnBrk="1" fontAlgn="auto" latinLnBrk="0" hangingPunct="1">
                <a:lnSpc>
                  <a:spcPct val="100000"/>
                </a:lnSpc>
                <a:spcBef>
                  <a:spcPts val="0"/>
                </a:spcBef>
                <a:spcAft>
                  <a:spcPts val="0"/>
                </a:spcAft>
                <a:buClrTx/>
                <a:buSzTx/>
                <a:buFontTx/>
                <a:buNone/>
                <a:tabLst/>
                <a:defRPr/>
              </a:pPr>
              <a:t>11</a:t>
            </a:fld>
            <a:endParaRPr kumimoji="0" lang="en-GB" sz="1979" b="0" i="0" u="none" strike="noStrike" kern="1200" cap="none" spc="0" normalizeH="0" baseline="0" noProof="0">
              <a:ln>
                <a:noFill/>
              </a:ln>
              <a:solidFill>
                <a:srgbClr val="000000">
                  <a:tint val="75000"/>
                </a:srgbClr>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683B6EB6-7B6B-47CA-3371-101B8E5089D4}"/>
              </a:ext>
            </a:extLst>
          </p:cNvPr>
          <p:cNvGrpSpPr/>
          <p:nvPr/>
        </p:nvGrpSpPr>
        <p:grpSpPr>
          <a:xfrm>
            <a:off x="7559707" y="5412586"/>
            <a:ext cx="12347044" cy="6228196"/>
            <a:chOff x="510822" y="1709928"/>
            <a:chExt cx="8948481" cy="4300255"/>
          </a:xfrm>
        </p:grpSpPr>
        <p:sp>
          <p:nvSpPr>
            <p:cNvPr id="16" name="Rectangle 15">
              <a:extLst>
                <a:ext uri="{FF2B5EF4-FFF2-40B4-BE49-F238E27FC236}">
                  <a16:creationId xmlns:a16="http://schemas.microsoft.com/office/drawing/2014/main" id="{2F57054A-24F2-30AF-630A-3B19CFDE56FB}"/>
                </a:ext>
              </a:extLst>
            </p:cNvPr>
            <p:cNvSpPr/>
            <p:nvPr/>
          </p:nvSpPr>
          <p:spPr>
            <a:xfrm>
              <a:off x="6746774" y="2503503"/>
              <a:ext cx="1207363" cy="3506680"/>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638" b="0" i="0" u="none" strike="noStrike" kern="1200" cap="none" spc="0" normalizeH="0" baseline="0" noProof="0">
                <a:ln>
                  <a:noFill/>
                </a:ln>
                <a:solidFill>
                  <a:srgbClr val="444D55"/>
                </a:solidFill>
                <a:effectLst/>
                <a:uLnTx/>
                <a:uFillTx/>
                <a:latin typeface="Arial"/>
                <a:ea typeface="+mn-ea"/>
                <a:cs typeface="+mn-cs"/>
              </a:endParaRPr>
            </a:p>
          </p:txBody>
        </p:sp>
        <p:grpSp>
          <p:nvGrpSpPr>
            <p:cNvPr id="49" name="Group 48">
              <a:extLst>
                <a:ext uri="{FF2B5EF4-FFF2-40B4-BE49-F238E27FC236}">
                  <a16:creationId xmlns:a16="http://schemas.microsoft.com/office/drawing/2014/main" id="{7822D14A-6E89-1374-A126-EAD1FE894EC3}"/>
                </a:ext>
              </a:extLst>
            </p:cNvPr>
            <p:cNvGrpSpPr/>
            <p:nvPr/>
          </p:nvGrpSpPr>
          <p:grpSpPr>
            <a:xfrm>
              <a:off x="510822" y="1709928"/>
              <a:ext cx="8948481" cy="4300255"/>
              <a:chOff x="510822" y="1709928"/>
              <a:chExt cx="8948481" cy="4300255"/>
            </a:xfrm>
          </p:grpSpPr>
          <p:sp>
            <p:nvSpPr>
              <p:cNvPr id="12" name="Rectangle 11">
                <a:extLst>
                  <a:ext uri="{FF2B5EF4-FFF2-40B4-BE49-F238E27FC236}">
                    <a16:creationId xmlns:a16="http://schemas.microsoft.com/office/drawing/2014/main" id="{917E789E-62C6-30B3-0705-4DDCBD2C4EE4}"/>
                  </a:ext>
                </a:extLst>
              </p:cNvPr>
              <p:cNvSpPr/>
              <p:nvPr/>
            </p:nvSpPr>
            <p:spPr>
              <a:xfrm>
                <a:off x="1349406" y="2503503"/>
                <a:ext cx="1207363" cy="3506680"/>
              </a:xfrm>
              <a:prstGeom prst="rect">
                <a:avLst/>
              </a:prstGeom>
              <a:solidFill>
                <a:schemeClr val="accent5">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638" b="0" i="0" u="none" strike="noStrike" kern="1200" cap="none" spc="0" normalizeH="0" baseline="0" noProof="0">
                  <a:ln>
                    <a:noFill/>
                  </a:ln>
                  <a:solidFill>
                    <a:srgbClr val="444D55"/>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61FF819-4F09-1A92-B639-2ACCA8675016}"/>
                  </a:ext>
                </a:extLst>
              </p:cNvPr>
              <p:cNvSpPr/>
              <p:nvPr/>
            </p:nvSpPr>
            <p:spPr>
              <a:xfrm>
                <a:off x="2709169" y="2503503"/>
                <a:ext cx="1207363" cy="3506680"/>
              </a:xfrm>
              <a:prstGeom prst="rect">
                <a:avLst/>
              </a:prstGeom>
              <a:solidFill>
                <a:schemeClr val="accent5">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638" b="0" i="0" u="none" strike="noStrike" kern="1200" cap="none" spc="0" normalizeH="0" baseline="0" noProof="0">
                  <a:ln>
                    <a:noFill/>
                  </a:ln>
                  <a:solidFill>
                    <a:srgbClr val="444D55"/>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7A89D36-D7A9-5371-D16F-BAD2AD1AE0C4}"/>
                  </a:ext>
                </a:extLst>
              </p:cNvPr>
              <p:cNvSpPr/>
              <p:nvPr/>
            </p:nvSpPr>
            <p:spPr>
              <a:xfrm>
                <a:off x="4068932" y="2503503"/>
                <a:ext cx="1207363" cy="3506680"/>
              </a:xfrm>
              <a:prstGeom prst="rect">
                <a:avLst/>
              </a:prstGeom>
              <a:solidFill>
                <a:schemeClr val="accent5">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638" b="0" i="0" u="none" strike="noStrike" kern="1200" cap="none" spc="0" normalizeH="0" baseline="0" noProof="0">
                  <a:ln>
                    <a:noFill/>
                  </a:ln>
                  <a:solidFill>
                    <a:srgbClr val="444D55"/>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125F479-BFA7-9892-6B2B-C692507D0EEC}"/>
                  </a:ext>
                </a:extLst>
              </p:cNvPr>
              <p:cNvSpPr/>
              <p:nvPr/>
            </p:nvSpPr>
            <p:spPr>
              <a:xfrm>
                <a:off x="5427892" y="2503503"/>
                <a:ext cx="1207363" cy="3506680"/>
              </a:xfrm>
              <a:prstGeom prst="rect">
                <a:avLst/>
              </a:prstGeom>
              <a:solidFill>
                <a:schemeClr val="accent5">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638" b="0" i="0" u="none" strike="noStrike" kern="1200" cap="none" spc="0" normalizeH="0" baseline="0" noProof="0">
                  <a:ln>
                    <a:noFill/>
                  </a:ln>
                  <a:solidFill>
                    <a:srgbClr val="444D55"/>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1D7AA9B6-1A48-251B-587D-DC4C613CAB47}"/>
                  </a:ext>
                </a:extLst>
              </p:cNvPr>
              <p:cNvSpPr/>
              <p:nvPr/>
            </p:nvSpPr>
            <p:spPr>
              <a:xfrm>
                <a:off x="2709169" y="4660777"/>
                <a:ext cx="1207363" cy="1349406"/>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nb-NO" sz="1814" b="0" i="0" u="none" strike="noStrike" kern="1200" cap="none" spc="0" normalizeH="0" baseline="0" noProof="0">
                    <a:ln>
                      <a:noFill/>
                    </a:ln>
                    <a:solidFill>
                      <a:srgbClr val="8C8C8C">
                        <a:lumMod val="75000"/>
                      </a:srgbClr>
                    </a:solidFill>
                    <a:effectLst/>
                    <a:uLnTx/>
                    <a:uFillTx/>
                    <a:latin typeface="Arial"/>
                    <a:ea typeface="+mn-ea"/>
                    <a:cs typeface="+mn-cs"/>
                  </a:rPr>
                  <a:t>Unngå</a:t>
                </a:r>
                <a:endParaRPr kumimoji="0" lang="en-US" sz="1814" b="0" i="0" u="none" strike="noStrike" kern="1200" cap="none" spc="0" normalizeH="0" baseline="0" noProof="0">
                  <a:ln>
                    <a:noFill/>
                  </a:ln>
                  <a:solidFill>
                    <a:srgbClr val="8C8C8C">
                      <a:lumMod val="75000"/>
                    </a:srgbClr>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42A761C5-82AE-D1A5-6550-EA5289A317FA}"/>
                  </a:ext>
                </a:extLst>
              </p:cNvPr>
              <p:cNvSpPr/>
              <p:nvPr/>
            </p:nvSpPr>
            <p:spPr>
              <a:xfrm>
                <a:off x="4068932" y="4660776"/>
                <a:ext cx="1207363" cy="1349406"/>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nb-NO" sz="1814" b="0" i="0" u="none" strike="noStrike" kern="1200" cap="none" spc="0" normalizeH="0" baseline="0" noProof="0">
                    <a:ln>
                      <a:noFill/>
                    </a:ln>
                    <a:solidFill>
                      <a:srgbClr val="8C8C8C">
                        <a:lumMod val="75000"/>
                      </a:srgbClr>
                    </a:solidFill>
                    <a:effectLst/>
                    <a:uLnTx/>
                    <a:uFillTx/>
                    <a:latin typeface="Arial"/>
                    <a:ea typeface="+mn-ea"/>
                    <a:cs typeface="+mn-cs"/>
                  </a:rPr>
                  <a:t>Unngå</a:t>
                </a:r>
                <a:endParaRPr kumimoji="0" lang="en-US" sz="1814" b="0" i="0" u="none" strike="noStrike" kern="1200" cap="none" spc="0" normalizeH="0" baseline="0" noProof="0">
                  <a:ln>
                    <a:noFill/>
                  </a:ln>
                  <a:solidFill>
                    <a:srgbClr val="8C8C8C">
                      <a:lumMod val="75000"/>
                    </a:srgbClr>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FE57A3D1-F817-85E6-70BA-A05D49E72E41}"/>
                  </a:ext>
                </a:extLst>
              </p:cNvPr>
              <p:cNvSpPr/>
              <p:nvPr/>
            </p:nvSpPr>
            <p:spPr>
              <a:xfrm>
                <a:off x="5427891" y="4660776"/>
                <a:ext cx="1207363" cy="1349405"/>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nb-NO" sz="1814" b="0" i="0" u="none" strike="noStrike" kern="1200" cap="none" spc="0" normalizeH="0" baseline="0" noProof="0">
                    <a:ln>
                      <a:noFill/>
                    </a:ln>
                    <a:solidFill>
                      <a:srgbClr val="8C8C8C">
                        <a:lumMod val="75000"/>
                      </a:srgbClr>
                    </a:solidFill>
                    <a:effectLst/>
                    <a:uLnTx/>
                    <a:uFillTx/>
                    <a:latin typeface="Arial"/>
                    <a:ea typeface="+mn-ea"/>
                    <a:cs typeface="+mn-cs"/>
                  </a:rPr>
                  <a:t>Unngå</a:t>
                </a:r>
                <a:endParaRPr kumimoji="0" lang="en-US" sz="1814" b="0" i="0" u="none" strike="noStrike" kern="1200" cap="none" spc="0" normalizeH="0" baseline="0" noProof="0">
                  <a:ln>
                    <a:noFill/>
                  </a:ln>
                  <a:solidFill>
                    <a:srgbClr val="8C8C8C">
                      <a:lumMod val="75000"/>
                    </a:srgbClr>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7D76D7E0-E6A8-5520-8672-302ADDC1F5C5}"/>
                  </a:ext>
                </a:extLst>
              </p:cNvPr>
              <p:cNvSpPr/>
              <p:nvPr/>
            </p:nvSpPr>
            <p:spPr>
              <a:xfrm>
                <a:off x="6746773" y="4660777"/>
                <a:ext cx="1207363" cy="1349404"/>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nb-NO" sz="1814" b="0" i="0" u="none" strike="noStrike" kern="1200" cap="none" spc="0" normalizeH="0" baseline="0" noProof="0">
                    <a:ln>
                      <a:noFill/>
                    </a:ln>
                    <a:solidFill>
                      <a:srgbClr val="8C8C8C">
                        <a:lumMod val="75000"/>
                      </a:srgbClr>
                    </a:solidFill>
                    <a:effectLst/>
                    <a:uLnTx/>
                    <a:uFillTx/>
                    <a:latin typeface="Arial"/>
                    <a:ea typeface="+mn-ea"/>
                    <a:cs typeface="+mn-cs"/>
                  </a:rPr>
                  <a:t>Unngå</a:t>
                </a:r>
                <a:endParaRPr kumimoji="0" lang="en-US" sz="1814" b="0" i="0" u="none" strike="noStrike" kern="1200" cap="none" spc="0" normalizeH="0" baseline="0" noProof="0">
                  <a:ln>
                    <a:noFill/>
                  </a:ln>
                  <a:solidFill>
                    <a:srgbClr val="8C8C8C">
                      <a:lumMod val="75000"/>
                    </a:srgbClr>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F5A09C8-4AD3-8CB1-9353-86D923F47290}"/>
                  </a:ext>
                </a:extLst>
              </p:cNvPr>
              <p:cNvSpPr/>
              <p:nvPr/>
            </p:nvSpPr>
            <p:spPr>
              <a:xfrm>
                <a:off x="4068932" y="3790765"/>
                <a:ext cx="1207363" cy="870010"/>
              </a:xfrm>
              <a:prstGeom prst="rect">
                <a:avLst/>
              </a:prstGeom>
              <a:solidFill>
                <a:schemeClr val="accent3">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nb-NO" sz="1800">
                    <a:solidFill>
                      <a:srgbClr val="444D55"/>
                    </a:solidFill>
                    <a:latin typeface="Arial"/>
                  </a:rPr>
                  <a:t>Avgrense</a:t>
                </a:r>
                <a:endParaRPr kumimoji="0" lang="en-US" sz="1814" b="0" i="0" u="none" strike="noStrike" kern="1200" cap="none" spc="0" normalizeH="0" baseline="0" noProof="0">
                  <a:ln>
                    <a:noFill/>
                  </a:ln>
                  <a:solidFill>
                    <a:srgbClr val="444D55"/>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FD4F6609-7417-9C8B-D502-056903DF6245}"/>
                  </a:ext>
                </a:extLst>
              </p:cNvPr>
              <p:cNvSpPr/>
              <p:nvPr/>
            </p:nvSpPr>
            <p:spPr>
              <a:xfrm>
                <a:off x="5427890" y="3790765"/>
                <a:ext cx="1207363" cy="870009"/>
              </a:xfrm>
              <a:prstGeom prst="rect">
                <a:avLst/>
              </a:prstGeom>
              <a:solidFill>
                <a:schemeClr val="accent3">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nb-NO" sz="1800">
                    <a:solidFill>
                      <a:srgbClr val="444D55"/>
                    </a:solidFill>
                    <a:latin typeface="Arial"/>
                  </a:rPr>
                  <a:t>Avgrense</a:t>
                </a:r>
                <a:endParaRPr kumimoji="0" lang="en-US" sz="1814" b="0" i="0" u="none" strike="noStrike" kern="1200" cap="none" spc="0" normalizeH="0" baseline="0" noProof="0">
                  <a:ln>
                    <a:noFill/>
                  </a:ln>
                  <a:solidFill>
                    <a:srgbClr val="444D5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2C42537D-AE3E-CC8C-3320-BF811118FC60}"/>
                  </a:ext>
                </a:extLst>
              </p:cNvPr>
              <p:cNvSpPr/>
              <p:nvPr/>
            </p:nvSpPr>
            <p:spPr>
              <a:xfrm>
                <a:off x="6746772" y="3790764"/>
                <a:ext cx="1207363" cy="870010"/>
              </a:xfrm>
              <a:prstGeom prst="rect">
                <a:avLst/>
              </a:prstGeom>
              <a:solidFill>
                <a:schemeClr val="accent3">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nb-NO" sz="1800">
                    <a:solidFill>
                      <a:srgbClr val="444D55"/>
                    </a:solidFill>
                    <a:latin typeface="Arial"/>
                  </a:rPr>
                  <a:t>Avgrense</a:t>
                </a:r>
                <a:endParaRPr kumimoji="0" lang="en-US" sz="1814" b="0" i="0" u="none" strike="noStrike" kern="1200" cap="none" spc="0" normalizeH="0" baseline="0" noProof="0">
                  <a:ln>
                    <a:noFill/>
                  </a:ln>
                  <a:solidFill>
                    <a:srgbClr val="444D55"/>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44FF05A-EBA5-8EE6-1A86-929D92DCE37B}"/>
                  </a:ext>
                </a:extLst>
              </p:cNvPr>
              <p:cNvSpPr/>
              <p:nvPr/>
            </p:nvSpPr>
            <p:spPr>
              <a:xfrm>
                <a:off x="5428612" y="3107184"/>
                <a:ext cx="1207363" cy="683579"/>
              </a:xfrm>
              <a:prstGeom prst="rect">
                <a:avLst/>
              </a:prstGeom>
              <a:solidFill>
                <a:schemeClr val="accent4">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nb-NO" sz="1800">
                    <a:solidFill>
                      <a:srgbClr val="FFFFFF"/>
                    </a:solidFill>
                    <a:latin typeface="Arial"/>
                  </a:rPr>
                  <a:t>Restaurere</a:t>
                </a:r>
                <a:endParaRPr kumimoji="0" lang="en-US" sz="1814"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578CDDAC-3CBD-ADD8-8CB0-FB81B024D2B3}"/>
                  </a:ext>
                </a:extLst>
              </p:cNvPr>
              <p:cNvSpPr/>
              <p:nvPr/>
            </p:nvSpPr>
            <p:spPr>
              <a:xfrm>
                <a:off x="6746050" y="3137907"/>
                <a:ext cx="1207363" cy="683579"/>
              </a:xfrm>
              <a:prstGeom prst="rect">
                <a:avLst/>
              </a:prstGeom>
              <a:solidFill>
                <a:schemeClr val="accent4">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nb-NO" sz="1800">
                    <a:solidFill>
                      <a:srgbClr val="FFFFFF"/>
                    </a:solidFill>
                    <a:latin typeface="Arial"/>
                  </a:rPr>
                  <a:t>Restaurere</a:t>
                </a:r>
                <a:endParaRPr kumimoji="0" lang="en-US" sz="1814" b="0" i="0" u="none" strike="noStrike" kern="1200" cap="none" spc="0" normalizeH="0" baseline="0" noProof="0">
                  <a:ln>
                    <a:noFill/>
                  </a:ln>
                  <a:solidFill>
                    <a:srgbClr val="FFFFFF"/>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1D2CFFE6-95ED-EE74-2DCB-D043343C8131}"/>
                  </a:ext>
                </a:extLst>
              </p:cNvPr>
              <p:cNvCxnSpPr>
                <a:cxnSpLocks/>
              </p:cNvCxnSpPr>
              <p:nvPr/>
            </p:nvCxnSpPr>
            <p:spPr>
              <a:xfrm>
                <a:off x="1040167" y="1709928"/>
                <a:ext cx="0" cy="4300253"/>
              </a:xfrm>
              <a:prstGeom prst="line">
                <a:avLst/>
              </a:prstGeom>
              <a:ln w="508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81F7DDB-82E3-BF95-6FA1-593F63708E35}"/>
                  </a:ext>
                </a:extLst>
              </p:cNvPr>
              <p:cNvSpPr txBox="1"/>
              <p:nvPr/>
            </p:nvSpPr>
            <p:spPr>
              <a:xfrm>
                <a:off x="1478762" y="3715033"/>
                <a:ext cx="1075788" cy="932679"/>
              </a:xfrm>
              <a:prstGeom prst="rect">
                <a:avLst/>
              </a:prstGeom>
              <a:noFill/>
              <a:ln>
                <a:noFill/>
              </a:ln>
            </p:spPr>
            <p:txBody>
              <a:bodyPr wrap="square" lIns="0" tIns="0" rIns="0" bIns="0" rtlCol="0" anchor="t">
                <a:noAutofit/>
              </a:bodyP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defTabSz="1507846">
                  <a:defRPr/>
                </a:pPr>
                <a:r>
                  <a:rPr lang="nb-NO" sz="1800">
                    <a:solidFill>
                      <a:srgbClr val="FFFFFF"/>
                    </a:solidFill>
                    <a:latin typeface="Arial"/>
                  </a:rPr>
                  <a:t>Prosjektet sin påverknad </a:t>
                </a:r>
                <a:r>
                  <a:rPr kumimoji="0" lang="nb-NO" sz="1800" b="0" i="0" u="none" strike="noStrike" kern="1200" cap="none" spc="0" normalizeH="0" baseline="0" noProof="0">
                    <a:ln>
                      <a:noFill/>
                    </a:ln>
                    <a:solidFill>
                      <a:srgbClr val="FFFFFF"/>
                    </a:solidFill>
                    <a:effectLst/>
                    <a:uLnTx/>
                    <a:uFillTx/>
                    <a:latin typeface="Arial"/>
                    <a:ea typeface="+mn-ea"/>
                    <a:cs typeface="+mn-cs"/>
                  </a:rPr>
                  <a:t>på </a:t>
                </a:r>
                <a:r>
                  <a:rPr lang="nb-NO" sz="1800">
                    <a:solidFill>
                      <a:srgbClr val="FFFFFF"/>
                    </a:solidFill>
                    <a:latin typeface="Arial"/>
                  </a:rPr>
                  <a:t>natur </a:t>
                </a:r>
                <a:endParaRPr lang="nb-NO" sz="1800" b="0" i="0" u="none" strike="noStrike" kern="1200" cap="none" spc="0" normalizeH="0" baseline="0" noProof="0">
                  <a:ln>
                    <a:noFill/>
                  </a:ln>
                  <a:solidFill>
                    <a:srgbClr val="FFFFFF"/>
                  </a:solidFill>
                  <a:effectLst/>
                  <a:uLnTx/>
                  <a:uFillTx/>
                  <a:latin typeface="Arial"/>
                  <a:cs typeface="Arial"/>
                </a:endParaRPr>
              </a:p>
            </p:txBody>
          </p:sp>
          <p:sp>
            <p:nvSpPr>
              <p:cNvPr id="34" name="TextBox 33">
                <a:extLst>
                  <a:ext uri="{FF2B5EF4-FFF2-40B4-BE49-F238E27FC236}">
                    <a16:creationId xmlns:a16="http://schemas.microsoft.com/office/drawing/2014/main" id="{EA57DFC6-9448-290C-9560-7FE41B65E9B3}"/>
                  </a:ext>
                </a:extLst>
              </p:cNvPr>
              <p:cNvSpPr txBox="1"/>
              <p:nvPr/>
            </p:nvSpPr>
            <p:spPr>
              <a:xfrm>
                <a:off x="510822" y="3149718"/>
                <a:ext cx="465380" cy="1499055"/>
              </a:xfrm>
              <a:prstGeom prst="rect">
                <a:avLst/>
              </a:prstGeom>
              <a:noFill/>
              <a:ln>
                <a:noFill/>
              </a:ln>
            </p:spPr>
            <p:txBody>
              <a:bodyPr vert="vert270" wrap="square" lIns="0" tIns="0" rIns="0" bIns="0" rtlCol="0" anchor="t">
                <a:noAutofit/>
              </a:bodyP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defTabSz="1507846">
                  <a:defRPr/>
                </a:pPr>
                <a:r>
                  <a:rPr lang="nb-NO" sz="2600" b="1">
                    <a:solidFill>
                      <a:srgbClr val="444D55"/>
                    </a:solidFill>
                    <a:latin typeface="Arial"/>
                    <a:ea typeface="Calibri"/>
                  </a:rPr>
                  <a:t>Naturverdier</a:t>
                </a:r>
              </a:p>
            </p:txBody>
          </p:sp>
          <p:sp>
            <p:nvSpPr>
              <p:cNvPr id="37" name="Rectangle 36">
                <a:extLst>
                  <a:ext uri="{FF2B5EF4-FFF2-40B4-BE49-F238E27FC236}">
                    <a16:creationId xmlns:a16="http://schemas.microsoft.com/office/drawing/2014/main" id="{D0FE3C32-AF80-DD8A-6EB9-502023B25335}"/>
                  </a:ext>
                </a:extLst>
              </p:cNvPr>
              <p:cNvSpPr/>
              <p:nvPr/>
            </p:nvSpPr>
            <p:spPr>
              <a:xfrm>
                <a:off x="6746050" y="1883663"/>
                <a:ext cx="1207363" cy="1253914"/>
              </a:xfrm>
              <a:prstGeom prst="rect">
                <a:avLst/>
              </a:prstGeom>
              <a:solidFill>
                <a:schemeClr val="accent5">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nb-NO" sz="1814" b="0" i="0" u="none" strike="noStrike" kern="1200" cap="none" spc="0" normalizeH="0" baseline="0" noProof="0">
                  <a:ln>
                    <a:noFill/>
                  </a:ln>
                  <a:solidFill>
                    <a:srgbClr val="444D55"/>
                  </a:solidFill>
                  <a:effectLst/>
                  <a:uLnTx/>
                  <a:uFillTx/>
                  <a:latin typeface="Arial"/>
                  <a:ea typeface="+mn-ea"/>
                  <a:cs typeface="+mn-cs"/>
                </a:endParaRPr>
              </a:p>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nb-NO" sz="1814" b="0" i="0" u="none" strike="noStrike" kern="1200" cap="none" spc="0" normalizeH="0" baseline="0" noProof="0">
                  <a:ln>
                    <a:noFill/>
                  </a:ln>
                  <a:solidFill>
                    <a:srgbClr val="444D55"/>
                  </a:solidFill>
                  <a:effectLst/>
                  <a:uLnTx/>
                  <a:uFillTx/>
                  <a:latin typeface="Arial"/>
                  <a:ea typeface="+mn-ea"/>
                  <a:cs typeface="+mn-cs"/>
                </a:endParaRPr>
              </a:p>
              <a:p>
                <a:pPr algn="ctr" defTabSz="1507846">
                  <a:defRPr/>
                </a:pPr>
                <a:endParaRPr lang="nb-NO" sz="1800">
                  <a:solidFill>
                    <a:srgbClr val="444D55"/>
                  </a:solidFill>
                  <a:latin typeface="Arial"/>
                </a:endParaRPr>
              </a:p>
              <a:p>
                <a:pPr marL="0" marR="0" lvl="0" indent="0" algn="ctr" defTabSz="1507846">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444D55"/>
                    </a:solidFill>
                    <a:effectLst/>
                    <a:uLnTx/>
                    <a:uFillTx/>
                    <a:latin typeface="Arial"/>
                    <a:ea typeface="+mn-ea"/>
                    <a:cs typeface="+mn-cs"/>
                  </a:rPr>
                  <a:t>Kompensere</a:t>
                </a:r>
                <a:endParaRPr lang="en-US" sz="1800" b="0" i="0" u="none" strike="noStrike" kern="1200" cap="none" spc="0" normalizeH="0" baseline="0" noProof="0">
                  <a:ln>
                    <a:noFill/>
                  </a:ln>
                  <a:solidFill>
                    <a:srgbClr val="444D55"/>
                  </a:solidFill>
                  <a:effectLst/>
                  <a:uLnTx/>
                  <a:uFillTx/>
                  <a:latin typeface="Arial"/>
                  <a:cs typeface="Arial"/>
                </a:endParaRPr>
              </a:p>
            </p:txBody>
          </p:sp>
          <p:cxnSp>
            <p:nvCxnSpPr>
              <p:cNvPr id="27" name="Straight Connector 26">
                <a:extLst>
                  <a:ext uri="{FF2B5EF4-FFF2-40B4-BE49-F238E27FC236}">
                    <a16:creationId xmlns:a16="http://schemas.microsoft.com/office/drawing/2014/main" id="{D97A4A2C-E5D9-C667-3CC5-44C0B7BDDDF1}"/>
                  </a:ext>
                </a:extLst>
              </p:cNvPr>
              <p:cNvCxnSpPr>
                <a:cxnSpLocks/>
              </p:cNvCxnSpPr>
              <p:nvPr/>
            </p:nvCxnSpPr>
            <p:spPr>
              <a:xfrm>
                <a:off x="1040167" y="2501356"/>
                <a:ext cx="7226009" cy="0"/>
              </a:xfrm>
              <a:prstGeom prst="line">
                <a:avLst/>
              </a:prstGeom>
              <a:ln w="508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836FA0-47DB-CAD6-3DFC-D9EFE549344D}"/>
                  </a:ext>
                </a:extLst>
              </p:cNvPr>
              <p:cNvSpPr txBox="1"/>
              <p:nvPr/>
            </p:nvSpPr>
            <p:spPr>
              <a:xfrm>
                <a:off x="8285584" y="2057734"/>
                <a:ext cx="1173719" cy="241198"/>
              </a:xfrm>
              <a:prstGeom prst="rect">
                <a:avLst/>
              </a:prstGeom>
              <a:noFill/>
              <a:ln>
                <a:noFill/>
              </a:ln>
            </p:spPr>
            <p:txBody>
              <a:bodyPr wrap="square" lIns="0" tIns="0" rIns="0" bIns="0" rtlCol="0" anchor="t">
                <a:noAutofit/>
              </a:bodyP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444D55"/>
                    </a:solidFill>
                    <a:effectLst/>
                    <a:uLnTx/>
                    <a:uFillTx/>
                    <a:latin typeface="Arial"/>
                    <a:ea typeface="+mn-ea"/>
                    <a:cs typeface="+mn-cs"/>
                  </a:rPr>
                  <a:t>Netto </a:t>
                </a:r>
                <a:r>
                  <a:rPr lang="nb-NO" sz="2000">
                    <a:solidFill>
                      <a:srgbClr val="444D55"/>
                    </a:solidFill>
                    <a:latin typeface="Arial"/>
                  </a:rPr>
                  <a:t>gevinst</a:t>
                </a:r>
                <a:endParaRPr kumimoji="0" lang="en-US" sz="2000" b="0" i="0" u="none" strike="noStrike" kern="1200" cap="none" spc="0" normalizeH="0" baseline="0" noProof="0">
                  <a:ln>
                    <a:noFill/>
                  </a:ln>
                  <a:solidFill>
                    <a:srgbClr val="444D55"/>
                  </a:solidFill>
                  <a:effectLst/>
                  <a:uLnTx/>
                  <a:uFillTx/>
                  <a:latin typeface="Arial"/>
                  <a:ea typeface="+mn-ea"/>
                  <a:cs typeface="+mn-cs"/>
                </a:endParaRPr>
              </a:p>
            </p:txBody>
          </p:sp>
          <p:sp>
            <p:nvSpPr>
              <p:cNvPr id="39" name="TextBox 38">
                <a:extLst>
                  <a:ext uri="{FF2B5EF4-FFF2-40B4-BE49-F238E27FC236}">
                    <a16:creationId xmlns:a16="http://schemas.microsoft.com/office/drawing/2014/main" id="{1B6E0DC3-78FF-F38B-EC89-00334DBC528D}"/>
                  </a:ext>
                </a:extLst>
              </p:cNvPr>
              <p:cNvSpPr txBox="1"/>
              <p:nvPr/>
            </p:nvSpPr>
            <p:spPr>
              <a:xfrm>
                <a:off x="8286835" y="3931071"/>
                <a:ext cx="745550" cy="601201"/>
              </a:xfrm>
              <a:prstGeom prst="rect">
                <a:avLst/>
              </a:prstGeom>
              <a:noFill/>
              <a:ln>
                <a:noFill/>
              </a:ln>
            </p:spPr>
            <p:txBody>
              <a:bodyPr wrap="square" lIns="0" tIns="0" rIns="0" bIns="0" rtlCol="0" anchor="t">
                <a:noAutofit/>
              </a:bodyP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algn="ctr" defTabSz="1507846">
                  <a:defRPr/>
                </a:pPr>
                <a:r>
                  <a:rPr lang="nb-NO" sz="2000">
                    <a:solidFill>
                      <a:srgbClr val="444D55"/>
                    </a:solidFill>
                    <a:latin typeface="Arial"/>
                  </a:rPr>
                  <a:t>Null netto tap</a:t>
                </a:r>
                <a:endParaRPr lang="en-US" sz="2000" b="0" i="0" u="none" strike="noStrike" kern="1200" cap="none" spc="0" normalizeH="0" baseline="0" noProof="0">
                  <a:ln>
                    <a:noFill/>
                  </a:ln>
                  <a:solidFill>
                    <a:srgbClr val="444D55"/>
                  </a:solidFill>
                  <a:effectLst/>
                  <a:uLnTx/>
                  <a:uFillTx/>
                  <a:latin typeface="Arial"/>
                  <a:cs typeface="Arial"/>
                </a:endParaRPr>
              </a:p>
            </p:txBody>
          </p:sp>
        </p:grpSp>
      </p:grpSp>
      <p:sp>
        <p:nvSpPr>
          <p:cNvPr id="56" name="Rectangle 55">
            <a:extLst>
              <a:ext uri="{FF2B5EF4-FFF2-40B4-BE49-F238E27FC236}">
                <a16:creationId xmlns:a16="http://schemas.microsoft.com/office/drawing/2014/main" id="{71F9F23B-C54B-D5D0-6C14-7D93874026CC}"/>
              </a:ext>
            </a:extLst>
          </p:cNvPr>
          <p:cNvSpPr/>
          <p:nvPr/>
        </p:nvSpPr>
        <p:spPr>
          <a:xfrm>
            <a:off x="7850072" y="4186363"/>
            <a:ext cx="11242847" cy="789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algn="ctr" defTabSz="1507846">
              <a:defRPr/>
            </a:pPr>
            <a:r>
              <a:rPr lang="nb-NO" sz="2600" b="1" err="1">
                <a:solidFill>
                  <a:srgbClr val="444D55"/>
                </a:solidFill>
                <a:latin typeface="Arial"/>
              </a:rPr>
              <a:t>Naturrekneskap</a:t>
            </a:r>
            <a:r>
              <a:rPr lang="nb-NO" sz="2600" b="1">
                <a:solidFill>
                  <a:srgbClr val="444D55"/>
                </a:solidFill>
                <a:latin typeface="Arial"/>
              </a:rPr>
              <a:t> gjennom tiltakshierarkiet</a:t>
            </a:r>
            <a:endParaRPr kumimoji="0" lang="en-US" sz="2600" b="1" i="0" u="none" strike="noStrike" kern="1200" cap="none" spc="0" normalizeH="0" baseline="0" noProof="0">
              <a:ln>
                <a:noFill/>
              </a:ln>
              <a:solidFill>
                <a:srgbClr val="444D55"/>
              </a:solidFill>
              <a:effectLst/>
              <a:uLnTx/>
              <a:uFillTx/>
              <a:latin typeface="Arial"/>
              <a:ea typeface="+mn-ea"/>
              <a:cs typeface="+mn-cs"/>
            </a:endParaRPr>
          </a:p>
        </p:txBody>
      </p:sp>
      <p:sp>
        <p:nvSpPr>
          <p:cNvPr id="57" name="Isosceles Triangle 56">
            <a:extLst>
              <a:ext uri="{FF2B5EF4-FFF2-40B4-BE49-F238E27FC236}">
                <a16:creationId xmlns:a16="http://schemas.microsoft.com/office/drawing/2014/main" id="{6C62280E-6AA7-5C9B-75F2-05696763F64D}"/>
              </a:ext>
            </a:extLst>
          </p:cNvPr>
          <p:cNvSpPr/>
          <p:nvPr/>
        </p:nvSpPr>
        <p:spPr>
          <a:xfrm rot="5400000">
            <a:off x="7108172" y="4533673"/>
            <a:ext cx="618437" cy="271405"/>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638" b="0" i="0" u="none" strike="noStrike" kern="1200" cap="none" spc="0" normalizeH="0" baseline="0" noProof="0">
              <a:ln>
                <a:noFill/>
              </a:ln>
              <a:solidFill>
                <a:srgbClr val="444D55"/>
              </a:solidFill>
              <a:effectLst/>
              <a:uLnTx/>
              <a:uFillTx/>
              <a:latin typeface="Arial"/>
              <a:ea typeface="+mn-ea"/>
              <a:cs typeface="+mn-cs"/>
            </a:endParaRPr>
          </a:p>
        </p:txBody>
      </p:sp>
      <p:sp>
        <p:nvSpPr>
          <p:cNvPr id="8" name="object 2">
            <a:extLst>
              <a:ext uri="{FF2B5EF4-FFF2-40B4-BE49-F238E27FC236}">
                <a16:creationId xmlns:a16="http://schemas.microsoft.com/office/drawing/2014/main" id="{6AAFB161-DDEE-335A-5687-71AC2B80C99E}"/>
              </a:ext>
            </a:extLst>
          </p:cNvPr>
          <p:cNvSpPr txBox="1">
            <a:spLocks/>
          </p:cNvSpPr>
          <p:nvPr/>
        </p:nvSpPr>
        <p:spPr>
          <a:xfrm>
            <a:off x="935009" y="708798"/>
            <a:ext cx="15165455" cy="1397755"/>
          </a:xfrm>
          <a:prstGeom prst="rect">
            <a:avLst/>
          </a:prstGeom>
        </p:spPr>
        <p:txBody>
          <a:bodyPr vert="horz" wrap="square" lIns="0" tIns="228600" rIns="0" bIns="0" rtlCol="0" anchor="t">
            <a:spAutoFit/>
          </a:bodyPr>
          <a:lstStyle>
            <a:lvl1pPr>
              <a:defRPr sz="8900" b="0" i="0">
                <a:solidFill>
                  <a:srgbClr val="415263"/>
                </a:solidFill>
                <a:latin typeface="Ivar Display Hydro"/>
                <a:ea typeface="+mj-ea"/>
                <a:cs typeface="Ivar Display Hydro"/>
              </a:defRPr>
            </a:lvl1pPr>
          </a:lstStyle>
          <a:p>
            <a:pPr marL="12700" marR="5080">
              <a:lnSpc>
                <a:spcPts val="9040"/>
              </a:lnSpc>
              <a:spcBef>
                <a:spcPts val="1800"/>
              </a:spcBef>
            </a:pPr>
            <a:r>
              <a:rPr lang="en-US" spc="-875" err="1"/>
              <a:t>Naturrekneskap</a:t>
            </a:r>
            <a:r>
              <a:rPr lang="en-US" spc="-875"/>
              <a:t>   </a:t>
            </a:r>
            <a:r>
              <a:rPr lang="en-US" spc="-875" err="1"/>
              <a:t>som</a:t>
            </a:r>
            <a:r>
              <a:rPr lang="en-US" spc="-875"/>
              <a:t>  </a:t>
            </a:r>
            <a:r>
              <a:rPr lang="en-US" spc="-875" err="1"/>
              <a:t>verktøy</a:t>
            </a:r>
            <a:endParaRPr lang="en-US" spc="100" err="1"/>
          </a:p>
        </p:txBody>
      </p:sp>
      <p:sp>
        <p:nvSpPr>
          <p:cNvPr id="10" name="object 8">
            <a:extLst>
              <a:ext uri="{FF2B5EF4-FFF2-40B4-BE49-F238E27FC236}">
                <a16:creationId xmlns:a16="http://schemas.microsoft.com/office/drawing/2014/main" id="{0B7C467C-5075-8E4F-C000-E27A7DB8C1EC}"/>
              </a:ext>
            </a:extLst>
          </p:cNvPr>
          <p:cNvSpPr txBox="1"/>
          <p:nvPr/>
        </p:nvSpPr>
        <p:spPr>
          <a:xfrm>
            <a:off x="1011274" y="2121444"/>
            <a:ext cx="11253462" cy="612988"/>
          </a:xfrm>
          <a:prstGeom prst="rect">
            <a:avLst/>
          </a:prstGeom>
        </p:spPr>
        <p:txBody>
          <a:bodyPr vert="horz" wrap="square" lIns="0" tIns="12700" rIns="0" bIns="0" rtlCol="0" anchor="t">
            <a:spAutoFit/>
          </a:bodyPr>
          <a:lstStyle/>
          <a:p>
            <a:pPr marL="12700" marR="5080">
              <a:lnSpc>
                <a:spcPct val="100200"/>
              </a:lnSpc>
              <a:spcBef>
                <a:spcPts val="100"/>
              </a:spcBef>
            </a:pPr>
            <a:r>
              <a:rPr lang="en-US" sz="3900" spc="-10">
                <a:solidFill>
                  <a:srgbClr val="415263"/>
                </a:solidFill>
                <a:latin typeface="Ivar Display Hydro"/>
                <a:cs typeface="Ivar Display Hydro"/>
              </a:rPr>
              <a:t>Hydro sin </a:t>
            </a:r>
            <a:r>
              <a:rPr lang="en-US" sz="3900" spc="-10" err="1">
                <a:solidFill>
                  <a:srgbClr val="415263"/>
                </a:solidFill>
                <a:latin typeface="Ivar Display Hydro"/>
                <a:cs typeface="Ivar Display Hydro"/>
              </a:rPr>
              <a:t>ambisjon</a:t>
            </a:r>
            <a:r>
              <a:rPr lang="en-US" sz="3900" spc="-10">
                <a:solidFill>
                  <a:srgbClr val="415263"/>
                </a:solidFill>
                <a:latin typeface="Ivar Display Hydro"/>
                <a:cs typeface="Ivar Display Hydro"/>
              </a:rPr>
              <a:t> er null </a:t>
            </a:r>
            <a:r>
              <a:rPr lang="en-US" sz="3900" spc="-10" err="1">
                <a:solidFill>
                  <a:srgbClr val="415263"/>
                </a:solidFill>
                <a:latin typeface="Ivar Display Hydro"/>
                <a:cs typeface="Ivar Display Hydro"/>
              </a:rPr>
              <a:t>netto</a:t>
            </a:r>
            <a:r>
              <a:rPr lang="en-US" sz="3900" spc="-10">
                <a:solidFill>
                  <a:srgbClr val="415263"/>
                </a:solidFill>
                <a:latin typeface="Ivar Display Hydro"/>
                <a:cs typeface="Ivar Display Hydro"/>
              </a:rPr>
              <a:t> tap av </a:t>
            </a:r>
            <a:r>
              <a:rPr lang="en-US" sz="3900" spc="-10" err="1">
                <a:solidFill>
                  <a:srgbClr val="415263"/>
                </a:solidFill>
                <a:latin typeface="Ivar Display Hydro"/>
                <a:cs typeface="Ivar Display Hydro"/>
              </a:rPr>
              <a:t>prioritert</a:t>
            </a:r>
            <a:r>
              <a:rPr lang="en-US" sz="3900" spc="-10">
                <a:solidFill>
                  <a:srgbClr val="415263"/>
                </a:solidFill>
                <a:latin typeface="Ivar Display Hydro"/>
                <a:cs typeface="Ivar Display Hydro"/>
              </a:rPr>
              <a:t> </a:t>
            </a:r>
            <a:r>
              <a:rPr lang="en-US" sz="3900" spc="-10" err="1">
                <a:solidFill>
                  <a:srgbClr val="415263"/>
                </a:solidFill>
                <a:latin typeface="Ivar Display Hydro"/>
                <a:cs typeface="Ivar Display Hydro"/>
              </a:rPr>
              <a:t>natur</a:t>
            </a:r>
          </a:p>
        </p:txBody>
      </p:sp>
      <p:sp>
        <p:nvSpPr>
          <p:cNvPr id="2" name="TextBox 1">
            <a:extLst>
              <a:ext uri="{FF2B5EF4-FFF2-40B4-BE49-F238E27FC236}">
                <a16:creationId xmlns:a16="http://schemas.microsoft.com/office/drawing/2014/main" id="{9153E7AE-83C7-83D0-3D9B-BEA93192EBCD}"/>
              </a:ext>
            </a:extLst>
          </p:cNvPr>
          <p:cNvSpPr txBox="1"/>
          <p:nvPr/>
        </p:nvSpPr>
        <p:spPr>
          <a:xfrm>
            <a:off x="7788818" y="5422618"/>
            <a:ext cx="3909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a:solidFill>
                  <a:schemeClr val="tx1">
                    <a:lumMod val="76000"/>
                    <a:lumOff val="24000"/>
                  </a:schemeClr>
                </a:solidFill>
              </a:rPr>
              <a:t>+</a:t>
            </a:r>
          </a:p>
          <a:p>
            <a:pPr algn="ctr"/>
            <a:endParaRPr lang="en-US"/>
          </a:p>
        </p:txBody>
      </p:sp>
      <p:sp>
        <p:nvSpPr>
          <p:cNvPr id="5" name="TextBox 4">
            <a:extLst>
              <a:ext uri="{FF2B5EF4-FFF2-40B4-BE49-F238E27FC236}">
                <a16:creationId xmlns:a16="http://schemas.microsoft.com/office/drawing/2014/main" id="{DE2DC326-883D-BEB1-948C-EC834074C80F}"/>
              </a:ext>
            </a:extLst>
          </p:cNvPr>
          <p:cNvSpPr txBox="1"/>
          <p:nvPr/>
        </p:nvSpPr>
        <p:spPr>
          <a:xfrm>
            <a:off x="7790828" y="11158079"/>
            <a:ext cx="3909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a:solidFill>
                  <a:schemeClr val="tx1">
                    <a:lumMod val="76000"/>
                    <a:lumOff val="24000"/>
                  </a:schemeClr>
                </a:solidFill>
              </a:rPr>
              <a:t>-</a:t>
            </a:r>
          </a:p>
          <a:p>
            <a:pPr algn="ctr"/>
            <a:endParaRPr lang="en-US"/>
          </a:p>
        </p:txBody>
      </p:sp>
      <p:sp>
        <p:nvSpPr>
          <p:cNvPr id="7" name="Right Bracket 6">
            <a:extLst>
              <a:ext uri="{FF2B5EF4-FFF2-40B4-BE49-F238E27FC236}">
                <a16:creationId xmlns:a16="http://schemas.microsoft.com/office/drawing/2014/main" id="{4FD82998-CA1C-174C-B1A4-6629C901D74D}"/>
              </a:ext>
            </a:extLst>
          </p:cNvPr>
          <p:cNvSpPr/>
          <p:nvPr/>
        </p:nvSpPr>
        <p:spPr>
          <a:xfrm>
            <a:off x="18095479" y="6768211"/>
            <a:ext cx="111165" cy="4748353"/>
          </a:xfrm>
          <a:prstGeom prst="rightBracke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ight Bracket 10">
            <a:extLst>
              <a:ext uri="{FF2B5EF4-FFF2-40B4-BE49-F238E27FC236}">
                <a16:creationId xmlns:a16="http://schemas.microsoft.com/office/drawing/2014/main" id="{7F9D89C6-9C57-974E-AE94-BC20D343B4D2}"/>
              </a:ext>
            </a:extLst>
          </p:cNvPr>
          <p:cNvSpPr/>
          <p:nvPr/>
        </p:nvSpPr>
        <p:spPr>
          <a:xfrm>
            <a:off x="18047793" y="5812300"/>
            <a:ext cx="111165" cy="524968"/>
          </a:xfrm>
          <a:prstGeom prst="rightBracke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4F674444-0562-2DF2-0D2E-C7057CCB8E30}"/>
              </a:ext>
            </a:extLst>
          </p:cNvPr>
          <p:cNvSpPr txBox="1"/>
          <p:nvPr/>
        </p:nvSpPr>
        <p:spPr>
          <a:xfrm>
            <a:off x="18406635" y="6400853"/>
            <a:ext cx="1358848" cy="314574"/>
          </a:xfrm>
          <a:prstGeom prst="rect">
            <a:avLst/>
          </a:prstGeom>
          <a:noFill/>
          <a:ln>
            <a:noFill/>
          </a:ln>
        </p:spPr>
        <p:txBody>
          <a:bodyPr wrap="square" lIns="0" tIns="0" rIns="0" bIns="0" rtlCol="0" anchor="t">
            <a:noAutofit/>
          </a:bodyPr>
          <a:lstStyle>
            <a:defPPr>
              <a:defRPr lang="en-US"/>
            </a:defPPr>
            <a:lvl1pPr marL="0" algn="l" defTabSz="1640708" rtl="0" eaLnBrk="1" latinLnBrk="0" hangingPunct="1">
              <a:defRPr sz="3230" kern="1200">
                <a:solidFill>
                  <a:schemeClr val="tx1"/>
                </a:solidFill>
                <a:latin typeface="+mn-lt"/>
                <a:ea typeface="+mn-ea"/>
                <a:cs typeface="+mn-cs"/>
              </a:defRPr>
            </a:lvl1pPr>
            <a:lvl2pPr marL="820354" algn="l" defTabSz="1640708" rtl="0" eaLnBrk="1" latinLnBrk="0" hangingPunct="1">
              <a:defRPr sz="3230" kern="1200">
                <a:solidFill>
                  <a:schemeClr val="tx1"/>
                </a:solidFill>
                <a:latin typeface="+mn-lt"/>
                <a:ea typeface="+mn-ea"/>
                <a:cs typeface="+mn-cs"/>
              </a:defRPr>
            </a:lvl2pPr>
            <a:lvl3pPr marL="1640708" algn="l" defTabSz="1640708" rtl="0" eaLnBrk="1" latinLnBrk="0" hangingPunct="1">
              <a:defRPr sz="3230" kern="1200">
                <a:solidFill>
                  <a:schemeClr val="tx1"/>
                </a:solidFill>
                <a:latin typeface="+mn-lt"/>
                <a:ea typeface="+mn-ea"/>
                <a:cs typeface="+mn-cs"/>
              </a:defRPr>
            </a:lvl3pPr>
            <a:lvl4pPr marL="2461062" algn="l" defTabSz="1640708" rtl="0" eaLnBrk="1" latinLnBrk="0" hangingPunct="1">
              <a:defRPr sz="3230" kern="1200">
                <a:solidFill>
                  <a:schemeClr val="tx1"/>
                </a:solidFill>
                <a:latin typeface="+mn-lt"/>
                <a:ea typeface="+mn-ea"/>
                <a:cs typeface="+mn-cs"/>
              </a:defRPr>
            </a:lvl4pPr>
            <a:lvl5pPr marL="3281416" algn="l" defTabSz="1640708" rtl="0" eaLnBrk="1" latinLnBrk="0" hangingPunct="1">
              <a:defRPr sz="3230" kern="1200">
                <a:solidFill>
                  <a:schemeClr val="tx1"/>
                </a:solidFill>
                <a:latin typeface="+mn-lt"/>
                <a:ea typeface="+mn-ea"/>
                <a:cs typeface="+mn-cs"/>
              </a:defRPr>
            </a:lvl5pPr>
            <a:lvl6pPr marL="4101770" algn="l" defTabSz="1640708" rtl="0" eaLnBrk="1" latinLnBrk="0" hangingPunct="1">
              <a:defRPr sz="3230" kern="1200">
                <a:solidFill>
                  <a:schemeClr val="tx1"/>
                </a:solidFill>
                <a:latin typeface="+mn-lt"/>
                <a:ea typeface="+mn-ea"/>
                <a:cs typeface="+mn-cs"/>
              </a:defRPr>
            </a:lvl6pPr>
            <a:lvl7pPr marL="4922124" algn="l" defTabSz="1640708" rtl="0" eaLnBrk="1" latinLnBrk="0" hangingPunct="1">
              <a:defRPr sz="3230" kern="1200">
                <a:solidFill>
                  <a:schemeClr val="tx1"/>
                </a:solidFill>
                <a:latin typeface="+mn-lt"/>
                <a:ea typeface="+mn-ea"/>
                <a:cs typeface="+mn-cs"/>
              </a:defRPr>
            </a:lvl7pPr>
            <a:lvl8pPr marL="5742478" algn="l" defTabSz="1640708" rtl="0" eaLnBrk="1" latinLnBrk="0" hangingPunct="1">
              <a:defRPr sz="3230" kern="1200">
                <a:solidFill>
                  <a:schemeClr val="tx1"/>
                </a:solidFill>
                <a:latin typeface="+mn-lt"/>
                <a:ea typeface="+mn-ea"/>
                <a:cs typeface="+mn-cs"/>
              </a:defRPr>
            </a:lvl8pPr>
            <a:lvl9pPr marL="6562832" algn="l" defTabSz="1640708" rtl="0" eaLnBrk="1" latinLnBrk="0" hangingPunct="1">
              <a:defRPr sz="3230" kern="1200">
                <a:solidFill>
                  <a:schemeClr val="tx1"/>
                </a:solidFill>
                <a:latin typeface="+mn-lt"/>
                <a:ea typeface="+mn-ea"/>
                <a:cs typeface="+mn-cs"/>
              </a:defRPr>
            </a:lvl9pPr>
          </a:lstStyle>
          <a:p>
            <a:pPr defTabSz="1507846">
              <a:defRPr/>
            </a:pPr>
            <a:r>
              <a:rPr lang="nb-NO" sz="1600">
                <a:solidFill>
                  <a:schemeClr val="bg1">
                    <a:lumMod val="65000"/>
                  </a:schemeClr>
                </a:solidFill>
                <a:latin typeface="Arial"/>
              </a:rPr>
              <a:t>Nullpunkt</a:t>
            </a:r>
            <a:endParaRPr kumimoji="0" lang="en-US" sz="1600" b="0" i="0" u="none" strike="noStrike" kern="1200" cap="none" spc="0" normalizeH="0" baseline="0" noProof="0">
              <a:ln>
                <a:noFill/>
              </a:ln>
              <a:solidFill>
                <a:schemeClr val="bg1">
                  <a:lumMod val="65000"/>
                </a:schemeClr>
              </a:solidFill>
              <a:effectLst/>
              <a:uLnTx/>
              <a:uFillTx/>
              <a:latin typeface="Arial"/>
              <a:ea typeface="+mn-ea"/>
              <a:cs typeface="+mn-cs"/>
            </a:endParaRPr>
          </a:p>
        </p:txBody>
      </p:sp>
      <p:sp>
        <p:nvSpPr>
          <p:cNvPr id="3" name="Isosceles Triangle 2">
            <a:extLst>
              <a:ext uri="{FF2B5EF4-FFF2-40B4-BE49-F238E27FC236}">
                <a16:creationId xmlns:a16="http://schemas.microsoft.com/office/drawing/2014/main" id="{493BA445-EB55-8D07-2EB4-C7B5D9C52E09}"/>
              </a:ext>
            </a:extLst>
          </p:cNvPr>
          <p:cNvSpPr/>
          <p:nvPr/>
        </p:nvSpPr>
        <p:spPr>
          <a:xfrm>
            <a:off x="8180871" y="5250502"/>
            <a:ext cx="204181" cy="176957"/>
          </a:xfrm>
          <a:prstGeom prst="triangl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93031620-4E91-1BCB-B7C5-7DC5F4AE9221}"/>
              </a:ext>
            </a:extLst>
          </p:cNvPr>
          <p:cNvSpPr/>
          <p:nvPr/>
        </p:nvSpPr>
        <p:spPr>
          <a:xfrm rot="10800000">
            <a:off x="8182847" y="11629030"/>
            <a:ext cx="204181" cy="176957"/>
          </a:xfrm>
          <a:prstGeom prst="triangl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BD166C-E404-C821-ADBB-F44548EBECB4}"/>
              </a:ext>
            </a:extLst>
          </p:cNvPr>
          <p:cNvSpPr txBox="1"/>
          <p:nvPr/>
        </p:nvSpPr>
        <p:spPr>
          <a:xfrm>
            <a:off x="694944" y="6126480"/>
            <a:ext cx="6382512" cy="3632341"/>
          </a:xfrm>
          <a:prstGeom prst="rect">
            <a:avLst/>
          </a:prstGeom>
        </p:spPr>
        <p:txBody>
          <a:bodyPr vert="horz" wrap="square" lIns="0" tIns="11430" rIns="0" bIns="0" rtlCol="0" anchor="t">
            <a:spAutoFit/>
          </a:bodyPr>
          <a:lstStyle>
            <a:defPPr>
              <a:defRPr kern="0"/>
            </a:defPPr>
            <a:lvl1pPr marL="12700" marR="295275">
              <a:lnSpc>
                <a:spcPct val="111600"/>
              </a:lnSpc>
              <a:spcBef>
                <a:spcPts val="90"/>
              </a:spcBef>
              <a:defRPr sz="1750">
                <a:solidFill>
                  <a:srgbClr val="415263"/>
                </a:solidFill>
                <a:latin typeface="Arial"/>
                <a:cs typeface="Arial"/>
              </a:defRPr>
            </a:lvl1pPr>
          </a:lstStyle>
          <a:p>
            <a:r>
              <a:rPr lang="nb-NO"/>
              <a:t>Hydro har </a:t>
            </a:r>
            <a:r>
              <a:rPr lang="nb-NO" err="1"/>
              <a:t>eit</a:t>
            </a:r>
            <a:r>
              <a:rPr lang="nb-NO"/>
              <a:t> mål om null netto tap av natur som </a:t>
            </a:r>
            <a:r>
              <a:rPr lang="nb-NO" err="1"/>
              <a:t>ikkje</a:t>
            </a:r>
            <a:r>
              <a:rPr lang="nb-NO"/>
              <a:t> er modifisert, i nye prosjekt. Det betyr at vi skal unngå å </a:t>
            </a:r>
            <a:r>
              <a:rPr lang="nb-NO" err="1"/>
              <a:t>byggje</a:t>
            </a:r>
            <a:r>
              <a:rPr lang="nb-NO"/>
              <a:t> i den mest sårbare naturen, med unike økosystem eller nøkkelområde for </a:t>
            </a:r>
            <a:r>
              <a:rPr lang="nb-NO" err="1"/>
              <a:t>artar</a:t>
            </a:r>
            <a:r>
              <a:rPr lang="nb-NO"/>
              <a:t>, og at vi skal kompensere for anna naturtap.  </a:t>
            </a:r>
          </a:p>
          <a:p>
            <a:endParaRPr lang="nb-NO"/>
          </a:p>
          <a:p>
            <a:r>
              <a:rPr lang="nb-NO"/>
              <a:t>Som del av </a:t>
            </a:r>
            <a:r>
              <a:rPr lang="nb-NO" err="1"/>
              <a:t>førebuingane</a:t>
            </a:r>
            <a:r>
              <a:rPr lang="nb-NO"/>
              <a:t> til ei eventuell utbygging, vil </a:t>
            </a:r>
            <a:r>
              <a:rPr lang="nb-NO" err="1"/>
              <a:t>naturmangfald</a:t>
            </a:r>
            <a:r>
              <a:rPr lang="nb-NO"/>
              <a:t> og miljø bli grundig kartlagt. Dette kunnskapsgrunnlaget vil </a:t>
            </a:r>
            <a:r>
              <a:rPr lang="nb-NO" err="1"/>
              <a:t>vere</a:t>
            </a:r>
            <a:r>
              <a:rPr lang="nb-NO"/>
              <a:t> utgangspunktet for design av prosjektet. Eksterne </a:t>
            </a:r>
            <a:r>
              <a:rPr lang="nb-NO" err="1"/>
              <a:t>ekspertar</a:t>
            </a:r>
            <a:r>
              <a:rPr lang="nb-NO"/>
              <a:t> </a:t>
            </a:r>
            <a:r>
              <a:rPr lang="nb-NO" err="1"/>
              <a:t>gjer</a:t>
            </a:r>
            <a:r>
              <a:rPr lang="nb-NO"/>
              <a:t> </a:t>
            </a:r>
            <a:r>
              <a:rPr lang="nb-NO" err="1"/>
              <a:t>desse</a:t>
            </a:r>
            <a:r>
              <a:rPr lang="nb-NO"/>
              <a:t> </a:t>
            </a:r>
            <a:r>
              <a:rPr lang="nb-NO" err="1"/>
              <a:t>analysane</a:t>
            </a:r>
            <a:r>
              <a:rPr lang="nb-NO"/>
              <a:t>. Det same underlaget vil </a:t>
            </a:r>
            <a:r>
              <a:rPr lang="nb-NO" err="1"/>
              <a:t>verte</a:t>
            </a:r>
            <a:r>
              <a:rPr lang="nb-NO"/>
              <a:t> brukt i konsekvensutgreiinga og NVE si konsesjonsbehandling. </a:t>
            </a:r>
          </a:p>
        </p:txBody>
      </p:sp>
    </p:spTree>
    <p:extLst>
      <p:ext uri="{BB962C8B-B14F-4D97-AF65-F5344CB8AC3E}">
        <p14:creationId xmlns:p14="http://schemas.microsoft.com/office/powerpoint/2010/main" val="108113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35261" y="8707939"/>
            <a:ext cx="3576954" cy="1014380"/>
          </a:xfrm>
          <a:prstGeom prst="rect">
            <a:avLst/>
          </a:prstGeom>
        </p:spPr>
        <p:txBody>
          <a:bodyPr vert="horz" wrap="square" lIns="0" tIns="26670" rIns="0" bIns="0" rtlCol="0">
            <a:spAutoFit/>
          </a:bodyPr>
          <a:lstStyle/>
          <a:p>
            <a:pPr marL="12700">
              <a:lnSpc>
                <a:spcPct val="100000"/>
              </a:lnSpc>
              <a:spcBef>
                <a:spcPts val="210"/>
              </a:spcBef>
            </a:pPr>
            <a:r>
              <a:rPr sz="1250" b="1">
                <a:solidFill>
                  <a:srgbClr val="415263"/>
                </a:solidFill>
                <a:latin typeface="Arial"/>
                <a:cs typeface="Arial"/>
              </a:rPr>
              <a:t>Kraft</a:t>
            </a:r>
            <a:r>
              <a:rPr sz="1250" b="1" spc="85">
                <a:solidFill>
                  <a:srgbClr val="415263"/>
                </a:solidFill>
                <a:latin typeface="Arial"/>
                <a:cs typeface="Arial"/>
              </a:rPr>
              <a:t> </a:t>
            </a:r>
            <a:r>
              <a:rPr sz="1250" b="1" err="1">
                <a:solidFill>
                  <a:srgbClr val="415263"/>
                </a:solidFill>
                <a:latin typeface="Arial"/>
                <a:cs typeface="Arial"/>
              </a:rPr>
              <a:t>til</a:t>
            </a:r>
            <a:r>
              <a:rPr sz="1250" b="1" spc="90">
                <a:solidFill>
                  <a:srgbClr val="415263"/>
                </a:solidFill>
                <a:latin typeface="Arial"/>
                <a:cs typeface="Arial"/>
              </a:rPr>
              <a:t> </a:t>
            </a:r>
            <a:r>
              <a:rPr sz="1250" b="1" err="1">
                <a:solidFill>
                  <a:srgbClr val="415263"/>
                </a:solidFill>
                <a:latin typeface="Arial"/>
                <a:cs typeface="Arial"/>
              </a:rPr>
              <a:t>industri</a:t>
            </a:r>
            <a:r>
              <a:rPr sz="1250" b="1" spc="90">
                <a:solidFill>
                  <a:srgbClr val="415263"/>
                </a:solidFill>
                <a:latin typeface="Arial"/>
                <a:cs typeface="Arial"/>
              </a:rPr>
              <a:t> </a:t>
            </a:r>
            <a:r>
              <a:rPr sz="1250" b="1" err="1">
                <a:solidFill>
                  <a:srgbClr val="415263"/>
                </a:solidFill>
                <a:latin typeface="Arial"/>
                <a:cs typeface="Arial"/>
              </a:rPr>
              <a:t>og</a:t>
            </a:r>
            <a:r>
              <a:rPr sz="1250" b="1" spc="90">
                <a:solidFill>
                  <a:srgbClr val="415263"/>
                </a:solidFill>
                <a:latin typeface="Arial"/>
                <a:cs typeface="Arial"/>
              </a:rPr>
              <a:t> </a:t>
            </a:r>
            <a:r>
              <a:rPr sz="1250" b="1" spc="-10" err="1">
                <a:solidFill>
                  <a:srgbClr val="415263"/>
                </a:solidFill>
                <a:latin typeface="Arial"/>
                <a:cs typeface="Arial"/>
              </a:rPr>
              <a:t>næringsliv</a:t>
            </a:r>
            <a:endParaRPr lang="nb-NO" sz="1250" b="1" spc="-10">
              <a:solidFill>
                <a:srgbClr val="415263"/>
              </a:solidFill>
              <a:latin typeface="Arial"/>
              <a:cs typeface="Arial"/>
            </a:endParaRPr>
          </a:p>
          <a:p>
            <a:pPr marL="12700">
              <a:lnSpc>
                <a:spcPct val="100000"/>
              </a:lnSpc>
              <a:spcBef>
                <a:spcPts val="210"/>
              </a:spcBef>
            </a:pPr>
            <a:r>
              <a:rPr lang="en-GB" sz="1250" spc="45" err="1">
                <a:solidFill>
                  <a:srgbClr val="415263"/>
                </a:solidFill>
                <a:latin typeface="Arial"/>
                <a:cs typeface="Arial"/>
              </a:rPr>
              <a:t>Noreg</a:t>
            </a:r>
            <a:r>
              <a:rPr lang="en-GB" sz="1250" spc="45">
                <a:solidFill>
                  <a:srgbClr val="415263"/>
                </a:solidFill>
                <a:latin typeface="Arial"/>
                <a:cs typeface="Arial"/>
              </a:rPr>
              <a:t> </a:t>
            </a:r>
            <a:r>
              <a:rPr lang="en-GB" sz="1250" spc="45" err="1">
                <a:solidFill>
                  <a:srgbClr val="415263"/>
                </a:solidFill>
                <a:latin typeface="Arial"/>
                <a:cs typeface="Arial"/>
              </a:rPr>
              <a:t>og</a:t>
            </a:r>
            <a:r>
              <a:rPr lang="en-GB" sz="1250" spc="45">
                <a:solidFill>
                  <a:srgbClr val="415263"/>
                </a:solidFill>
                <a:latin typeface="Arial"/>
                <a:cs typeface="Arial"/>
              </a:rPr>
              <a:t> </a:t>
            </a:r>
            <a:r>
              <a:rPr lang="en-GB" sz="1250" spc="45" err="1">
                <a:solidFill>
                  <a:srgbClr val="415263"/>
                </a:solidFill>
                <a:latin typeface="Arial"/>
                <a:cs typeface="Arial"/>
              </a:rPr>
              <a:t>norsk</a:t>
            </a:r>
            <a:r>
              <a:rPr lang="en-GB" sz="1250" spc="45">
                <a:solidFill>
                  <a:srgbClr val="415263"/>
                </a:solidFill>
                <a:latin typeface="Arial"/>
                <a:cs typeface="Arial"/>
              </a:rPr>
              <a:t> </a:t>
            </a:r>
            <a:r>
              <a:rPr lang="en-GB" sz="1250" spc="45" err="1">
                <a:solidFill>
                  <a:srgbClr val="415263"/>
                </a:solidFill>
                <a:latin typeface="Arial"/>
                <a:cs typeface="Arial"/>
              </a:rPr>
              <a:t>industri</a:t>
            </a:r>
            <a:r>
              <a:rPr lang="en-GB" sz="1250" spc="45">
                <a:solidFill>
                  <a:srgbClr val="415263"/>
                </a:solidFill>
                <a:latin typeface="Arial"/>
                <a:cs typeface="Arial"/>
              </a:rPr>
              <a:t> </a:t>
            </a:r>
            <a:r>
              <a:rPr lang="en-GB" sz="1250" spc="45" err="1">
                <a:solidFill>
                  <a:srgbClr val="415263"/>
                </a:solidFill>
                <a:latin typeface="Arial"/>
                <a:cs typeface="Arial"/>
              </a:rPr>
              <a:t>går</a:t>
            </a:r>
            <a:r>
              <a:rPr lang="en-GB" sz="1250" spc="45">
                <a:solidFill>
                  <a:srgbClr val="415263"/>
                </a:solidFill>
                <a:latin typeface="Arial"/>
                <a:cs typeface="Arial"/>
              </a:rPr>
              <a:t> mot </a:t>
            </a:r>
            <a:r>
              <a:rPr lang="en-GB" sz="1250" spc="45" err="1">
                <a:solidFill>
                  <a:srgbClr val="415263"/>
                </a:solidFill>
                <a:latin typeface="Arial"/>
                <a:cs typeface="Arial"/>
              </a:rPr>
              <a:t>eit</a:t>
            </a:r>
            <a:r>
              <a:rPr lang="en-GB" sz="1250" spc="45">
                <a:solidFill>
                  <a:srgbClr val="415263"/>
                </a:solidFill>
                <a:latin typeface="Arial"/>
                <a:cs typeface="Arial"/>
              </a:rPr>
              <a:t> </a:t>
            </a:r>
            <a:r>
              <a:rPr lang="en-GB" sz="1250" spc="45" err="1">
                <a:solidFill>
                  <a:srgbClr val="415263"/>
                </a:solidFill>
                <a:latin typeface="Arial"/>
                <a:cs typeface="Arial"/>
              </a:rPr>
              <a:t>kraftunderskot</a:t>
            </a:r>
            <a:r>
              <a:rPr lang="en-GB" sz="1250" spc="45">
                <a:solidFill>
                  <a:srgbClr val="415263"/>
                </a:solidFill>
                <a:latin typeface="Arial"/>
                <a:cs typeface="Arial"/>
              </a:rPr>
              <a:t>. Dette </a:t>
            </a:r>
            <a:r>
              <a:rPr lang="en-GB" sz="1250" spc="45" err="1">
                <a:solidFill>
                  <a:srgbClr val="415263"/>
                </a:solidFill>
                <a:latin typeface="Arial"/>
                <a:cs typeface="Arial"/>
              </a:rPr>
              <a:t>vil</a:t>
            </a:r>
            <a:r>
              <a:rPr lang="en-GB" sz="1250" spc="45">
                <a:solidFill>
                  <a:srgbClr val="415263"/>
                </a:solidFill>
                <a:latin typeface="Arial"/>
                <a:cs typeface="Arial"/>
              </a:rPr>
              <a:t> </a:t>
            </a:r>
            <a:r>
              <a:rPr lang="en-GB" sz="1250" spc="45" err="1">
                <a:solidFill>
                  <a:srgbClr val="415263"/>
                </a:solidFill>
                <a:latin typeface="Arial"/>
                <a:cs typeface="Arial"/>
              </a:rPr>
              <a:t>vere</a:t>
            </a:r>
            <a:r>
              <a:rPr lang="en-GB" sz="1250" spc="45">
                <a:solidFill>
                  <a:srgbClr val="415263"/>
                </a:solidFill>
                <a:latin typeface="Arial"/>
                <a:cs typeface="Arial"/>
              </a:rPr>
              <a:t> </a:t>
            </a:r>
            <a:r>
              <a:rPr lang="en-GB" sz="1250" spc="45" err="1">
                <a:solidFill>
                  <a:srgbClr val="415263"/>
                </a:solidFill>
                <a:latin typeface="Arial"/>
                <a:cs typeface="Arial"/>
              </a:rPr>
              <a:t>alvorlig</a:t>
            </a:r>
            <a:r>
              <a:rPr lang="en-GB" sz="1250" spc="45">
                <a:solidFill>
                  <a:srgbClr val="415263"/>
                </a:solidFill>
                <a:latin typeface="Arial"/>
                <a:cs typeface="Arial"/>
              </a:rPr>
              <a:t> for </a:t>
            </a:r>
            <a:r>
              <a:rPr lang="en-GB" sz="1250" spc="45" err="1">
                <a:solidFill>
                  <a:srgbClr val="415263"/>
                </a:solidFill>
                <a:latin typeface="Arial"/>
                <a:cs typeface="Arial"/>
              </a:rPr>
              <a:t>både</a:t>
            </a:r>
            <a:r>
              <a:rPr lang="en-GB" sz="1250" spc="45">
                <a:solidFill>
                  <a:srgbClr val="415263"/>
                </a:solidFill>
                <a:latin typeface="Arial"/>
                <a:cs typeface="Arial"/>
              </a:rPr>
              <a:t> </a:t>
            </a:r>
            <a:r>
              <a:rPr lang="en-GB" sz="1250" spc="45" err="1">
                <a:solidFill>
                  <a:srgbClr val="415263"/>
                </a:solidFill>
                <a:latin typeface="Arial"/>
                <a:cs typeface="Arial"/>
              </a:rPr>
              <a:t>industri</a:t>
            </a:r>
            <a:r>
              <a:rPr lang="en-GB" sz="1250" spc="45">
                <a:solidFill>
                  <a:srgbClr val="415263"/>
                </a:solidFill>
                <a:latin typeface="Arial"/>
                <a:cs typeface="Arial"/>
              </a:rPr>
              <a:t>, </a:t>
            </a:r>
            <a:r>
              <a:rPr lang="en-GB" sz="1250" spc="45" err="1">
                <a:solidFill>
                  <a:srgbClr val="415263"/>
                </a:solidFill>
                <a:latin typeface="Arial"/>
                <a:cs typeface="Arial"/>
              </a:rPr>
              <a:t>forbrukarar</a:t>
            </a:r>
            <a:r>
              <a:rPr lang="en-GB" sz="1250" spc="45">
                <a:solidFill>
                  <a:srgbClr val="415263"/>
                </a:solidFill>
                <a:latin typeface="Arial"/>
                <a:cs typeface="Arial"/>
              </a:rPr>
              <a:t> </a:t>
            </a:r>
            <a:r>
              <a:rPr lang="en-GB" sz="1250" spc="45" err="1">
                <a:solidFill>
                  <a:srgbClr val="415263"/>
                </a:solidFill>
                <a:latin typeface="Arial"/>
                <a:cs typeface="Arial"/>
              </a:rPr>
              <a:t>og</a:t>
            </a:r>
            <a:r>
              <a:rPr lang="en-GB" sz="1250" spc="45">
                <a:solidFill>
                  <a:srgbClr val="415263"/>
                </a:solidFill>
                <a:latin typeface="Arial"/>
                <a:cs typeface="Arial"/>
              </a:rPr>
              <a:t> </a:t>
            </a:r>
            <a:r>
              <a:rPr lang="en-GB" sz="1250" spc="45" err="1">
                <a:solidFill>
                  <a:srgbClr val="415263"/>
                </a:solidFill>
                <a:latin typeface="Arial"/>
                <a:cs typeface="Arial"/>
              </a:rPr>
              <a:t>klimamål</a:t>
            </a:r>
            <a:r>
              <a:rPr lang="en-GB" sz="1250" spc="45">
                <a:solidFill>
                  <a:srgbClr val="415263"/>
                </a:solidFill>
                <a:latin typeface="Arial"/>
                <a:cs typeface="Arial"/>
              </a:rPr>
              <a:t>. Vi </a:t>
            </a:r>
            <a:r>
              <a:rPr lang="en-GB" sz="1250" spc="45" err="1">
                <a:solidFill>
                  <a:srgbClr val="415263"/>
                </a:solidFill>
                <a:latin typeface="Arial"/>
                <a:cs typeface="Arial"/>
              </a:rPr>
              <a:t>ynskjer</a:t>
            </a:r>
            <a:r>
              <a:rPr lang="en-GB" sz="1250" spc="45">
                <a:solidFill>
                  <a:srgbClr val="415263"/>
                </a:solidFill>
                <a:latin typeface="Arial"/>
                <a:cs typeface="Arial"/>
              </a:rPr>
              <a:t> å </a:t>
            </a:r>
            <a:r>
              <a:rPr lang="en-GB" sz="1250" spc="45" err="1">
                <a:solidFill>
                  <a:srgbClr val="415263"/>
                </a:solidFill>
                <a:latin typeface="Arial"/>
                <a:cs typeface="Arial"/>
              </a:rPr>
              <a:t>vere</a:t>
            </a:r>
            <a:r>
              <a:rPr lang="en-GB" sz="1250" spc="45">
                <a:solidFill>
                  <a:srgbClr val="415263"/>
                </a:solidFill>
                <a:latin typeface="Arial"/>
                <a:cs typeface="Arial"/>
              </a:rPr>
              <a:t> med </a:t>
            </a:r>
            <a:r>
              <a:rPr lang="en-GB" sz="1250" spc="45" err="1">
                <a:solidFill>
                  <a:srgbClr val="415263"/>
                </a:solidFill>
                <a:latin typeface="Arial"/>
                <a:cs typeface="Arial"/>
              </a:rPr>
              <a:t>på</a:t>
            </a:r>
            <a:r>
              <a:rPr lang="en-GB" sz="1250" spc="45">
                <a:solidFill>
                  <a:srgbClr val="415263"/>
                </a:solidFill>
                <a:latin typeface="Arial"/>
                <a:cs typeface="Arial"/>
              </a:rPr>
              <a:t> å </a:t>
            </a:r>
            <a:r>
              <a:rPr lang="en-GB" sz="1250" spc="45" err="1">
                <a:solidFill>
                  <a:srgbClr val="415263"/>
                </a:solidFill>
                <a:latin typeface="Arial"/>
                <a:cs typeface="Arial"/>
              </a:rPr>
              <a:t>snu</a:t>
            </a:r>
            <a:r>
              <a:rPr lang="en-GB" sz="1250" spc="45">
                <a:solidFill>
                  <a:srgbClr val="415263"/>
                </a:solidFill>
                <a:latin typeface="Arial"/>
                <a:cs typeface="Arial"/>
              </a:rPr>
              <a:t> </a:t>
            </a:r>
            <a:r>
              <a:rPr lang="en-GB" sz="1250" spc="45" err="1">
                <a:solidFill>
                  <a:srgbClr val="415263"/>
                </a:solidFill>
                <a:latin typeface="Arial"/>
                <a:cs typeface="Arial"/>
              </a:rPr>
              <a:t>denne</a:t>
            </a:r>
            <a:r>
              <a:rPr lang="en-GB" sz="1250" spc="45">
                <a:solidFill>
                  <a:srgbClr val="415263"/>
                </a:solidFill>
                <a:latin typeface="Arial"/>
                <a:cs typeface="Arial"/>
              </a:rPr>
              <a:t> </a:t>
            </a:r>
            <a:r>
              <a:rPr lang="en-GB" sz="1250" spc="45" err="1">
                <a:solidFill>
                  <a:srgbClr val="415263"/>
                </a:solidFill>
                <a:latin typeface="Arial"/>
                <a:cs typeface="Arial"/>
              </a:rPr>
              <a:t>utviklinga</a:t>
            </a:r>
            <a:r>
              <a:rPr lang="en-GB" sz="1250" spc="45">
                <a:solidFill>
                  <a:srgbClr val="415263"/>
                </a:solidFill>
                <a:latin typeface="Arial"/>
                <a:cs typeface="Arial"/>
              </a:rPr>
              <a:t>.</a:t>
            </a:r>
            <a:endParaRPr sz="1250" spc="45">
              <a:solidFill>
                <a:srgbClr val="415263"/>
              </a:solidFill>
              <a:latin typeface="Arial"/>
              <a:cs typeface="Arial"/>
            </a:endParaRPr>
          </a:p>
        </p:txBody>
      </p:sp>
      <p:sp>
        <p:nvSpPr>
          <p:cNvPr id="3" name="object 3"/>
          <p:cNvSpPr txBox="1"/>
          <p:nvPr/>
        </p:nvSpPr>
        <p:spPr>
          <a:xfrm>
            <a:off x="9735260" y="10315575"/>
            <a:ext cx="4015740" cy="827086"/>
          </a:xfrm>
          <a:prstGeom prst="rect">
            <a:avLst/>
          </a:prstGeom>
        </p:spPr>
        <p:txBody>
          <a:bodyPr vert="horz" wrap="square" lIns="0" tIns="11430" rIns="0" bIns="0" rtlCol="0" anchor="t">
            <a:spAutoFit/>
          </a:bodyPr>
          <a:lstStyle/>
          <a:p>
            <a:pPr marL="12700" marR="1335405">
              <a:lnSpc>
                <a:spcPct val="108000"/>
              </a:lnSpc>
              <a:spcBef>
                <a:spcPts val="90"/>
              </a:spcBef>
            </a:pPr>
            <a:r>
              <a:rPr sz="1250" b="1">
                <a:solidFill>
                  <a:srgbClr val="415263"/>
                </a:solidFill>
                <a:latin typeface="Arial"/>
                <a:cs typeface="Arial"/>
              </a:rPr>
              <a:t>Eit</a:t>
            </a:r>
            <a:r>
              <a:rPr sz="1250" b="1" spc="-5">
                <a:solidFill>
                  <a:srgbClr val="415263"/>
                </a:solidFill>
                <a:latin typeface="Arial"/>
                <a:cs typeface="Arial"/>
              </a:rPr>
              <a:t> </a:t>
            </a:r>
            <a:r>
              <a:rPr sz="1250" b="1" err="1">
                <a:solidFill>
                  <a:srgbClr val="415263"/>
                </a:solidFill>
                <a:latin typeface="Arial"/>
                <a:cs typeface="Arial"/>
              </a:rPr>
              <a:t>viktig</a:t>
            </a:r>
            <a:r>
              <a:rPr sz="1250" b="1">
                <a:solidFill>
                  <a:srgbClr val="415263"/>
                </a:solidFill>
                <a:latin typeface="Arial"/>
                <a:cs typeface="Arial"/>
              </a:rPr>
              <a:t> </a:t>
            </a:r>
            <a:r>
              <a:rPr sz="1250" b="1" err="1">
                <a:solidFill>
                  <a:srgbClr val="415263"/>
                </a:solidFill>
                <a:latin typeface="Arial"/>
                <a:cs typeface="Arial"/>
              </a:rPr>
              <a:t>svar</a:t>
            </a:r>
            <a:r>
              <a:rPr sz="1250" b="1">
                <a:solidFill>
                  <a:srgbClr val="415263"/>
                </a:solidFill>
                <a:latin typeface="Arial"/>
                <a:cs typeface="Arial"/>
              </a:rPr>
              <a:t> </a:t>
            </a:r>
            <a:r>
              <a:rPr sz="1250" b="1" err="1">
                <a:solidFill>
                  <a:srgbClr val="415263"/>
                </a:solidFill>
                <a:latin typeface="Arial"/>
                <a:cs typeface="Arial"/>
              </a:rPr>
              <a:t>på</a:t>
            </a:r>
            <a:r>
              <a:rPr sz="1250" b="1" spc="-5">
                <a:solidFill>
                  <a:srgbClr val="415263"/>
                </a:solidFill>
                <a:latin typeface="Arial"/>
                <a:cs typeface="Arial"/>
              </a:rPr>
              <a:t> </a:t>
            </a:r>
            <a:r>
              <a:rPr lang="nb-NO" sz="1250" b="1">
                <a:solidFill>
                  <a:srgbClr val="415263"/>
                </a:solidFill>
                <a:latin typeface="Arial"/>
                <a:cs typeface="Arial"/>
              </a:rPr>
              <a:t>industriens </a:t>
            </a:r>
            <a:r>
              <a:rPr sz="1250" b="1">
                <a:solidFill>
                  <a:srgbClr val="415263"/>
                </a:solidFill>
                <a:latin typeface="Arial"/>
                <a:cs typeface="Arial"/>
              </a:rPr>
              <a:t>store</a:t>
            </a:r>
            <a:r>
              <a:rPr sz="1250" b="1" spc="5">
                <a:solidFill>
                  <a:srgbClr val="415263"/>
                </a:solidFill>
                <a:latin typeface="Arial"/>
                <a:cs typeface="Arial"/>
              </a:rPr>
              <a:t> </a:t>
            </a:r>
            <a:r>
              <a:rPr sz="1250" b="1" spc="-10" err="1">
                <a:solidFill>
                  <a:srgbClr val="415263"/>
                </a:solidFill>
                <a:latin typeface="Arial"/>
                <a:cs typeface="Arial"/>
              </a:rPr>
              <a:t>kraftutfordring</a:t>
            </a:r>
            <a:endParaRPr sz="1250">
              <a:latin typeface="Arial"/>
              <a:cs typeface="Arial"/>
            </a:endParaRPr>
          </a:p>
          <a:p>
            <a:pPr marL="12700" marR="5080">
              <a:lnSpc>
                <a:spcPct val="108000"/>
              </a:lnSpc>
            </a:pPr>
            <a:r>
              <a:rPr sz="1250">
                <a:solidFill>
                  <a:srgbClr val="415263"/>
                </a:solidFill>
                <a:latin typeface="Arial"/>
                <a:cs typeface="Arial"/>
              </a:rPr>
              <a:t>Hydro</a:t>
            </a:r>
            <a:r>
              <a:rPr sz="1250" spc="45">
                <a:solidFill>
                  <a:srgbClr val="415263"/>
                </a:solidFill>
                <a:latin typeface="Arial"/>
                <a:cs typeface="Arial"/>
              </a:rPr>
              <a:t> </a:t>
            </a:r>
            <a:r>
              <a:rPr sz="1250" err="1">
                <a:solidFill>
                  <a:srgbClr val="415263"/>
                </a:solidFill>
                <a:latin typeface="Arial"/>
                <a:cs typeface="Arial"/>
              </a:rPr>
              <a:t>har</a:t>
            </a:r>
            <a:r>
              <a:rPr sz="1250" spc="45">
                <a:solidFill>
                  <a:srgbClr val="415263"/>
                </a:solidFill>
                <a:latin typeface="Arial"/>
                <a:cs typeface="Arial"/>
              </a:rPr>
              <a:t> </a:t>
            </a:r>
            <a:r>
              <a:rPr sz="1250" err="1">
                <a:solidFill>
                  <a:srgbClr val="415263"/>
                </a:solidFill>
                <a:latin typeface="Arial"/>
                <a:cs typeface="Arial"/>
              </a:rPr>
              <a:t>eit</a:t>
            </a:r>
            <a:r>
              <a:rPr sz="1250" spc="45">
                <a:solidFill>
                  <a:srgbClr val="415263"/>
                </a:solidFill>
                <a:latin typeface="Arial"/>
                <a:cs typeface="Arial"/>
              </a:rPr>
              <a:t> </a:t>
            </a:r>
            <a:r>
              <a:rPr sz="1250" err="1">
                <a:solidFill>
                  <a:srgbClr val="415263"/>
                </a:solidFill>
                <a:latin typeface="Arial"/>
                <a:cs typeface="Arial"/>
              </a:rPr>
              <a:t>stort</a:t>
            </a:r>
            <a:r>
              <a:rPr sz="1250" spc="45">
                <a:solidFill>
                  <a:srgbClr val="415263"/>
                </a:solidFill>
                <a:latin typeface="Arial"/>
                <a:cs typeface="Arial"/>
              </a:rPr>
              <a:t> </a:t>
            </a:r>
            <a:r>
              <a:rPr sz="1250" err="1">
                <a:solidFill>
                  <a:srgbClr val="415263"/>
                </a:solidFill>
                <a:latin typeface="Arial"/>
                <a:cs typeface="Arial"/>
              </a:rPr>
              <a:t>behov</a:t>
            </a:r>
            <a:r>
              <a:rPr sz="1250" spc="45">
                <a:solidFill>
                  <a:srgbClr val="415263"/>
                </a:solidFill>
                <a:latin typeface="Arial"/>
                <a:cs typeface="Arial"/>
              </a:rPr>
              <a:t> </a:t>
            </a:r>
            <a:r>
              <a:rPr sz="1250">
                <a:solidFill>
                  <a:srgbClr val="415263"/>
                </a:solidFill>
                <a:latin typeface="Arial"/>
                <a:cs typeface="Arial"/>
              </a:rPr>
              <a:t>for</a:t>
            </a:r>
            <a:r>
              <a:rPr sz="1250" spc="45">
                <a:solidFill>
                  <a:srgbClr val="415263"/>
                </a:solidFill>
                <a:latin typeface="Arial"/>
                <a:cs typeface="Arial"/>
              </a:rPr>
              <a:t> </a:t>
            </a:r>
            <a:r>
              <a:rPr sz="1250" err="1">
                <a:solidFill>
                  <a:srgbClr val="415263"/>
                </a:solidFill>
                <a:latin typeface="Arial"/>
                <a:cs typeface="Arial"/>
              </a:rPr>
              <a:t>ny</a:t>
            </a:r>
            <a:r>
              <a:rPr sz="1250" spc="45">
                <a:solidFill>
                  <a:srgbClr val="415263"/>
                </a:solidFill>
                <a:latin typeface="Arial"/>
                <a:cs typeface="Arial"/>
              </a:rPr>
              <a:t> </a:t>
            </a:r>
            <a:r>
              <a:rPr sz="1250" err="1">
                <a:solidFill>
                  <a:srgbClr val="415263"/>
                </a:solidFill>
                <a:latin typeface="Arial"/>
                <a:cs typeface="Arial"/>
              </a:rPr>
              <a:t>klimavenleg</a:t>
            </a:r>
            <a:r>
              <a:rPr sz="1250" spc="45">
                <a:solidFill>
                  <a:srgbClr val="415263"/>
                </a:solidFill>
                <a:latin typeface="Arial"/>
                <a:cs typeface="Arial"/>
              </a:rPr>
              <a:t> </a:t>
            </a:r>
            <a:r>
              <a:rPr sz="1250">
                <a:solidFill>
                  <a:srgbClr val="415263"/>
                </a:solidFill>
                <a:latin typeface="Arial"/>
                <a:cs typeface="Arial"/>
              </a:rPr>
              <a:t>kraft</a:t>
            </a:r>
            <a:r>
              <a:rPr sz="1250" spc="45">
                <a:solidFill>
                  <a:srgbClr val="415263"/>
                </a:solidFill>
                <a:latin typeface="Arial"/>
                <a:cs typeface="Arial"/>
              </a:rPr>
              <a:t> </a:t>
            </a:r>
            <a:r>
              <a:rPr sz="1250" spc="-25" err="1">
                <a:solidFill>
                  <a:srgbClr val="415263"/>
                </a:solidFill>
                <a:latin typeface="Arial"/>
                <a:cs typeface="Arial"/>
              </a:rPr>
              <a:t>som</a:t>
            </a:r>
            <a:r>
              <a:rPr sz="1250" spc="-25">
                <a:solidFill>
                  <a:srgbClr val="415263"/>
                </a:solidFill>
                <a:latin typeface="Arial"/>
                <a:cs typeface="Arial"/>
              </a:rPr>
              <a:t> </a:t>
            </a:r>
            <a:r>
              <a:rPr sz="1250" err="1">
                <a:solidFill>
                  <a:srgbClr val="415263"/>
                </a:solidFill>
                <a:latin typeface="Arial"/>
                <a:cs typeface="Arial"/>
              </a:rPr>
              <a:t>kan</a:t>
            </a:r>
            <a:r>
              <a:rPr sz="1250" spc="50">
                <a:solidFill>
                  <a:srgbClr val="415263"/>
                </a:solidFill>
                <a:latin typeface="Arial"/>
                <a:cs typeface="Arial"/>
              </a:rPr>
              <a:t> </a:t>
            </a:r>
            <a:r>
              <a:rPr sz="1250" err="1">
                <a:solidFill>
                  <a:srgbClr val="415263"/>
                </a:solidFill>
                <a:latin typeface="Arial"/>
                <a:cs typeface="Arial"/>
              </a:rPr>
              <a:t>erstatte</a:t>
            </a:r>
            <a:r>
              <a:rPr sz="1250" spc="50">
                <a:solidFill>
                  <a:srgbClr val="415263"/>
                </a:solidFill>
                <a:latin typeface="Arial"/>
                <a:cs typeface="Arial"/>
              </a:rPr>
              <a:t> </a:t>
            </a:r>
            <a:r>
              <a:rPr lang="nb-NO" sz="1250">
                <a:solidFill>
                  <a:srgbClr val="415263"/>
                </a:solidFill>
                <a:latin typeface="Arial"/>
                <a:cs typeface="Arial"/>
              </a:rPr>
              <a:t>kraft</a:t>
            </a:r>
            <a:r>
              <a:rPr sz="1250" err="1">
                <a:solidFill>
                  <a:srgbClr val="415263"/>
                </a:solidFill>
                <a:latin typeface="Arial"/>
                <a:cs typeface="Arial"/>
              </a:rPr>
              <a:t>kontraktar</a:t>
            </a:r>
            <a:r>
              <a:rPr sz="1250" spc="50">
                <a:solidFill>
                  <a:srgbClr val="415263"/>
                </a:solidFill>
                <a:latin typeface="Arial"/>
                <a:cs typeface="Arial"/>
              </a:rPr>
              <a:t> </a:t>
            </a:r>
            <a:r>
              <a:rPr sz="1250" err="1">
                <a:solidFill>
                  <a:srgbClr val="415263"/>
                </a:solidFill>
                <a:latin typeface="Arial"/>
                <a:cs typeface="Arial"/>
              </a:rPr>
              <a:t>som</a:t>
            </a:r>
            <a:r>
              <a:rPr sz="1250" spc="50">
                <a:solidFill>
                  <a:srgbClr val="415263"/>
                </a:solidFill>
                <a:latin typeface="Arial"/>
                <a:cs typeface="Arial"/>
              </a:rPr>
              <a:t> </a:t>
            </a:r>
            <a:r>
              <a:rPr sz="1250" err="1">
                <a:solidFill>
                  <a:srgbClr val="415263"/>
                </a:solidFill>
                <a:latin typeface="Arial"/>
                <a:cs typeface="Arial"/>
              </a:rPr>
              <a:t>går</a:t>
            </a:r>
            <a:r>
              <a:rPr sz="1250" spc="50">
                <a:solidFill>
                  <a:srgbClr val="415263"/>
                </a:solidFill>
                <a:latin typeface="Arial"/>
                <a:cs typeface="Arial"/>
              </a:rPr>
              <a:t> </a:t>
            </a:r>
            <a:r>
              <a:rPr sz="1250" err="1">
                <a:solidFill>
                  <a:srgbClr val="415263"/>
                </a:solidFill>
                <a:latin typeface="Arial"/>
                <a:cs typeface="Arial"/>
              </a:rPr>
              <a:t>ut</a:t>
            </a:r>
            <a:r>
              <a:rPr sz="1250" spc="50">
                <a:solidFill>
                  <a:srgbClr val="415263"/>
                </a:solidFill>
                <a:latin typeface="Arial"/>
                <a:cs typeface="Arial"/>
              </a:rPr>
              <a:t> </a:t>
            </a:r>
            <a:r>
              <a:rPr sz="1250" err="1">
                <a:solidFill>
                  <a:srgbClr val="415263"/>
                </a:solidFill>
                <a:latin typeface="Arial"/>
                <a:cs typeface="Arial"/>
              </a:rPr>
              <a:t>i</a:t>
            </a:r>
            <a:r>
              <a:rPr sz="1250" spc="50">
                <a:solidFill>
                  <a:srgbClr val="415263"/>
                </a:solidFill>
                <a:latin typeface="Arial"/>
                <a:cs typeface="Arial"/>
              </a:rPr>
              <a:t> </a:t>
            </a:r>
            <a:r>
              <a:rPr sz="1250">
                <a:solidFill>
                  <a:srgbClr val="415263"/>
                </a:solidFill>
                <a:latin typeface="Arial"/>
                <a:cs typeface="Arial"/>
              </a:rPr>
              <a:t>2030.</a:t>
            </a:r>
            <a:r>
              <a:rPr sz="1250" spc="50">
                <a:solidFill>
                  <a:srgbClr val="415263"/>
                </a:solidFill>
                <a:latin typeface="Arial"/>
                <a:cs typeface="Arial"/>
              </a:rPr>
              <a:t> </a:t>
            </a:r>
            <a:endParaRPr sz="1250">
              <a:latin typeface="Arial"/>
              <a:cs typeface="Arial"/>
            </a:endParaRPr>
          </a:p>
        </p:txBody>
      </p:sp>
      <p:sp>
        <p:nvSpPr>
          <p:cNvPr id="4" name="object 4"/>
          <p:cNvSpPr txBox="1"/>
          <p:nvPr/>
        </p:nvSpPr>
        <p:spPr>
          <a:xfrm>
            <a:off x="9735260" y="11793077"/>
            <a:ext cx="3979545" cy="1865832"/>
          </a:xfrm>
          <a:prstGeom prst="rect">
            <a:avLst/>
          </a:prstGeom>
        </p:spPr>
        <p:txBody>
          <a:bodyPr vert="horz" wrap="square" lIns="0" tIns="26670" rIns="0" bIns="0" rtlCol="0" anchor="t">
            <a:spAutoFit/>
          </a:bodyPr>
          <a:lstStyle/>
          <a:p>
            <a:pPr marL="12700">
              <a:lnSpc>
                <a:spcPct val="100000"/>
              </a:lnSpc>
              <a:spcBef>
                <a:spcPts val="210"/>
              </a:spcBef>
            </a:pPr>
            <a:r>
              <a:rPr sz="1250" b="1">
                <a:solidFill>
                  <a:srgbClr val="415263"/>
                </a:solidFill>
                <a:latin typeface="Arial"/>
                <a:cs typeface="Arial"/>
              </a:rPr>
              <a:t>Vil</a:t>
            </a:r>
            <a:r>
              <a:rPr sz="1250" b="1" spc="-15">
                <a:solidFill>
                  <a:srgbClr val="415263"/>
                </a:solidFill>
                <a:latin typeface="Arial"/>
                <a:cs typeface="Arial"/>
              </a:rPr>
              <a:t> </a:t>
            </a:r>
            <a:r>
              <a:rPr sz="1250" b="1">
                <a:solidFill>
                  <a:srgbClr val="415263"/>
                </a:solidFill>
                <a:latin typeface="Arial"/>
                <a:cs typeface="Arial"/>
              </a:rPr>
              <a:t>ta</a:t>
            </a:r>
            <a:r>
              <a:rPr sz="1250" b="1" spc="-10">
                <a:solidFill>
                  <a:srgbClr val="415263"/>
                </a:solidFill>
                <a:latin typeface="Arial"/>
                <a:cs typeface="Arial"/>
              </a:rPr>
              <a:t> </a:t>
            </a:r>
            <a:r>
              <a:rPr sz="1250" b="1" err="1">
                <a:solidFill>
                  <a:srgbClr val="415263"/>
                </a:solidFill>
                <a:latin typeface="Arial"/>
                <a:cs typeface="Arial"/>
              </a:rPr>
              <a:t>vare</a:t>
            </a:r>
            <a:r>
              <a:rPr sz="1250" b="1" spc="-10">
                <a:solidFill>
                  <a:srgbClr val="415263"/>
                </a:solidFill>
                <a:latin typeface="Arial"/>
                <a:cs typeface="Arial"/>
              </a:rPr>
              <a:t> </a:t>
            </a:r>
            <a:r>
              <a:rPr sz="1250" b="1" err="1">
                <a:solidFill>
                  <a:srgbClr val="415263"/>
                </a:solidFill>
                <a:latin typeface="Arial"/>
                <a:cs typeface="Arial"/>
              </a:rPr>
              <a:t>på</a:t>
            </a:r>
            <a:r>
              <a:rPr sz="1250" b="1" spc="-15">
                <a:solidFill>
                  <a:srgbClr val="415263"/>
                </a:solidFill>
                <a:latin typeface="Arial"/>
                <a:cs typeface="Arial"/>
              </a:rPr>
              <a:t> </a:t>
            </a:r>
            <a:r>
              <a:rPr sz="1250" b="1" spc="-10" err="1">
                <a:solidFill>
                  <a:srgbClr val="415263"/>
                </a:solidFill>
                <a:latin typeface="Arial"/>
                <a:cs typeface="Arial"/>
              </a:rPr>
              <a:t>naturen</a:t>
            </a:r>
            <a:endParaRPr sz="1250">
              <a:latin typeface="Arial"/>
              <a:cs typeface="Arial"/>
            </a:endParaRPr>
          </a:p>
          <a:p>
            <a:pPr marL="12700" marR="5080">
              <a:lnSpc>
                <a:spcPct val="108000"/>
              </a:lnSpc>
            </a:pPr>
            <a:r>
              <a:rPr lang="nb-NO" sz="1250">
                <a:solidFill>
                  <a:srgbClr val="415263"/>
                </a:solidFill>
                <a:latin typeface="Arial"/>
                <a:cs typeface="Arial"/>
              </a:rPr>
              <a:t>Hydro vil jobbe for </a:t>
            </a:r>
            <a:r>
              <a:rPr lang="nb-NO" sz="1250" err="1">
                <a:solidFill>
                  <a:srgbClr val="415263"/>
                </a:solidFill>
                <a:latin typeface="Arial"/>
                <a:cs typeface="Arial"/>
              </a:rPr>
              <a:t>ein</a:t>
            </a:r>
            <a:r>
              <a:rPr lang="nb-NO" sz="1250">
                <a:solidFill>
                  <a:srgbClr val="415263"/>
                </a:solidFill>
                <a:latin typeface="Arial"/>
                <a:cs typeface="Arial"/>
              </a:rPr>
              <a:t> ambisjon om null netto tap av prioritert natur gjennom å etablere </a:t>
            </a:r>
            <a:r>
              <a:rPr lang="nb-NO" sz="1250" err="1">
                <a:solidFill>
                  <a:srgbClr val="415263"/>
                </a:solidFill>
                <a:latin typeface="Arial"/>
                <a:cs typeface="Arial"/>
              </a:rPr>
              <a:t>eit</a:t>
            </a:r>
            <a:r>
              <a:rPr lang="nb-NO" sz="1250">
                <a:solidFill>
                  <a:srgbClr val="415263"/>
                </a:solidFill>
                <a:latin typeface="Arial"/>
                <a:cs typeface="Arial"/>
              </a:rPr>
              <a:t> </a:t>
            </a:r>
            <a:r>
              <a:rPr lang="nb-NO" sz="1250" err="1">
                <a:solidFill>
                  <a:srgbClr val="415263"/>
                </a:solidFill>
                <a:latin typeface="Arial"/>
                <a:cs typeface="Arial"/>
              </a:rPr>
              <a:t>naturrekneskap</a:t>
            </a:r>
            <a:r>
              <a:rPr lang="nb-NO" sz="1250">
                <a:solidFill>
                  <a:srgbClr val="415263"/>
                </a:solidFill>
                <a:latin typeface="Arial"/>
                <a:cs typeface="Arial"/>
              </a:rPr>
              <a:t>. Med prioritert natur </a:t>
            </a:r>
            <a:r>
              <a:rPr lang="nb-NO" sz="1250" err="1">
                <a:solidFill>
                  <a:srgbClr val="415263"/>
                </a:solidFill>
                <a:latin typeface="Arial"/>
                <a:cs typeface="Arial"/>
              </a:rPr>
              <a:t>meinast</a:t>
            </a:r>
            <a:r>
              <a:rPr lang="nb-NO" sz="1250">
                <a:solidFill>
                  <a:srgbClr val="415263"/>
                </a:solidFill>
                <a:latin typeface="Arial"/>
                <a:cs typeface="Arial"/>
              </a:rPr>
              <a:t> her område som kan </a:t>
            </a:r>
            <a:r>
              <a:rPr lang="nb-NO" sz="1250" err="1">
                <a:solidFill>
                  <a:srgbClr val="415263"/>
                </a:solidFill>
                <a:latin typeface="Arial"/>
                <a:cs typeface="Arial"/>
              </a:rPr>
              <a:t>kategoriserast</a:t>
            </a:r>
            <a:r>
              <a:rPr lang="nb-NO" sz="1250">
                <a:solidFill>
                  <a:srgbClr val="415263"/>
                </a:solidFill>
                <a:latin typeface="Arial"/>
                <a:cs typeface="Arial"/>
              </a:rPr>
              <a:t> som </a:t>
            </a:r>
            <a:r>
              <a:rPr lang="nb-NO" sz="1250" err="1">
                <a:solidFill>
                  <a:srgbClr val="415263"/>
                </a:solidFill>
                <a:latin typeface="Arial"/>
                <a:cs typeface="Arial"/>
              </a:rPr>
              <a:t>naturleg</a:t>
            </a:r>
            <a:r>
              <a:rPr lang="nb-NO" sz="1250">
                <a:solidFill>
                  <a:srgbClr val="415263"/>
                </a:solidFill>
                <a:latin typeface="Arial"/>
                <a:cs typeface="Arial"/>
              </a:rPr>
              <a:t> og/eller kritisk habitat i </a:t>
            </a:r>
            <a:r>
              <a:rPr lang="nb-NO" sz="1250" err="1">
                <a:solidFill>
                  <a:srgbClr val="415263"/>
                </a:solidFill>
                <a:latin typeface="Arial"/>
                <a:cs typeface="Arial"/>
              </a:rPr>
              <a:t>medhald</a:t>
            </a:r>
            <a:r>
              <a:rPr lang="nb-NO" sz="1250">
                <a:solidFill>
                  <a:srgbClr val="415263"/>
                </a:solidFill>
                <a:latin typeface="Arial"/>
                <a:cs typeface="Arial"/>
              </a:rPr>
              <a:t> av internasjonale </a:t>
            </a:r>
            <a:r>
              <a:rPr lang="nb-NO" sz="1250" err="1">
                <a:solidFill>
                  <a:srgbClr val="415263"/>
                </a:solidFill>
                <a:latin typeface="Arial"/>
                <a:cs typeface="Arial"/>
              </a:rPr>
              <a:t>standardar</a:t>
            </a:r>
            <a:r>
              <a:rPr lang="nb-NO" sz="1250">
                <a:solidFill>
                  <a:srgbClr val="415263"/>
                </a:solidFill>
                <a:latin typeface="Arial"/>
                <a:cs typeface="Arial"/>
              </a:rPr>
              <a:t> (tilpassa norsk natur). Naturrekneskapen skal vurdere inngrep, </a:t>
            </a:r>
            <a:r>
              <a:rPr lang="nb-NO" sz="1250" err="1">
                <a:solidFill>
                  <a:srgbClr val="415263"/>
                </a:solidFill>
                <a:latin typeface="Arial"/>
                <a:cs typeface="Arial"/>
              </a:rPr>
              <a:t>avbøtande</a:t>
            </a:r>
            <a:r>
              <a:rPr lang="nb-NO" sz="1250">
                <a:solidFill>
                  <a:srgbClr val="415263"/>
                </a:solidFill>
                <a:latin typeface="Arial"/>
                <a:cs typeface="Arial"/>
              </a:rPr>
              <a:t> tiltak og </a:t>
            </a:r>
            <a:r>
              <a:rPr lang="nb-NO" sz="1250" err="1">
                <a:solidFill>
                  <a:srgbClr val="415263"/>
                </a:solidFill>
                <a:latin typeface="Arial"/>
                <a:cs typeface="Arial"/>
              </a:rPr>
              <a:t>naturrestaureringsmoglegheiter</a:t>
            </a:r>
            <a:r>
              <a:rPr lang="nb-NO" sz="1250">
                <a:solidFill>
                  <a:srgbClr val="415263"/>
                </a:solidFill>
                <a:latin typeface="Arial"/>
                <a:cs typeface="Arial"/>
              </a:rPr>
              <a:t> både </a:t>
            </a:r>
            <a:r>
              <a:rPr lang="nb-NO" sz="1250" err="1">
                <a:solidFill>
                  <a:srgbClr val="415263"/>
                </a:solidFill>
                <a:latin typeface="Arial"/>
                <a:cs typeface="Arial"/>
              </a:rPr>
              <a:t>innanfor</a:t>
            </a:r>
            <a:r>
              <a:rPr lang="nb-NO" sz="1250">
                <a:solidFill>
                  <a:srgbClr val="415263"/>
                </a:solidFill>
                <a:latin typeface="Arial"/>
                <a:cs typeface="Arial"/>
              </a:rPr>
              <a:t> og </a:t>
            </a:r>
            <a:r>
              <a:rPr lang="nb-NO" sz="1250" err="1">
                <a:solidFill>
                  <a:srgbClr val="415263"/>
                </a:solidFill>
                <a:latin typeface="Arial"/>
                <a:cs typeface="Arial"/>
              </a:rPr>
              <a:t>utanfor</a:t>
            </a:r>
            <a:r>
              <a:rPr lang="nb-NO" sz="1250">
                <a:solidFill>
                  <a:srgbClr val="415263"/>
                </a:solidFill>
                <a:latin typeface="Arial"/>
                <a:cs typeface="Arial"/>
              </a:rPr>
              <a:t> planområdet.</a:t>
            </a:r>
            <a:endParaRPr sz="1250">
              <a:solidFill>
                <a:srgbClr val="415263"/>
              </a:solidFill>
              <a:latin typeface="Arial"/>
            </a:endParaRPr>
          </a:p>
        </p:txBody>
      </p:sp>
      <p:sp>
        <p:nvSpPr>
          <p:cNvPr id="5" name="object 5"/>
          <p:cNvSpPr txBox="1"/>
          <p:nvPr/>
        </p:nvSpPr>
        <p:spPr>
          <a:xfrm>
            <a:off x="9265328" y="8621145"/>
            <a:ext cx="165100"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006F63"/>
                </a:solidFill>
                <a:latin typeface="Ivar Display Hydro"/>
                <a:cs typeface="Ivar Display Hydro"/>
              </a:rPr>
              <a:t>1</a:t>
            </a:r>
            <a:endParaRPr sz="3350">
              <a:latin typeface="Ivar Display Hydro"/>
              <a:cs typeface="Ivar Display Hydro"/>
            </a:endParaRPr>
          </a:p>
        </p:txBody>
      </p:sp>
      <p:sp>
        <p:nvSpPr>
          <p:cNvPr id="6" name="object 6"/>
          <p:cNvSpPr txBox="1"/>
          <p:nvPr/>
        </p:nvSpPr>
        <p:spPr>
          <a:xfrm>
            <a:off x="14293378" y="8624642"/>
            <a:ext cx="226695"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006F63"/>
                </a:solidFill>
                <a:latin typeface="Ivar Display Hydro"/>
                <a:cs typeface="Ivar Display Hydro"/>
              </a:rPr>
              <a:t>4</a:t>
            </a:r>
            <a:endParaRPr sz="3350">
              <a:latin typeface="Ivar Display Hydro"/>
              <a:cs typeface="Ivar Display Hydro"/>
            </a:endParaRPr>
          </a:p>
        </p:txBody>
      </p:sp>
      <p:sp>
        <p:nvSpPr>
          <p:cNvPr id="7" name="object 7"/>
          <p:cNvSpPr txBox="1"/>
          <p:nvPr/>
        </p:nvSpPr>
        <p:spPr>
          <a:xfrm>
            <a:off x="9265328" y="10233564"/>
            <a:ext cx="220345"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006F63"/>
                </a:solidFill>
                <a:latin typeface="Ivar Display Hydro"/>
                <a:cs typeface="Ivar Display Hydro"/>
              </a:rPr>
              <a:t>2</a:t>
            </a:r>
            <a:endParaRPr sz="3350">
              <a:latin typeface="Ivar Display Hydro"/>
              <a:cs typeface="Ivar Display Hydro"/>
            </a:endParaRPr>
          </a:p>
        </p:txBody>
      </p:sp>
      <p:sp>
        <p:nvSpPr>
          <p:cNvPr id="8" name="object 8"/>
          <p:cNvSpPr txBox="1"/>
          <p:nvPr/>
        </p:nvSpPr>
        <p:spPr>
          <a:xfrm>
            <a:off x="14310975" y="10235769"/>
            <a:ext cx="217804"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006F63"/>
                </a:solidFill>
                <a:latin typeface="Ivar Display Hydro"/>
                <a:cs typeface="Ivar Display Hydro"/>
              </a:rPr>
              <a:t>5</a:t>
            </a:r>
            <a:endParaRPr sz="3350">
              <a:latin typeface="Ivar Display Hydro"/>
              <a:cs typeface="Ivar Display Hydro"/>
            </a:endParaRPr>
          </a:p>
        </p:txBody>
      </p:sp>
      <p:sp>
        <p:nvSpPr>
          <p:cNvPr id="9" name="object 9"/>
          <p:cNvSpPr txBox="1"/>
          <p:nvPr/>
        </p:nvSpPr>
        <p:spPr>
          <a:xfrm>
            <a:off x="9265328" y="11712230"/>
            <a:ext cx="220979"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006F63"/>
                </a:solidFill>
                <a:latin typeface="Ivar Display Hydro"/>
                <a:cs typeface="Ivar Display Hydro"/>
              </a:rPr>
              <a:t>3</a:t>
            </a:r>
            <a:endParaRPr sz="3350">
              <a:latin typeface="Ivar Display Hydro"/>
              <a:cs typeface="Ivar Display Hydro"/>
            </a:endParaRPr>
          </a:p>
        </p:txBody>
      </p:sp>
      <p:sp>
        <p:nvSpPr>
          <p:cNvPr id="10" name="object 10"/>
          <p:cNvSpPr txBox="1"/>
          <p:nvPr/>
        </p:nvSpPr>
        <p:spPr>
          <a:xfrm>
            <a:off x="14319773" y="11766045"/>
            <a:ext cx="241300" cy="536575"/>
          </a:xfrm>
          <a:prstGeom prst="rect">
            <a:avLst/>
          </a:prstGeom>
        </p:spPr>
        <p:txBody>
          <a:bodyPr vert="horz" wrap="square" lIns="0" tIns="12700" rIns="0" bIns="0" rtlCol="0">
            <a:spAutoFit/>
          </a:bodyPr>
          <a:lstStyle/>
          <a:p>
            <a:pPr marL="12700">
              <a:lnSpc>
                <a:spcPct val="100000"/>
              </a:lnSpc>
              <a:spcBef>
                <a:spcPts val="100"/>
              </a:spcBef>
            </a:pPr>
            <a:r>
              <a:rPr sz="3350" spc="-50">
                <a:solidFill>
                  <a:srgbClr val="006F63"/>
                </a:solidFill>
                <a:latin typeface="Ivar Display Hydro"/>
                <a:cs typeface="Ivar Display Hydro"/>
              </a:rPr>
              <a:t>6</a:t>
            </a:r>
            <a:endParaRPr sz="3350">
              <a:latin typeface="Ivar Display Hydro"/>
              <a:cs typeface="Ivar Display Hydro"/>
            </a:endParaRPr>
          </a:p>
        </p:txBody>
      </p:sp>
      <p:sp>
        <p:nvSpPr>
          <p:cNvPr id="11" name="object 11"/>
          <p:cNvSpPr txBox="1"/>
          <p:nvPr/>
        </p:nvSpPr>
        <p:spPr>
          <a:xfrm>
            <a:off x="14798939" y="8706409"/>
            <a:ext cx="3589654" cy="619337"/>
          </a:xfrm>
          <a:prstGeom prst="rect">
            <a:avLst/>
          </a:prstGeom>
        </p:spPr>
        <p:txBody>
          <a:bodyPr vert="horz" wrap="square" lIns="0" tIns="26670" rIns="0" bIns="0" rtlCol="0">
            <a:spAutoFit/>
          </a:bodyPr>
          <a:lstStyle/>
          <a:p>
            <a:pPr marL="12700">
              <a:lnSpc>
                <a:spcPct val="100000"/>
              </a:lnSpc>
              <a:spcBef>
                <a:spcPts val="210"/>
              </a:spcBef>
            </a:pPr>
            <a:r>
              <a:rPr sz="1250" b="1">
                <a:solidFill>
                  <a:srgbClr val="415263"/>
                </a:solidFill>
                <a:latin typeface="Arial"/>
                <a:cs typeface="Arial"/>
              </a:rPr>
              <a:t>Har</a:t>
            </a:r>
            <a:r>
              <a:rPr sz="1250" b="1" spc="100">
                <a:solidFill>
                  <a:srgbClr val="415263"/>
                </a:solidFill>
                <a:latin typeface="Arial"/>
                <a:cs typeface="Arial"/>
              </a:rPr>
              <a:t> </a:t>
            </a:r>
            <a:r>
              <a:rPr sz="1250" b="1">
                <a:solidFill>
                  <a:srgbClr val="415263"/>
                </a:solidFill>
                <a:latin typeface="Arial"/>
                <a:cs typeface="Arial"/>
              </a:rPr>
              <a:t>langsiktig</a:t>
            </a:r>
            <a:r>
              <a:rPr sz="1250" b="1" spc="105">
                <a:solidFill>
                  <a:srgbClr val="415263"/>
                </a:solidFill>
                <a:latin typeface="Arial"/>
                <a:cs typeface="Arial"/>
              </a:rPr>
              <a:t> </a:t>
            </a:r>
            <a:r>
              <a:rPr sz="1250" b="1">
                <a:solidFill>
                  <a:srgbClr val="415263"/>
                </a:solidFill>
                <a:latin typeface="Arial"/>
                <a:cs typeface="Arial"/>
              </a:rPr>
              <a:t>eigarskap</a:t>
            </a:r>
            <a:r>
              <a:rPr sz="1250" b="1" spc="105">
                <a:solidFill>
                  <a:srgbClr val="415263"/>
                </a:solidFill>
                <a:latin typeface="Arial"/>
                <a:cs typeface="Arial"/>
              </a:rPr>
              <a:t> </a:t>
            </a:r>
            <a:r>
              <a:rPr sz="1250" b="1" err="1">
                <a:solidFill>
                  <a:srgbClr val="415263"/>
                </a:solidFill>
                <a:latin typeface="Arial"/>
                <a:cs typeface="Arial"/>
              </a:rPr>
              <a:t>til</a:t>
            </a:r>
            <a:r>
              <a:rPr sz="1250" b="1" spc="105">
                <a:solidFill>
                  <a:srgbClr val="415263"/>
                </a:solidFill>
                <a:latin typeface="Arial"/>
                <a:cs typeface="Arial"/>
              </a:rPr>
              <a:t> </a:t>
            </a:r>
            <a:r>
              <a:rPr sz="1250" b="1" spc="-10" err="1">
                <a:solidFill>
                  <a:srgbClr val="415263"/>
                </a:solidFill>
                <a:latin typeface="Arial"/>
                <a:cs typeface="Arial"/>
              </a:rPr>
              <a:t>krafta</a:t>
            </a:r>
            <a:endParaRPr lang="nb-NO" sz="1250" b="1" spc="-10">
              <a:solidFill>
                <a:srgbClr val="415263"/>
              </a:solidFill>
              <a:latin typeface="Arial"/>
              <a:cs typeface="Arial"/>
            </a:endParaRPr>
          </a:p>
          <a:p>
            <a:pPr marL="12700" marR="5080">
              <a:lnSpc>
                <a:spcPct val="108000"/>
              </a:lnSpc>
            </a:pPr>
            <a:r>
              <a:rPr lang="nn-NO" sz="1250">
                <a:solidFill>
                  <a:srgbClr val="415263"/>
                </a:solidFill>
                <a:latin typeface="Arial"/>
                <a:cs typeface="Arial"/>
              </a:rPr>
              <a:t>Hydro</a:t>
            </a:r>
            <a:r>
              <a:rPr lang="nn-NO" sz="1250" spc="35">
                <a:solidFill>
                  <a:srgbClr val="415263"/>
                </a:solidFill>
                <a:latin typeface="Arial"/>
                <a:cs typeface="Arial"/>
              </a:rPr>
              <a:t> </a:t>
            </a:r>
            <a:r>
              <a:rPr lang="nn-NO" sz="1250">
                <a:solidFill>
                  <a:srgbClr val="415263"/>
                </a:solidFill>
                <a:latin typeface="Arial"/>
                <a:cs typeface="Arial"/>
              </a:rPr>
              <a:t>vil</a:t>
            </a:r>
            <a:r>
              <a:rPr lang="nn-NO" sz="1250" spc="40">
                <a:solidFill>
                  <a:srgbClr val="415263"/>
                </a:solidFill>
                <a:latin typeface="Arial"/>
                <a:cs typeface="Arial"/>
              </a:rPr>
              <a:t> </a:t>
            </a:r>
            <a:r>
              <a:rPr lang="nn-NO" sz="1250">
                <a:solidFill>
                  <a:srgbClr val="415263"/>
                </a:solidFill>
                <a:latin typeface="Arial"/>
                <a:cs typeface="Arial"/>
              </a:rPr>
              <a:t>vere</a:t>
            </a:r>
            <a:r>
              <a:rPr lang="nn-NO" sz="1250" spc="35">
                <a:solidFill>
                  <a:srgbClr val="415263"/>
                </a:solidFill>
                <a:latin typeface="Arial"/>
                <a:cs typeface="Arial"/>
              </a:rPr>
              <a:t> </a:t>
            </a:r>
            <a:r>
              <a:rPr lang="nn-NO" sz="1250">
                <a:solidFill>
                  <a:srgbClr val="415263"/>
                </a:solidFill>
                <a:latin typeface="Arial"/>
                <a:cs typeface="Arial"/>
              </a:rPr>
              <a:t>eigar</a:t>
            </a:r>
            <a:r>
              <a:rPr lang="nn-NO" sz="1250" spc="35">
                <a:solidFill>
                  <a:srgbClr val="415263"/>
                </a:solidFill>
                <a:latin typeface="Arial"/>
                <a:cs typeface="Arial"/>
              </a:rPr>
              <a:t> </a:t>
            </a:r>
            <a:r>
              <a:rPr lang="nn-NO" sz="1250">
                <a:solidFill>
                  <a:srgbClr val="415263"/>
                </a:solidFill>
                <a:latin typeface="Arial"/>
                <a:cs typeface="Arial"/>
              </a:rPr>
              <a:t>når</a:t>
            </a:r>
            <a:r>
              <a:rPr lang="nn-NO" sz="1250" spc="35">
                <a:solidFill>
                  <a:srgbClr val="415263"/>
                </a:solidFill>
                <a:latin typeface="Arial"/>
                <a:cs typeface="Arial"/>
              </a:rPr>
              <a:t> </a:t>
            </a:r>
            <a:r>
              <a:rPr lang="nn-NO" sz="1250" spc="-10">
                <a:solidFill>
                  <a:srgbClr val="415263"/>
                </a:solidFill>
                <a:latin typeface="Arial"/>
                <a:cs typeface="Arial"/>
              </a:rPr>
              <a:t>kraftverket </a:t>
            </a:r>
            <a:r>
              <a:rPr lang="nn-NO" sz="1250">
                <a:solidFill>
                  <a:srgbClr val="415263"/>
                </a:solidFill>
                <a:latin typeface="Arial"/>
                <a:cs typeface="Arial"/>
              </a:rPr>
              <a:t>kjem</a:t>
            </a:r>
            <a:r>
              <a:rPr lang="nn-NO" sz="1250" spc="60">
                <a:solidFill>
                  <a:srgbClr val="415263"/>
                </a:solidFill>
                <a:latin typeface="Arial"/>
                <a:cs typeface="Arial"/>
              </a:rPr>
              <a:t> </a:t>
            </a:r>
            <a:r>
              <a:rPr lang="nn-NO" sz="1250">
                <a:solidFill>
                  <a:srgbClr val="415263"/>
                </a:solidFill>
                <a:latin typeface="Arial"/>
                <a:cs typeface="Arial"/>
              </a:rPr>
              <a:t>i</a:t>
            </a:r>
            <a:r>
              <a:rPr lang="nn-NO" sz="1250" spc="60">
                <a:solidFill>
                  <a:srgbClr val="415263"/>
                </a:solidFill>
                <a:latin typeface="Arial"/>
                <a:cs typeface="Arial"/>
              </a:rPr>
              <a:t> </a:t>
            </a:r>
            <a:r>
              <a:rPr lang="nn-NO" sz="1250">
                <a:solidFill>
                  <a:srgbClr val="415263"/>
                </a:solidFill>
                <a:latin typeface="Arial"/>
                <a:cs typeface="Arial"/>
              </a:rPr>
              <a:t>produksjon.</a:t>
            </a:r>
            <a:r>
              <a:rPr lang="nn-NO" sz="1250" spc="65">
                <a:solidFill>
                  <a:srgbClr val="415263"/>
                </a:solidFill>
                <a:latin typeface="Arial"/>
                <a:cs typeface="Arial"/>
              </a:rPr>
              <a:t> </a:t>
            </a:r>
            <a:endParaRPr lang="nn-NO" sz="1250">
              <a:latin typeface="Arial"/>
              <a:cs typeface="Arial"/>
            </a:endParaRPr>
          </a:p>
        </p:txBody>
      </p:sp>
      <p:sp>
        <p:nvSpPr>
          <p:cNvPr id="12" name="object 12"/>
          <p:cNvSpPr txBox="1"/>
          <p:nvPr/>
        </p:nvSpPr>
        <p:spPr>
          <a:xfrm>
            <a:off x="14816536" y="10312753"/>
            <a:ext cx="3876040" cy="1054100"/>
          </a:xfrm>
          <a:prstGeom prst="rect">
            <a:avLst/>
          </a:prstGeom>
        </p:spPr>
        <p:txBody>
          <a:bodyPr vert="horz" wrap="square" lIns="0" tIns="26670" rIns="0" bIns="0" rtlCol="0" anchor="t">
            <a:spAutoFit/>
          </a:bodyPr>
          <a:lstStyle/>
          <a:p>
            <a:pPr marL="12700">
              <a:lnSpc>
                <a:spcPct val="100000"/>
              </a:lnSpc>
              <a:spcBef>
                <a:spcPts val="210"/>
              </a:spcBef>
            </a:pPr>
            <a:r>
              <a:rPr sz="1250" b="1" err="1">
                <a:solidFill>
                  <a:srgbClr val="415263"/>
                </a:solidFill>
                <a:latin typeface="Arial"/>
                <a:cs typeface="Arial"/>
              </a:rPr>
              <a:t>Avhengig</a:t>
            </a:r>
            <a:r>
              <a:rPr sz="1250" b="1" spc="65">
                <a:solidFill>
                  <a:srgbClr val="415263"/>
                </a:solidFill>
                <a:latin typeface="Arial"/>
                <a:cs typeface="Arial"/>
              </a:rPr>
              <a:t> </a:t>
            </a:r>
            <a:r>
              <a:rPr sz="1250" b="1">
                <a:solidFill>
                  <a:srgbClr val="415263"/>
                </a:solidFill>
                <a:latin typeface="Arial"/>
                <a:cs typeface="Arial"/>
              </a:rPr>
              <a:t>av</a:t>
            </a:r>
            <a:r>
              <a:rPr sz="1250" b="1" spc="65">
                <a:solidFill>
                  <a:srgbClr val="415263"/>
                </a:solidFill>
                <a:latin typeface="Arial"/>
                <a:cs typeface="Arial"/>
              </a:rPr>
              <a:t> </a:t>
            </a:r>
            <a:r>
              <a:rPr sz="1250" b="1" err="1">
                <a:solidFill>
                  <a:srgbClr val="415263"/>
                </a:solidFill>
                <a:latin typeface="Arial"/>
                <a:cs typeface="Arial"/>
              </a:rPr>
              <a:t>lokalt</a:t>
            </a:r>
            <a:r>
              <a:rPr sz="1250" b="1" spc="65">
                <a:solidFill>
                  <a:srgbClr val="415263"/>
                </a:solidFill>
                <a:latin typeface="Arial"/>
                <a:cs typeface="Arial"/>
              </a:rPr>
              <a:t> </a:t>
            </a:r>
            <a:r>
              <a:rPr sz="1250" b="1" spc="-10" err="1">
                <a:solidFill>
                  <a:srgbClr val="415263"/>
                </a:solidFill>
                <a:latin typeface="Arial"/>
                <a:cs typeface="Arial"/>
              </a:rPr>
              <a:t>samarbeid</a:t>
            </a:r>
            <a:endParaRPr sz="1250">
              <a:latin typeface="Arial"/>
              <a:cs typeface="Arial"/>
            </a:endParaRPr>
          </a:p>
          <a:p>
            <a:pPr marL="12700" marR="5080">
              <a:lnSpc>
                <a:spcPct val="108000"/>
              </a:lnSpc>
            </a:pPr>
            <a:r>
              <a:rPr lang="en-US" sz="1250">
                <a:solidFill>
                  <a:srgbClr val="415263"/>
                </a:solidFill>
                <a:latin typeface="Arial"/>
                <a:cs typeface="Arial"/>
              </a:rPr>
              <a:t>–</a:t>
            </a:r>
            <a:r>
              <a:rPr lang="en-US" sz="1250" spc="45">
                <a:solidFill>
                  <a:srgbClr val="415263"/>
                </a:solidFill>
                <a:latin typeface="Arial"/>
                <a:cs typeface="Arial"/>
              </a:rPr>
              <a:t> </a:t>
            </a:r>
            <a:r>
              <a:rPr sz="1250" err="1">
                <a:solidFill>
                  <a:srgbClr val="415263"/>
                </a:solidFill>
                <a:latin typeface="Arial"/>
                <a:cs typeface="Arial"/>
              </a:rPr>
              <a:t>Støtte</a:t>
            </a:r>
            <a:r>
              <a:rPr sz="1250" spc="45">
                <a:solidFill>
                  <a:srgbClr val="415263"/>
                </a:solidFill>
                <a:latin typeface="Arial"/>
                <a:cs typeface="Arial"/>
              </a:rPr>
              <a:t> </a:t>
            </a:r>
            <a:r>
              <a:rPr sz="1250" err="1">
                <a:solidFill>
                  <a:srgbClr val="415263"/>
                </a:solidFill>
                <a:latin typeface="Arial"/>
                <a:cs typeface="Arial"/>
              </a:rPr>
              <a:t>frå</a:t>
            </a:r>
            <a:r>
              <a:rPr sz="1250" spc="45">
                <a:solidFill>
                  <a:srgbClr val="415263"/>
                </a:solidFill>
                <a:latin typeface="Arial"/>
                <a:cs typeface="Arial"/>
              </a:rPr>
              <a:t> </a:t>
            </a:r>
            <a:r>
              <a:rPr sz="1250" err="1">
                <a:solidFill>
                  <a:srgbClr val="415263"/>
                </a:solidFill>
                <a:latin typeface="Arial"/>
                <a:cs typeface="Arial"/>
              </a:rPr>
              <a:t>lokale</a:t>
            </a:r>
            <a:r>
              <a:rPr sz="1250" spc="45">
                <a:solidFill>
                  <a:srgbClr val="415263"/>
                </a:solidFill>
                <a:latin typeface="Arial"/>
                <a:cs typeface="Arial"/>
              </a:rPr>
              <a:t> </a:t>
            </a:r>
            <a:r>
              <a:rPr sz="1250" err="1">
                <a:solidFill>
                  <a:srgbClr val="415263"/>
                </a:solidFill>
                <a:latin typeface="Arial"/>
                <a:cs typeface="Arial"/>
              </a:rPr>
              <a:t>myndigheiter</a:t>
            </a:r>
            <a:r>
              <a:rPr sz="1250" spc="45">
                <a:solidFill>
                  <a:srgbClr val="415263"/>
                </a:solidFill>
                <a:latin typeface="Arial"/>
                <a:cs typeface="Arial"/>
              </a:rPr>
              <a:t> </a:t>
            </a:r>
            <a:r>
              <a:rPr sz="1250">
                <a:solidFill>
                  <a:srgbClr val="415263"/>
                </a:solidFill>
                <a:latin typeface="Arial"/>
                <a:cs typeface="Arial"/>
              </a:rPr>
              <a:t>er</a:t>
            </a:r>
            <a:r>
              <a:rPr sz="1250" spc="45">
                <a:solidFill>
                  <a:srgbClr val="415263"/>
                </a:solidFill>
                <a:latin typeface="Arial"/>
                <a:cs typeface="Arial"/>
              </a:rPr>
              <a:t> </a:t>
            </a:r>
            <a:r>
              <a:rPr sz="1250" err="1">
                <a:solidFill>
                  <a:srgbClr val="415263"/>
                </a:solidFill>
                <a:latin typeface="Arial"/>
                <a:cs typeface="Arial"/>
              </a:rPr>
              <a:t>ein</a:t>
            </a:r>
            <a:r>
              <a:rPr sz="1250" spc="50">
                <a:solidFill>
                  <a:srgbClr val="415263"/>
                </a:solidFill>
                <a:latin typeface="Arial"/>
                <a:cs typeface="Arial"/>
              </a:rPr>
              <a:t> </a:t>
            </a:r>
            <a:r>
              <a:rPr sz="1250" err="1">
                <a:solidFill>
                  <a:srgbClr val="415263"/>
                </a:solidFill>
                <a:latin typeface="Arial"/>
                <a:cs typeface="Arial"/>
              </a:rPr>
              <a:t>føresetnad</a:t>
            </a:r>
            <a:r>
              <a:rPr sz="1250" spc="45">
                <a:solidFill>
                  <a:srgbClr val="415263"/>
                </a:solidFill>
                <a:latin typeface="Arial"/>
                <a:cs typeface="Arial"/>
              </a:rPr>
              <a:t> </a:t>
            </a:r>
            <a:r>
              <a:rPr sz="1250" spc="-25">
                <a:solidFill>
                  <a:srgbClr val="415263"/>
                </a:solidFill>
                <a:latin typeface="Arial"/>
                <a:cs typeface="Arial"/>
              </a:rPr>
              <a:t>for </a:t>
            </a:r>
            <a:r>
              <a:rPr sz="1250">
                <a:solidFill>
                  <a:srgbClr val="415263"/>
                </a:solidFill>
                <a:latin typeface="Arial"/>
                <a:cs typeface="Arial"/>
              </a:rPr>
              <a:t>at</a:t>
            </a:r>
            <a:r>
              <a:rPr sz="1250" spc="55">
                <a:solidFill>
                  <a:srgbClr val="415263"/>
                </a:solidFill>
                <a:latin typeface="Arial"/>
                <a:cs typeface="Arial"/>
              </a:rPr>
              <a:t> </a:t>
            </a:r>
            <a:r>
              <a:rPr sz="1250" err="1">
                <a:solidFill>
                  <a:srgbClr val="415263"/>
                </a:solidFill>
                <a:latin typeface="Arial"/>
                <a:cs typeface="Arial"/>
              </a:rPr>
              <a:t>dette</a:t>
            </a:r>
            <a:r>
              <a:rPr sz="1250" spc="60">
                <a:solidFill>
                  <a:srgbClr val="415263"/>
                </a:solidFill>
                <a:latin typeface="Arial"/>
                <a:cs typeface="Arial"/>
              </a:rPr>
              <a:t> </a:t>
            </a:r>
            <a:r>
              <a:rPr sz="1250" err="1">
                <a:solidFill>
                  <a:srgbClr val="415263"/>
                </a:solidFill>
                <a:latin typeface="Arial"/>
                <a:cs typeface="Arial"/>
              </a:rPr>
              <a:t>prosjektet</a:t>
            </a:r>
            <a:r>
              <a:rPr sz="1250" spc="55">
                <a:solidFill>
                  <a:srgbClr val="415263"/>
                </a:solidFill>
                <a:latin typeface="Arial"/>
                <a:cs typeface="Arial"/>
              </a:rPr>
              <a:t> </a:t>
            </a:r>
            <a:r>
              <a:rPr sz="1250" err="1">
                <a:solidFill>
                  <a:srgbClr val="415263"/>
                </a:solidFill>
                <a:latin typeface="Arial"/>
                <a:cs typeface="Arial"/>
              </a:rPr>
              <a:t>og</a:t>
            </a:r>
            <a:r>
              <a:rPr sz="1250" spc="60">
                <a:solidFill>
                  <a:srgbClr val="415263"/>
                </a:solidFill>
                <a:latin typeface="Arial"/>
                <a:cs typeface="Arial"/>
              </a:rPr>
              <a:t> </a:t>
            </a:r>
            <a:r>
              <a:rPr sz="1250" err="1">
                <a:solidFill>
                  <a:srgbClr val="415263"/>
                </a:solidFill>
                <a:latin typeface="Arial"/>
                <a:cs typeface="Arial"/>
              </a:rPr>
              <a:t>framtidig</a:t>
            </a:r>
            <a:r>
              <a:rPr sz="1250" spc="60">
                <a:solidFill>
                  <a:srgbClr val="415263"/>
                </a:solidFill>
                <a:latin typeface="Arial"/>
                <a:cs typeface="Arial"/>
              </a:rPr>
              <a:t> </a:t>
            </a:r>
            <a:r>
              <a:rPr sz="1250" err="1">
                <a:solidFill>
                  <a:srgbClr val="415263"/>
                </a:solidFill>
                <a:latin typeface="Arial"/>
                <a:cs typeface="Arial"/>
              </a:rPr>
              <a:t>industriutvikling</a:t>
            </a:r>
            <a:r>
              <a:rPr sz="1250" spc="55">
                <a:solidFill>
                  <a:srgbClr val="415263"/>
                </a:solidFill>
                <a:latin typeface="Arial"/>
                <a:cs typeface="Arial"/>
              </a:rPr>
              <a:t> </a:t>
            </a:r>
            <a:r>
              <a:rPr sz="1250" spc="-20" err="1">
                <a:solidFill>
                  <a:srgbClr val="415263"/>
                </a:solidFill>
                <a:latin typeface="Arial"/>
                <a:cs typeface="Arial"/>
              </a:rPr>
              <a:t>skal</a:t>
            </a:r>
            <a:r>
              <a:rPr sz="1250" spc="-20">
                <a:solidFill>
                  <a:srgbClr val="415263"/>
                </a:solidFill>
                <a:latin typeface="Arial"/>
                <a:cs typeface="Arial"/>
              </a:rPr>
              <a:t> </a:t>
            </a:r>
            <a:r>
              <a:rPr sz="1250" err="1">
                <a:solidFill>
                  <a:srgbClr val="415263"/>
                </a:solidFill>
                <a:latin typeface="Arial"/>
                <a:cs typeface="Arial"/>
              </a:rPr>
              <a:t>lukkast</a:t>
            </a:r>
            <a:r>
              <a:rPr sz="1250">
                <a:solidFill>
                  <a:srgbClr val="415263"/>
                </a:solidFill>
                <a:latin typeface="Arial"/>
                <a:cs typeface="Arial"/>
              </a:rPr>
              <a:t>.</a:t>
            </a:r>
            <a:r>
              <a:rPr sz="1250" spc="50">
                <a:solidFill>
                  <a:srgbClr val="415263"/>
                </a:solidFill>
                <a:latin typeface="Arial"/>
                <a:cs typeface="Arial"/>
              </a:rPr>
              <a:t> </a:t>
            </a:r>
            <a:r>
              <a:rPr sz="1250">
                <a:solidFill>
                  <a:srgbClr val="415263"/>
                </a:solidFill>
                <a:latin typeface="Arial"/>
                <a:cs typeface="Arial"/>
              </a:rPr>
              <a:t>Vi</a:t>
            </a:r>
            <a:r>
              <a:rPr sz="1250" spc="50">
                <a:solidFill>
                  <a:srgbClr val="415263"/>
                </a:solidFill>
                <a:latin typeface="Arial"/>
                <a:cs typeface="Arial"/>
              </a:rPr>
              <a:t> </a:t>
            </a:r>
            <a:r>
              <a:rPr sz="1250" err="1">
                <a:solidFill>
                  <a:srgbClr val="415263"/>
                </a:solidFill>
                <a:latin typeface="Arial"/>
                <a:cs typeface="Arial"/>
              </a:rPr>
              <a:t>vil</a:t>
            </a:r>
            <a:r>
              <a:rPr sz="1250" spc="55">
                <a:solidFill>
                  <a:srgbClr val="415263"/>
                </a:solidFill>
                <a:latin typeface="Arial"/>
                <a:cs typeface="Arial"/>
              </a:rPr>
              <a:t> </a:t>
            </a:r>
            <a:r>
              <a:rPr sz="1250" err="1">
                <a:solidFill>
                  <a:srgbClr val="415263"/>
                </a:solidFill>
                <a:latin typeface="Arial"/>
                <a:cs typeface="Arial"/>
              </a:rPr>
              <a:t>sørgje</a:t>
            </a:r>
            <a:r>
              <a:rPr sz="1250" spc="50">
                <a:solidFill>
                  <a:srgbClr val="415263"/>
                </a:solidFill>
                <a:latin typeface="Arial"/>
                <a:cs typeface="Arial"/>
              </a:rPr>
              <a:t> </a:t>
            </a:r>
            <a:r>
              <a:rPr sz="1250">
                <a:solidFill>
                  <a:srgbClr val="415263"/>
                </a:solidFill>
                <a:latin typeface="Arial"/>
                <a:cs typeface="Arial"/>
              </a:rPr>
              <a:t>for</a:t>
            </a:r>
            <a:r>
              <a:rPr sz="1250" spc="55">
                <a:solidFill>
                  <a:srgbClr val="415263"/>
                </a:solidFill>
                <a:latin typeface="Arial"/>
                <a:cs typeface="Arial"/>
              </a:rPr>
              <a:t> </a:t>
            </a:r>
            <a:r>
              <a:rPr sz="1250" err="1">
                <a:solidFill>
                  <a:srgbClr val="415263"/>
                </a:solidFill>
                <a:latin typeface="Arial"/>
                <a:cs typeface="Arial"/>
              </a:rPr>
              <a:t>ein</a:t>
            </a:r>
            <a:r>
              <a:rPr sz="1250" spc="50">
                <a:solidFill>
                  <a:srgbClr val="415263"/>
                </a:solidFill>
                <a:latin typeface="Arial"/>
                <a:cs typeface="Arial"/>
              </a:rPr>
              <a:t> </a:t>
            </a:r>
            <a:r>
              <a:rPr sz="1250" err="1">
                <a:solidFill>
                  <a:srgbClr val="415263"/>
                </a:solidFill>
                <a:latin typeface="Arial"/>
                <a:cs typeface="Arial"/>
              </a:rPr>
              <a:t>inkluderande</a:t>
            </a:r>
            <a:r>
              <a:rPr sz="1250" spc="50">
                <a:solidFill>
                  <a:srgbClr val="415263"/>
                </a:solidFill>
                <a:latin typeface="Arial"/>
                <a:cs typeface="Arial"/>
              </a:rPr>
              <a:t> </a:t>
            </a:r>
            <a:r>
              <a:rPr sz="1250" err="1">
                <a:solidFill>
                  <a:srgbClr val="415263"/>
                </a:solidFill>
                <a:latin typeface="Arial"/>
                <a:cs typeface="Arial"/>
              </a:rPr>
              <a:t>prosess</a:t>
            </a:r>
            <a:r>
              <a:rPr sz="1250">
                <a:solidFill>
                  <a:srgbClr val="415263"/>
                </a:solidFill>
                <a:latin typeface="Arial"/>
                <a:cs typeface="Arial"/>
              </a:rPr>
              <a:t>,</a:t>
            </a:r>
            <a:r>
              <a:rPr sz="1250" spc="55">
                <a:solidFill>
                  <a:srgbClr val="415263"/>
                </a:solidFill>
                <a:latin typeface="Arial"/>
                <a:cs typeface="Arial"/>
              </a:rPr>
              <a:t> </a:t>
            </a:r>
            <a:r>
              <a:rPr sz="1250" spc="-25">
                <a:solidFill>
                  <a:srgbClr val="415263"/>
                </a:solidFill>
                <a:latin typeface="Arial"/>
                <a:cs typeface="Arial"/>
              </a:rPr>
              <a:t>der </a:t>
            </a:r>
            <a:r>
              <a:rPr sz="1250" err="1">
                <a:solidFill>
                  <a:srgbClr val="415263"/>
                </a:solidFill>
                <a:latin typeface="Arial"/>
                <a:cs typeface="Arial"/>
              </a:rPr>
              <a:t>innbyggjarane</a:t>
            </a:r>
            <a:r>
              <a:rPr sz="1250" spc="50">
                <a:solidFill>
                  <a:srgbClr val="415263"/>
                </a:solidFill>
                <a:latin typeface="Arial"/>
                <a:cs typeface="Arial"/>
              </a:rPr>
              <a:t> </a:t>
            </a:r>
            <a:r>
              <a:rPr sz="1250">
                <a:solidFill>
                  <a:srgbClr val="415263"/>
                </a:solidFill>
                <a:latin typeface="Arial"/>
                <a:cs typeface="Arial"/>
              </a:rPr>
              <a:t>i</a:t>
            </a:r>
            <a:r>
              <a:rPr sz="1250" spc="55">
                <a:solidFill>
                  <a:srgbClr val="415263"/>
                </a:solidFill>
                <a:latin typeface="Arial"/>
                <a:cs typeface="Arial"/>
              </a:rPr>
              <a:t> </a:t>
            </a:r>
            <a:r>
              <a:rPr lang="nb-NO" sz="1250">
                <a:solidFill>
                  <a:srgbClr val="415263"/>
                </a:solidFill>
                <a:latin typeface="Arial"/>
                <a:cs typeface="Arial"/>
              </a:rPr>
              <a:t>Vindafjord og Ølensvåg vert</a:t>
            </a:r>
            <a:r>
              <a:rPr sz="1250" spc="55">
                <a:solidFill>
                  <a:srgbClr val="415263"/>
                </a:solidFill>
                <a:latin typeface="Arial"/>
                <a:cs typeface="Arial"/>
              </a:rPr>
              <a:t> </a:t>
            </a:r>
            <a:r>
              <a:rPr sz="1250" spc="-10" err="1">
                <a:solidFill>
                  <a:srgbClr val="415263"/>
                </a:solidFill>
                <a:latin typeface="Arial"/>
                <a:cs typeface="Arial"/>
              </a:rPr>
              <a:t>høyrde</a:t>
            </a:r>
            <a:r>
              <a:rPr sz="1250" spc="-10">
                <a:solidFill>
                  <a:srgbClr val="415263"/>
                </a:solidFill>
                <a:latin typeface="Arial"/>
                <a:cs typeface="Arial"/>
              </a:rPr>
              <a:t>.</a:t>
            </a:r>
            <a:endParaRPr sz="1250">
              <a:latin typeface="Arial"/>
              <a:cs typeface="Arial"/>
            </a:endParaRPr>
          </a:p>
        </p:txBody>
      </p:sp>
      <p:sp>
        <p:nvSpPr>
          <p:cNvPr id="13" name="object 13"/>
          <p:cNvSpPr txBox="1"/>
          <p:nvPr/>
        </p:nvSpPr>
        <p:spPr>
          <a:xfrm>
            <a:off x="14825334" y="11842563"/>
            <a:ext cx="3531870" cy="848360"/>
          </a:xfrm>
          <a:prstGeom prst="rect">
            <a:avLst/>
          </a:prstGeom>
        </p:spPr>
        <p:txBody>
          <a:bodyPr vert="horz" wrap="square" lIns="0" tIns="26670" rIns="0" bIns="0" rtlCol="0" anchor="t">
            <a:spAutoFit/>
          </a:bodyPr>
          <a:lstStyle/>
          <a:p>
            <a:pPr marL="12700">
              <a:lnSpc>
                <a:spcPct val="100000"/>
              </a:lnSpc>
              <a:spcBef>
                <a:spcPts val="210"/>
              </a:spcBef>
            </a:pPr>
            <a:r>
              <a:rPr sz="1250" b="1" spc="-10">
                <a:solidFill>
                  <a:srgbClr val="415263"/>
                </a:solidFill>
                <a:latin typeface="Arial"/>
                <a:cs typeface="Arial"/>
              </a:rPr>
              <a:t>Treng</a:t>
            </a:r>
            <a:r>
              <a:rPr sz="1250" b="1" spc="-15">
                <a:solidFill>
                  <a:srgbClr val="415263"/>
                </a:solidFill>
                <a:latin typeface="Arial"/>
                <a:cs typeface="Arial"/>
              </a:rPr>
              <a:t> </a:t>
            </a:r>
            <a:r>
              <a:rPr sz="1250" b="1" err="1">
                <a:solidFill>
                  <a:srgbClr val="415263"/>
                </a:solidFill>
                <a:latin typeface="Arial"/>
                <a:cs typeface="Arial"/>
              </a:rPr>
              <a:t>fakta</a:t>
            </a:r>
            <a:r>
              <a:rPr sz="1250" b="1" spc="-10">
                <a:solidFill>
                  <a:srgbClr val="415263"/>
                </a:solidFill>
                <a:latin typeface="Arial"/>
                <a:cs typeface="Arial"/>
              </a:rPr>
              <a:t> </a:t>
            </a:r>
            <a:r>
              <a:rPr sz="1250" b="1" err="1">
                <a:solidFill>
                  <a:srgbClr val="415263"/>
                </a:solidFill>
                <a:latin typeface="Arial"/>
                <a:cs typeface="Arial"/>
              </a:rPr>
              <a:t>på</a:t>
            </a:r>
            <a:r>
              <a:rPr sz="1250" b="1" spc="-10">
                <a:solidFill>
                  <a:srgbClr val="415263"/>
                </a:solidFill>
                <a:latin typeface="Arial"/>
                <a:cs typeface="Arial"/>
              </a:rPr>
              <a:t> </a:t>
            </a:r>
            <a:r>
              <a:rPr sz="1250" b="1" spc="-10" err="1">
                <a:solidFill>
                  <a:srgbClr val="415263"/>
                </a:solidFill>
                <a:latin typeface="Arial"/>
                <a:cs typeface="Arial"/>
              </a:rPr>
              <a:t>bordet</a:t>
            </a:r>
            <a:endParaRPr sz="1250">
              <a:latin typeface="Arial"/>
              <a:cs typeface="Arial"/>
            </a:endParaRPr>
          </a:p>
          <a:p>
            <a:pPr marL="12700" marR="5080">
              <a:lnSpc>
                <a:spcPct val="108000"/>
              </a:lnSpc>
            </a:pPr>
            <a:r>
              <a:rPr lang="en-US" sz="1250">
                <a:solidFill>
                  <a:srgbClr val="415263"/>
                </a:solidFill>
                <a:latin typeface="Arial"/>
                <a:cs typeface="Arial"/>
              </a:rPr>
              <a:t>–</a:t>
            </a:r>
            <a:r>
              <a:rPr lang="en-US" sz="1250" spc="-30">
                <a:solidFill>
                  <a:srgbClr val="415263"/>
                </a:solidFill>
                <a:latin typeface="Arial"/>
                <a:cs typeface="Arial"/>
              </a:rPr>
              <a:t> </a:t>
            </a:r>
            <a:r>
              <a:rPr sz="1250" err="1">
                <a:solidFill>
                  <a:srgbClr val="415263"/>
                </a:solidFill>
                <a:latin typeface="Arial"/>
                <a:cs typeface="Arial"/>
              </a:rPr>
              <a:t>Kommunane</a:t>
            </a:r>
            <a:r>
              <a:rPr sz="1250" spc="-25">
                <a:solidFill>
                  <a:srgbClr val="415263"/>
                </a:solidFill>
                <a:latin typeface="Arial"/>
                <a:cs typeface="Arial"/>
              </a:rPr>
              <a:t> </a:t>
            </a:r>
            <a:r>
              <a:rPr sz="1250" err="1">
                <a:solidFill>
                  <a:srgbClr val="415263"/>
                </a:solidFill>
                <a:latin typeface="Arial"/>
                <a:cs typeface="Arial"/>
              </a:rPr>
              <a:t>skal</a:t>
            </a:r>
            <a:r>
              <a:rPr sz="1250" spc="-25">
                <a:solidFill>
                  <a:srgbClr val="415263"/>
                </a:solidFill>
                <a:latin typeface="Arial"/>
                <a:cs typeface="Arial"/>
              </a:rPr>
              <a:t> </a:t>
            </a:r>
            <a:r>
              <a:rPr sz="1250">
                <a:solidFill>
                  <a:srgbClr val="415263"/>
                </a:solidFill>
                <a:latin typeface="Arial"/>
                <a:cs typeface="Arial"/>
              </a:rPr>
              <a:t>ta</a:t>
            </a:r>
            <a:r>
              <a:rPr sz="1250" spc="-25">
                <a:solidFill>
                  <a:srgbClr val="415263"/>
                </a:solidFill>
                <a:latin typeface="Arial"/>
                <a:cs typeface="Arial"/>
              </a:rPr>
              <a:t> </a:t>
            </a:r>
            <a:r>
              <a:rPr sz="1250" spc="-10">
                <a:solidFill>
                  <a:srgbClr val="415263"/>
                </a:solidFill>
                <a:latin typeface="Arial"/>
                <a:cs typeface="Arial"/>
              </a:rPr>
              <a:t>stilling</a:t>
            </a:r>
            <a:r>
              <a:rPr sz="1250" spc="-30">
                <a:solidFill>
                  <a:srgbClr val="415263"/>
                </a:solidFill>
                <a:latin typeface="Arial"/>
                <a:cs typeface="Arial"/>
              </a:rPr>
              <a:t> </a:t>
            </a:r>
            <a:r>
              <a:rPr sz="1250" err="1">
                <a:solidFill>
                  <a:srgbClr val="415263"/>
                </a:solidFill>
                <a:latin typeface="Arial"/>
                <a:cs typeface="Arial"/>
              </a:rPr>
              <a:t>til</a:t>
            </a:r>
            <a:r>
              <a:rPr sz="1250" spc="-25">
                <a:solidFill>
                  <a:srgbClr val="415263"/>
                </a:solidFill>
                <a:latin typeface="Arial"/>
                <a:cs typeface="Arial"/>
              </a:rPr>
              <a:t> </a:t>
            </a:r>
            <a:r>
              <a:rPr sz="1250">
                <a:solidFill>
                  <a:srgbClr val="415263"/>
                </a:solidFill>
                <a:latin typeface="Arial"/>
                <a:cs typeface="Arial"/>
              </a:rPr>
              <a:t>om</a:t>
            </a:r>
            <a:r>
              <a:rPr sz="1250" spc="-25">
                <a:solidFill>
                  <a:srgbClr val="415263"/>
                </a:solidFill>
                <a:latin typeface="Arial"/>
                <a:cs typeface="Arial"/>
              </a:rPr>
              <a:t> </a:t>
            </a:r>
            <a:r>
              <a:rPr sz="1250">
                <a:solidFill>
                  <a:srgbClr val="415263"/>
                </a:solidFill>
                <a:latin typeface="Arial"/>
                <a:cs typeface="Arial"/>
              </a:rPr>
              <a:t>vi</a:t>
            </a:r>
            <a:r>
              <a:rPr sz="1250" spc="-25">
                <a:solidFill>
                  <a:srgbClr val="415263"/>
                </a:solidFill>
                <a:latin typeface="Arial"/>
                <a:cs typeface="Arial"/>
              </a:rPr>
              <a:t> </a:t>
            </a:r>
            <a:r>
              <a:rPr sz="1250" err="1">
                <a:solidFill>
                  <a:srgbClr val="415263"/>
                </a:solidFill>
                <a:latin typeface="Arial"/>
                <a:cs typeface="Arial"/>
              </a:rPr>
              <a:t>kan</a:t>
            </a:r>
            <a:r>
              <a:rPr sz="1250" spc="-30">
                <a:solidFill>
                  <a:srgbClr val="415263"/>
                </a:solidFill>
                <a:latin typeface="Arial"/>
                <a:cs typeface="Arial"/>
              </a:rPr>
              <a:t> </a:t>
            </a:r>
            <a:r>
              <a:rPr sz="1250" err="1">
                <a:solidFill>
                  <a:srgbClr val="415263"/>
                </a:solidFill>
                <a:latin typeface="Arial"/>
                <a:cs typeface="Arial"/>
              </a:rPr>
              <a:t>få</a:t>
            </a:r>
            <a:r>
              <a:rPr sz="1250" spc="-25">
                <a:solidFill>
                  <a:srgbClr val="415263"/>
                </a:solidFill>
                <a:latin typeface="Arial"/>
                <a:cs typeface="Arial"/>
              </a:rPr>
              <a:t> </a:t>
            </a:r>
            <a:r>
              <a:rPr sz="1250" spc="-10" err="1">
                <a:solidFill>
                  <a:srgbClr val="415263"/>
                </a:solidFill>
                <a:latin typeface="Arial"/>
                <a:cs typeface="Arial"/>
              </a:rPr>
              <a:t>starte</a:t>
            </a:r>
            <a:r>
              <a:rPr sz="1250" spc="-10">
                <a:solidFill>
                  <a:srgbClr val="415263"/>
                </a:solidFill>
                <a:latin typeface="Arial"/>
                <a:cs typeface="Arial"/>
              </a:rPr>
              <a:t> </a:t>
            </a:r>
            <a:r>
              <a:rPr sz="1250" err="1">
                <a:solidFill>
                  <a:srgbClr val="415263"/>
                </a:solidFill>
                <a:latin typeface="Arial"/>
                <a:cs typeface="Arial"/>
              </a:rPr>
              <a:t>arbeidet</a:t>
            </a:r>
            <a:r>
              <a:rPr sz="1250" spc="-5">
                <a:solidFill>
                  <a:srgbClr val="415263"/>
                </a:solidFill>
                <a:latin typeface="Arial"/>
                <a:cs typeface="Arial"/>
              </a:rPr>
              <a:t> </a:t>
            </a:r>
            <a:r>
              <a:rPr sz="1250">
                <a:solidFill>
                  <a:srgbClr val="415263"/>
                </a:solidFill>
                <a:latin typeface="Arial"/>
                <a:cs typeface="Arial"/>
              </a:rPr>
              <a:t>med </a:t>
            </a:r>
            <a:r>
              <a:rPr sz="1250" err="1">
                <a:solidFill>
                  <a:srgbClr val="415263"/>
                </a:solidFill>
                <a:latin typeface="Arial"/>
                <a:cs typeface="Arial"/>
              </a:rPr>
              <a:t>ei</a:t>
            </a:r>
            <a:r>
              <a:rPr sz="1250" spc="-5">
                <a:solidFill>
                  <a:srgbClr val="415263"/>
                </a:solidFill>
                <a:latin typeface="Arial"/>
                <a:cs typeface="Arial"/>
              </a:rPr>
              <a:t> </a:t>
            </a:r>
            <a:r>
              <a:rPr sz="1250" spc="-20" err="1">
                <a:solidFill>
                  <a:srgbClr val="415263"/>
                </a:solidFill>
                <a:latin typeface="Arial"/>
                <a:cs typeface="Arial"/>
              </a:rPr>
              <a:t>konsekvensutgreiing</a:t>
            </a:r>
            <a:r>
              <a:rPr sz="1250">
                <a:solidFill>
                  <a:srgbClr val="415263"/>
                </a:solidFill>
                <a:latin typeface="Arial"/>
                <a:cs typeface="Arial"/>
              </a:rPr>
              <a:t> for å</a:t>
            </a:r>
            <a:r>
              <a:rPr sz="1250" spc="-5">
                <a:solidFill>
                  <a:srgbClr val="415263"/>
                </a:solidFill>
                <a:latin typeface="Arial"/>
                <a:cs typeface="Arial"/>
              </a:rPr>
              <a:t> </a:t>
            </a:r>
            <a:r>
              <a:rPr sz="1250" spc="-25" err="1">
                <a:solidFill>
                  <a:srgbClr val="415263"/>
                </a:solidFill>
                <a:latin typeface="Arial"/>
                <a:cs typeface="Arial"/>
              </a:rPr>
              <a:t>få</a:t>
            </a:r>
            <a:endParaRPr sz="1250">
              <a:latin typeface="Arial"/>
              <a:cs typeface="Arial"/>
            </a:endParaRPr>
          </a:p>
          <a:p>
            <a:pPr marL="12700">
              <a:lnSpc>
                <a:spcPct val="100000"/>
              </a:lnSpc>
              <a:spcBef>
                <a:spcPts val="120"/>
              </a:spcBef>
            </a:pPr>
            <a:r>
              <a:rPr sz="1250">
                <a:solidFill>
                  <a:srgbClr val="415263"/>
                </a:solidFill>
                <a:latin typeface="Arial"/>
                <a:cs typeface="Arial"/>
              </a:rPr>
              <a:t>alle</a:t>
            </a:r>
            <a:r>
              <a:rPr sz="1250" spc="-35">
                <a:solidFill>
                  <a:srgbClr val="415263"/>
                </a:solidFill>
                <a:latin typeface="Arial"/>
                <a:cs typeface="Arial"/>
              </a:rPr>
              <a:t> </a:t>
            </a:r>
            <a:r>
              <a:rPr sz="1250" err="1">
                <a:solidFill>
                  <a:srgbClr val="415263"/>
                </a:solidFill>
                <a:latin typeface="Arial"/>
                <a:cs typeface="Arial"/>
              </a:rPr>
              <a:t>fakta</a:t>
            </a:r>
            <a:r>
              <a:rPr sz="1250" spc="-35">
                <a:solidFill>
                  <a:srgbClr val="415263"/>
                </a:solidFill>
                <a:latin typeface="Arial"/>
                <a:cs typeface="Arial"/>
              </a:rPr>
              <a:t> </a:t>
            </a:r>
            <a:r>
              <a:rPr sz="1250" err="1">
                <a:solidFill>
                  <a:srgbClr val="415263"/>
                </a:solidFill>
                <a:latin typeface="Arial"/>
                <a:cs typeface="Arial"/>
              </a:rPr>
              <a:t>på</a:t>
            </a:r>
            <a:r>
              <a:rPr sz="1250" spc="-30">
                <a:solidFill>
                  <a:srgbClr val="415263"/>
                </a:solidFill>
                <a:latin typeface="Arial"/>
                <a:cs typeface="Arial"/>
              </a:rPr>
              <a:t> </a:t>
            </a:r>
            <a:r>
              <a:rPr sz="1250" err="1">
                <a:solidFill>
                  <a:srgbClr val="415263"/>
                </a:solidFill>
                <a:latin typeface="Arial"/>
                <a:cs typeface="Arial"/>
              </a:rPr>
              <a:t>bordet</a:t>
            </a:r>
            <a:r>
              <a:rPr sz="1250" spc="-35">
                <a:solidFill>
                  <a:srgbClr val="415263"/>
                </a:solidFill>
                <a:latin typeface="Arial"/>
                <a:cs typeface="Arial"/>
              </a:rPr>
              <a:t> </a:t>
            </a:r>
            <a:r>
              <a:rPr sz="1250">
                <a:solidFill>
                  <a:srgbClr val="415263"/>
                </a:solidFill>
                <a:latin typeface="Arial"/>
                <a:cs typeface="Arial"/>
              </a:rPr>
              <a:t>om</a:t>
            </a:r>
            <a:r>
              <a:rPr sz="1250" spc="-30">
                <a:solidFill>
                  <a:srgbClr val="415263"/>
                </a:solidFill>
                <a:latin typeface="Arial"/>
                <a:cs typeface="Arial"/>
              </a:rPr>
              <a:t> </a:t>
            </a:r>
            <a:r>
              <a:rPr sz="1250" err="1">
                <a:solidFill>
                  <a:srgbClr val="415263"/>
                </a:solidFill>
                <a:latin typeface="Arial"/>
                <a:cs typeface="Arial"/>
              </a:rPr>
              <a:t>vindkraft</a:t>
            </a:r>
            <a:r>
              <a:rPr lang="nb-NO" sz="1250">
                <a:solidFill>
                  <a:srgbClr val="415263"/>
                </a:solidFill>
                <a:latin typeface="Arial"/>
                <a:cs typeface="Arial"/>
              </a:rPr>
              <a:t> på Bukkanibba.</a:t>
            </a:r>
            <a:endParaRPr sz="1250">
              <a:latin typeface="Arial"/>
              <a:cs typeface="Arial"/>
            </a:endParaRPr>
          </a:p>
        </p:txBody>
      </p:sp>
      <p:sp>
        <p:nvSpPr>
          <p:cNvPr id="14" name="object 14"/>
          <p:cNvSpPr txBox="1"/>
          <p:nvPr/>
        </p:nvSpPr>
        <p:spPr>
          <a:xfrm>
            <a:off x="9265328" y="7966088"/>
            <a:ext cx="4686892" cy="373820"/>
          </a:xfrm>
          <a:prstGeom prst="rect">
            <a:avLst/>
          </a:prstGeom>
        </p:spPr>
        <p:txBody>
          <a:bodyPr vert="horz" wrap="square" lIns="0" tIns="12065" rIns="0" bIns="0" rtlCol="0">
            <a:spAutoFit/>
          </a:bodyPr>
          <a:lstStyle/>
          <a:p>
            <a:pPr marL="12700">
              <a:lnSpc>
                <a:spcPct val="100000"/>
              </a:lnSpc>
              <a:spcBef>
                <a:spcPts val="95"/>
              </a:spcBef>
            </a:pPr>
            <a:r>
              <a:rPr sz="2350" spc="-10">
                <a:solidFill>
                  <a:srgbClr val="415263"/>
                </a:solidFill>
                <a:latin typeface="Ivar Display Hydro"/>
                <a:cs typeface="Ivar Display Hydro"/>
              </a:rPr>
              <a:t>Kort</a:t>
            </a:r>
            <a:r>
              <a:rPr sz="2350" spc="-55">
                <a:solidFill>
                  <a:srgbClr val="415263"/>
                </a:solidFill>
                <a:latin typeface="Ivar Display Hydro"/>
                <a:cs typeface="Ivar Display Hydro"/>
              </a:rPr>
              <a:t> </a:t>
            </a:r>
            <a:r>
              <a:rPr sz="2350">
                <a:solidFill>
                  <a:srgbClr val="415263"/>
                </a:solidFill>
                <a:latin typeface="Ivar Display Hydro"/>
                <a:cs typeface="Ivar Display Hydro"/>
              </a:rPr>
              <a:t>om</a:t>
            </a:r>
            <a:r>
              <a:rPr sz="2350" spc="-55">
                <a:solidFill>
                  <a:srgbClr val="415263"/>
                </a:solidFill>
                <a:latin typeface="Ivar Display Hydro"/>
                <a:cs typeface="Ivar Display Hydro"/>
              </a:rPr>
              <a:t> </a:t>
            </a:r>
            <a:r>
              <a:rPr lang="nb-NO" sz="2350" spc="-20">
                <a:solidFill>
                  <a:srgbClr val="415263"/>
                </a:solidFill>
                <a:latin typeface="Ivar Display Hydro"/>
                <a:cs typeface="Ivar Display Hydro"/>
              </a:rPr>
              <a:t>Haugaland Industrikraft</a:t>
            </a:r>
            <a:endParaRPr sz="2350">
              <a:latin typeface="Ivar Display Hydro"/>
              <a:cs typeface="Ivar Display Hydro"/>
            </a:endParaRPr>
          </a:p>
        </p:txBody>
      </p:sp>
      <p:sp>
        <p:nvSpPr>
          <p:cNvPr id="16" name="object 16"/>
          <p:cNvSpPr txBox="1"/>
          <p:nvPr/>
        </p:nvSpPr>
        <p:spPr>
          <a:xfrm>
            <a:off x="1001574" y="6052017"/>
            <a:ext cx="5704026" cy="6670416"/>
          </a:xfrm>
          <a:prstGeom prst="rect">
            <a:avLst/>
          </a:prstGeom>
        </p:spPr>
        <p:txBody>
          <a:bodyPr vert="horz" wrap="square" lIns="0" tIns="12065" rIns="0" bIns="0" rtlCol="0" anchor="t">
            <a:spAutoFit/>
          </a:bodyPr>
          <a:lstStyle/>
          <a:p>
            <a:pPr marL="12700">
              <a:lnSpc>
                <a:spcPct val="100000"/>
              </a:lnSpc>
              <a:spcBef>
                <a:spcPts val="95"/>
              </a:spcBef>
            </a:pPr>
            <a:endParaRPr lang="en-GB" sz="2350" spc="-10">
              <a:solidFill>
                <a:srgbClr val="415263"/>
              </a:solidFill>
              <a:latin typeface="Ivar Display Hydro"/>
              <a:cs typeface="Ivar Display Hydro"/>
            </a:endParaRPr>
          </a:p>
          <a:p>
            <a:pPr marL="12700" marR="723900" algn="l">
              <a:spcBef>
                <a:spcPts val="90"/>
              </a:spcBef>
            </a:pPr>
            <a:r>
              <a:rPr lang="en-GB" sz="3350" spc="-35" err="1">
                <a:solidFill>
                  <a:srgbClr val="006F63"/>
                </a:solidFill>
                <a:latin typeface="Ivar Display Hydro"/>
              </a:rPr>
              <a:t>Haugalandet</a:t>
            </a:r>
            <a:r>
              <a:rPr lang="en-GB" sz="3350" spc="-35">
                <a:solidFill>
                  <a:srgbClr val="006F63"/>
                </a:solidFill>
                <a:latin typeface="Ivar Display Hydro"/>
              </a:rPr>
              <a:t> er </a:t>
            </a:r>
            <a:r>
              <a:rPr lang="nb-NO" sz="3350" spc="-35">
                <a:solidFill>
                  <a:srgbClr val="006F63"/>
                </a:solidFill>
                <a:latin typeface="Ivar Display Hydro"/>
              </a:rPr>
              <a:t>er </a:t>
            </a:r>
            <a:r>
              <a:rPr lang="nb-NO" sz="3350" spc="-35" err="1">
                <a:solidFill>
                  <a:srgbClr val="006F63"/>
                </a:solidFill>
                <a:latin typeface="Ivar Display Hydro"/>
              </a:rPr>
              <a:t>ein</a:t>
            </a:r>
            <a:r>
              <a:rPr lang="nb-NO" sz="3350" spc="-35">
                <a:solidFill>
                  <a:srgbClr val="006F63"/>
                </a:solidFill>
                <a:latin typeface="Ivar Display Hydro"/>
              </a:rPr>
              <a:t> av de </a:t>
            </a:r>
            <a:r>
              <a:rPr lang="nb-NO" sz="3350" spc="-35" err="1">
                <a:solidFill>
                  <a:srgbClr val="006F63"/>
                </a:solidFill>
                <a:latin typeface="Ivar Display Hydro"/>
              </a:rPr>
              <a:t>viktigaste</a:t>
            </a:r>
            <a:r>
              <a:rPr lang="nb-NO" sz="3350" spc="-35">
                <a:solidFill>
                  <a:srgbClr val="006F63"/>
                </a:solidFill>
                <a:latin typeface="Ivar Display Hydro"/>
              </a:rPr>
              <a:t> </a:t>
            </a:r>
            <a:r>
              <a:rPr lang="nb-NO" sz="3350" spc="-35" err="1">
                <a:solidFill>
                  <a:srgbClr val="006F63"/>
                </a:solidFill>
                <a:latin typeface="Ivar Display Hydro"/>
              </a:rPr>
              <a:t>industriregionane</a:t>
            </a:r>
            <a:r>
              <a:rPr lang="nb-NO" sz="3350" spc="-35">
                <a:solidFill>
                  <a:srgbClr val="006F63"/>
                </a:solidFill>
                <a:latin typeface="Ivar Display Hydro"/>
              </a:rPr>
              <a:t> i Europa</a:t>
            </a:r>
            <a:endParaRPr lang="nb-NO" sz="3350" spc="-35">
              <a:solidFill>
                <a:srgbClr val="006F63"/>
              </a:solidFill>
              <a:latin typeface="Ivar Display Hydro"/>
              <a:cs typeface="Arial"/>
            </a:endParaRPr>
          </a:p>
          <a:p>
            <a:pPr marL="12700" marR="723900" algn="l">
              <a:spcBef>
                <a:spcPts val="90"/>
              </a:spcBef>
            </a:pPr>
            <a:r>
              <a:rPr lang="nb-NO" sz="1250">
                <a:solidFill>
                  <a:srgbClr val="415263"/>
                </a:solidFill>
                <a:latin typeface="Arial"/>
                <a:cs typeface="Arial"/>
              </a:rPr>
              <a:t>Industrien på Haugalandet </a:t>
            </a:r>
            <a:r>
              <a:rPr lang="nb-NO" sz="1250" err="1">
                <a:solidFill>
                  <a:srgbClr val="415263"/>
                </a:solidFill>
                <a:latin typeface="Arial"/>
                <a:cs typeface="Arial"/>
              </a:rPr>
              <a:t>skapar</a:t>
            </a:r>
            <a:r>
              <a:rPr lang="nb-NO" sz="1250">
                <a:solidFill>
                  <a:srgbClr val="415263"/>
                </a:solidFill>
                <a:latin typeface="Arial"/>
                <a:cs typeface="Arial"/>
              </a:rPr>
              <a:t> store eksportinntekter for </a:t>
            </a:r>
            <a:r>
              <a:rPr lang="nb-NO" sz="1250" err="1">
                <a:solidFill>
                  <a:srgbClr val="415263"/>
                </a:solidFill>
                <a:latin typeface="Arial"/>
                <a:cs typeface="Arial"/>
              </a:rPr>
              <a:t>Noreg</a:t>
            </a:r>
            <a:r>
              <a:rPr lang="nb-NO" sz="1250">
                <a:solidFill>
                  <a:srgbClr val="415263"/>
                </a:solidFill>
                <a:latin typeface="Arial"/>
                <a:cs typeface="Arial"/>
              </a:rPr>
              <a:t>, og bidrar til å sikre Europa strategiske materialer. </a:t>
            </a:r>
            <a:r>
              <a:rPr lang="nb-NO" sz="1250" err="1">
                <a:solidFill>
                  <a:srgbClr val="415263"/>
                </a:solidFill>
                <a:latin typeface="Arial"/>
                <a:cs typeface="Arial"/>
              </a:rPr>
              <a:t>Tilgong</a:t>
            </a:r>
            <a:r>
              <a:rPr lang="nb-NO" sz="1250">
                <a:solidFill>
                  <a:srgbClr val="415263"/>
                </a:solidFill>
                <a:latin typeface="Arial"/>
                <a:cs typeface="Arial"/>
              </a:rPr>
              <a:t> til fornybar kraft er </a:t>
            </a:r>
            <a:r>
              <a:rPr lang="nb-NO" sz="1250" err="1">
                <a:solidFill>
                  <a:srgbClr val="415263"/>
                </a:solidFill>
                <a:latin typeface="Arial"/>
                <a:cs typeface="Arial"/>
              </a:rPr>
              <a:t>ein</a:t>
            </a:r>
            <a:r>
              <a:rPr lang="nb-NO" sz="1250">
                <a:solidFill>
                  <a:srgbClr val="415263"/>
                </a:solidFill>
                <a:latin typeface="Arial"/>
                <a:cs typeface="Arial"/>
              </a:rPr>
              <a:t> av </a:t>
            </a:r>
            <a:r>
              <a:rPr lang="nb-NO" sz="1250" err="1">
                <a:solidFill>
                  <a:srgbClr val="415263"/>
                </a:solidFill>
                <a:latin typeface="Arial"/>
                <a:cs typeface="Arial"/>
              </a:rPr>
              <a:t>dei</a:t>
            </a:r>
            <a:r>
              <a:rPr lang="nb-NO" sz="1250">
                <a:solidFill>
                  <a:srgbClr val="415263"/>
                </a:solidFill>
                <a:latin typeface="Arial"/>
                <a:cs typeface="Arial"/>
              </a:rPr>
              <a:t> </a:t>
            </a:r>
            <a:r>
              <a:rPr lang="nb-NO" sz="1250" err="1">
                <a:solidFill>
                  <a:srgbClr val="415263"/>
                </a:solidFill>
                <a:latin typeface="Arial"/>
                <a:cs typeface="Arial"/>
              </a:rPr>
              <a:t>viktigaste</a:t>
            </a:r>
            <a:r>
              <a:rPr lang="nb-NO" sz="1250">
                <a:solidFill>
                  <a:srgbClr val="415263"/>
                </a:solidFill>
                <a:latin typeface="Arial"/>
                <a:cs typeface="Arial"/>
              </a:rPr>
              <a:t> </a:t>
            </a:r>
            <a:r>
              <a:rPr lang="nb-NO" sz="1250" err="1">
                <a:solidFill>
                  <a:srgbClr val="415263"/>
                </a:solidFill>
                <a:latin typeface="Arial"/>
                <a:cs typeface="Arial"/>
              </a:rPr>
              <a:t>føresetnadane</a:t>
            </a:r>
            <a:r>
              <a:rPr lang="nb-NO" sz="1250">
                <a:solidFill>
                  <a:srgbClr val="415263"/>
                </a:solidFill>
                <a:latin typeface="Arial"/>
                <a:cs typeface="Arial"/>
              </a:rPr>
              <a:t> for at vi kan ta vare på og utvikle industrien på Haugalandet. </a:t>
            </a:r>
          </a:p>
          <a:p>
            <a:pPr marL="12700" marR="723900" algn="l">
              <a:spcBef>
                <a:spcPts val="90"/>
              </a:spcBef>
            </a:pPr>
            <a:endParaRPr lang="nb-NO" sz="1250">
              <a:solidFill>
                <a:srgbClr val="415263"/>
              </a:solidFill>
              <a:latin typeface="Arial"/>
              <a:cs typeface="Arial"/>
            </a:endParaRPr>
          </a:p>
          <a:p>
            <a:pPr marL="12700" marR="723900" algn="l">
              <a:spcBef>
                <a:spcPts val="90"/>
              </a:spcBef>
            </a:pPr>
            <a:r>
              <a:rPr lang="nb-NO" sz="1250">
                <a:solidFill>
                  <a:srgbClr val="415263"/>
                </a:solidFill>
                <a:latin typeface="Arial"/>
                <a:cs typeface="Arial"/>
              </a:rPr>
              <a:t>Den </a:t>
            </a:r>
            <a:r>
              <a:rPr lang="nb-NO" sz="1250" err="1">
                <a:solidFill>
                  <a:srgbClr val="415263"/>
                </a:solidFill>
                <a:latin typeface="Arial"/>
                <a:cs typeface="Arial"/>
              </a:rPr>
              <a:t>kraftforedlande</a:t>
            </a:r>
            <a:r>
              <a:rPr lang="nb-NO" sz="1250">
                <a:solidFill>
                  <a:srgbClr val="415263"/>
                </a:solidFill>
                <a:latin typeface="Arial"/>
                <a:cs typeface="Arial"/>
              </a:rPr>
              <a:t> industrien i </a:t>
            </a:r>
            <a:r>
              <a:rPr lang="nb-NO" sz="1250" err="1">
                <a:solidFill>
                  <a:srgbClr val="415263"/>
                </a:solidFill>
                <a:latin typeface="Arial"/>
                <a:cs typeface="Arial"/>
              </a:rPr>
              <a:t>Noreg</a:t>
            </a:r>
            <a:r>
              <a:rPr lang="nb-NO" sz="1250">
                <a:solidFill>
                  <a:srgbClr val="415263"/>
                </a:solidFill>
                <a:latin typeface="Arial"/>
                <a:cs typeface="Arial"/>
              </a:rPr>
              <a:t> eksporterer for 189 </a:t>
            </a:r>
            <a:r>
              <a:rPr lang="nb-NO" sz="1250" err="1">
                <a:solidFill>
                  <a:srgbClr val="415263"/>
                </a:solidFill>
                <a:latin typeface="Arial"/>
                <a:cs typeface="Arial"/>
              </a:rPr>
              <a:t>milliardar</a:t>
            </a:r>
            <a:r>
              <a:rPr lang="nb-NO" sz="1250">
                <a:solidFill>
                  <a:srgbClr val="415263"/>
                </a:solidFill>
                <a:latin typeface="Arial"/>
                <a:cs typeface="Arial"/>
              </a:rPr>
              <a:t> kroner, og er den nest største eksportnæringa etter olje- og gass. </a:t>
            </a:r>
          </a:p>
          <a:p>
            <a:pPr marL="12700" marR="723900" algn="l">
              <a:spcBef>
                <a:spcPts val="90"/>
              </a:spcBef>
            </a:pPr>
            <a:endParaRPr lang="nb-NO" sz="1250">
              <a:solidFill>
                <a:srgbClr val="415263"/>
              </a:solidFill>
              <a:latin typeface="Arial"/>
              <a:cs typeface="Arial"/>
            </a:endParaRPr>
          </a:p>
          <a:p>
            <a:pPr rtl="0" fontAlgn="base"/>
            <a:r>
              <a:rPr lang="nb-NO" sz="1250">
                <a:solidFill>
                  <a:srgbClr val="415263"/>
                </a:solidFill>
                <a:latin typeface="Arial"/>
                <a:cs typeface="Arial"/>
              </a:rPr>
              <a:t>Hydro Karmøy er ei av industribedriftene på Haugalandet som er med å skape </a:t>
            </a:r>
            <a:r>
              <a:rPr lang="nb-NO" sz="1250" err="1">
                <a:solidFill>
                  <a:srgbClr val="415263"/>
                </a:solidFill>
                <a:latin typeface="Arial"/>
                <a:cs typeface="Arial"/>
              </a:rPr>
              <a:t>ringverknadar</a:t>
            </a:r>
            <a:r>
              <a:rPr lang="nb-NO" sz="1250">
                <a:solidFill>
                  <a:srgbClr val="415263"/>
                </a:solidFill>
                <a:latin typeface="Arial"/>
                <a:cs typeface="Arial"/>
              </a:rPr>
              <a:t> og eksportinntekter for heile regionen. </a:t>
            </a:r>
          </a:p>
          <a:p>
            <a:pPr rtl="0" fontAlgn="base"/>
            <a:endParaRPr lang="nb-NO" sz="1250">
              <a:solidFill>
                <a:srgbClr val="415263"/>
              </a:solidFill>
              <a:latin typeface="Arial"/>
              <a:cs typeface="Arial"/>
            </a:endParaRPr>
          </a:p>
          <a:p>
            <a:pPr rtl="0" fontAlgn="base"/>
            <a:endParaRPr lang="nb-NO" sz="1250">
              <a:solidFill>
                <a:srgbClr val="415263"/>
              </a:solidFill>
              <a:latin typeface="Arial"/>
              <a:cs typeface="Arial"/>
            </a:endParaRPr>
          </a:p>
          <a:p>
            <a:pPr rtl="0" fontAlgn="base"/>
            <a:r>
              <a:rPr lang="nb-NO" sz="3350" spc="-35">
                <a:solidFill>
                  <a:srgbClr val="006F63"/>
                </a:solidFill>
                <a:latin typeface="Ivar Display Hydro"/>
              </a:rPr>
              <a:t>600 </a:t>
            </a:r>
            <a:r>
              <a:rPr lang="nb-NO" sz="3350" spc="-35" err="1">
                <a:solidFill>
                  <a:srgbClr val="006F63"/>
                </a:solidFill>
                <a:latin typeface="Ivar Display Hydro"/>
              </a:rPr>
              <a:t>arbeidsplassar</a:t>
            </a:r>
            <a:r>
              <a:rPr lang="nb-NO" sz="3350" spc="-35">
                <a:solidFill>
                  <a:srgbClr val="006F63"/>
                </a:solidFill>
                <a:latin typeface="Ivar Display Hydro"/>
              </a:rPr>
              <a:t> med </a:t>
            </a:r>
            <a:r>
              <a:rPr lang="nb-NO" sz="3350" spc="-35" err="1">
                <a:solidFill>
                  <a:srgbClr val="006F63"/>
                </a:solidFill>
                <a:latin typeface="Ivar Display Hydro"/>
              </a:rPr>
              <a:t>ringverknadar</a:t>
            </a:r>
            <a:r>
              <a:rPr lang="nb-NO" sz="3350" spc="-35">
                <a:solidFill>
                  <a:srgbClr val="006F63"/>
                </a:solidFill>
                <a:latin typeface="Ivar Display Hydro"/>
              </a:rPr>
              <a:t> for heile regionen</a:t>
            </a:r>
          </a:p>
          <a:p>
            <a:pPr rtl="0" fontAlgn="base"/>
            <a:r>
              <a:rPr lang="nb-NO" sz="1250">
                <a:solidFill>
                  <a:srgbClr val="415263"/>
                </a:solidFill>
                <a:latin typeface="Arial"/>
                <a:cs typeface="Arial"/>
              </a:rPr>
              <a:t>Aluminiumsverket på Karmøy er </a:t>
            </a:r>
            <a:r>
              <a:rPr lang="nb-NO" sz="1250" err="1">
                <a:solidFill>
                  <a:srgbClr val="415263"/>
                </a:solidFill>
                <a:latin typeface="Arial"/>
                <a:cs typeface="Arial"/>
              </a:rPr>
              <a:t>eit</a:t>
            </a:r>
            <a:r>
              <a:rPr lang="nb-NO" sz="1250">
                <a:solidFill>
                  <a:srgbClr val="415263"/>
                </a:solidFill>
                <a:latin typeface="Arial"/>
                <a:cs typeface="Arial"/>
              </a:rPr>
              <a:t> av </a:t>
            </a:r>
            <a:r>
              <a:rPr lang="nb-NO" sz="1250" err="1">
                <a:solidFill>
                  <a:srgbClr val="415263"/>
                </a:solidFill>
                <a:latin typeface="Arial"/>
                <a:cs typeface="Arial"/>
              </a:rPr>
              <a:t>dei</a:t>
            </a:r>
            <a:r>
              <a:rPr lang="nb-NO" sz="1250">
                <a:solidFill>
                  <a:srgbClr val="415263"/>
                </a:solidFill>
                <a:latin typeface="Arial"/>
                <a:cs typeface="Arial"/>
              </a:rPr>
              <a:t> største i Europa, og sysselsetter </a:t>
            </a:r>
            <a:r>
              <a:rPr lang="nb-NO" sz="1250" err="1">
                <a:solidFill>
                  <a:srgbClr val="415263"/>
                </a:solidFill>
                <a:latin typeface="Arial"/>
                <a:cs typeface="Arial"/>
              </a:rPr>
              <a:t>meir</a:t>
            </a:r>
            <a:r>
              <a:rPr lang="nb-NO" sz="1250">
                <a:solidFill>
                  <a:srgbClr val="415263"/>
                </a:solidFill>
                <a:latin typeface="Arial"/>
                <a:cs typeface="Arial"/>
              </a:rPr>
              <a:t> enn 600 </a:t>
            </a:r>
            <a:r>
              <a:rPr lang="nb-NO" sz="1250" err="1">
                <a:solidFill>
                  <a:srgbClr val="415263"/>
                </a:solidFill>
                <a:latin typeface="Arial"/>
                <a:cs typeface="Arial"/>
              </a:rPr>
              <a:t>personar</a:t>
            </a:r>
            <a:r>
              <a:rPr lang="nb-NO" sz="1250">
                <a:solidFill>
                  <a:srgbClr val="415263"/>
                </a:solidFill>
                <a:latin typeface="Arial"/>
                <a:cs typeface="Arial"/>
              </a:rPr>
              <a:t> med store </a:t>
            </a:r>
            <a:r>
              <a:rPr lang="nb-NO" sz="1250" err="1">
                <a:solidFill>
                  <a:srgbClr val="415263"/>
                </a:solidFill>
                <a:latin typeface="Arial"/>
                <a:cs typeface="Arial"/>
              </a:rPr>
              <a:t>ringverknadar</a:t>
            </a:r>
            <a:r>
              <a:rPr lang="nb-NO" sz="1250">
                <a:solidFill>
                  <a:srgbClr val="415263"/>
                </a:solidFill>
                <a:latin typeface="Arial"/>
                <a:cs typeface="Arial"/>
              </a:rPr>
              <a:t> for Haugalandet.  </a:t>
            </a:r>
          </a:p>
          <a:p>
            <a:pPr rtl="0" fontAlgn="base"/>
            <a:endParaRPr lang="nb-NO" sz="1250">
              <a:solidFill>
                <a:srgbClr val="415263"/>
              </a:solidFill>
              <a:latin typeface="Arial"/>
              <a:cs typeface="Arial"/>
            </a:endParaRPr>
          </a:p>
          <a:p>
            <a:pPr rtl="0" fontAlgn="base"/>
            <a:r>
              <a:rPr lang="nb-NO" sz="1250">
                <a:solidFill>
                  <a:srgbClr val="415263"/>
                </a:solidFill>
                <a:latin typeface="Arial"/>
                <a:cs typeface="Arial"/>
              </a:rPr>
              <a:t>For Hydro er </a:t>
            </a:r>
            <a:r>
              <a:rPr lang="nb-NO" sz="1250" err="1">
                <a:solidFill>
                  <a:srgbClr val="415263"/>
                </a:solidFill>
                <a:latin typeface="Arial"/>
                <a:cs typeface="Arial"/>
              </a:rPr>
              <a:t>tilgongen</a:t>
            </a:r>
            <a:r>
              <a:rPr lang="nb-NO" sz="1250">
                <a:solidFill>
                  <a:srgbClr val="415263"/>
                </a:solidFill>
                <a:latin typeface="Arial"/>
                <a:cs typeface="Arial"/>
              </a:rPr>
              <a:t> til fornybar kraft til konkurransedyktige </a:t>
            </a:r>
            <a:r>
              <a:rPr lang="nb-NO" sz="1250" err="1">
                <a:solidFill>
                  <a:srgbClr val="415263"/>
                </a:solidFill>
                <a:latin typeface="Arial"/>
                <a:cs typeface="Arial"/>
              </a:rPr>
              <a:t>prisar</a:t>
            </a:r>
            <a:r>
              <a:rPr lang="nb-NO" sz="1250">
                <a:solidFill>
                  <a:srgbClr val="415263"/>
                </a:solidFill>
                <a:latin typeface="Arial"/>
                <a:cs typeface="Arial"/>
              </a:rPr>
              <a:t> den </a:t>
            </a:r>
            <a:r>
              <a:rPr lang="nb-NO" sz="1250" err="1">
                <a:solidFill>
                  <a:srgbClr val="415263"/>
                </a:solidFill>
                <a:latin typeface="Arial"/>
                <a:cs typeface="Arial"/>
              </a:rPr>
              <a:t>viktigaste</a:t>
            </a:r>
            <a:r>
              <a:rPr lang="nb-NO" sz="1250">
                <a:solidFill>
                  <a:srgbClr val="415263"/>
                </a:solidFill>
                <a:latin typeface="Arial"/>
                <a:cs typeface="Arial"/>
              </a:rPr>
              <a:t> </a:t>
            </a:r>
            <a:r>
              <a:rPr lang="nb-NO" sz="1250" err="1">
                <a:solidFill>
                  <a:srgbClr val="415263"/>
                </a:solidFill>
                <a:latin typeface="Arial"/>
                <a:cs typeface="Arial"/>
              </a:rPr>
              <a:t>føresetninga</a:t>
            </a:r>
            <a:r>
              <a:rPr lang="nb-NO" sz="1250">
                <a:solidFill>
                  <a:srgbClr val="415263"/>
                </a:solidFill>
                <a:latin typeface="Arial"/>
                <a:cs typeface="Arial"/>
              </a:rPr>
              <a:t> for at vi kan fortsette å investere og satse på Haugalandet. </a:t>
            </a:r>
            <a:endParaRPr lang="en-GB" sz="1250">
              <a:solidFill>
                <a:srgbClr val="415263"/>
              </a:solidFill>
              <a:latin typeface="Arial"/>
              <a:cs typeface="Arial"/>
            </a:endParaRPr>
          </a:p>
        </p:txBody>
      </p:sp>
      <p:sp>
        <p:nvSpPr>
          <p:cNvPr id="24" name="object 24"/>
          <p:cNvSpPr txBox="1">
            <a:spLocks noGrp="1"/>
          </p:cNvSpPr>
          <p:nvPr>
            <p:ph type="title"/>
          </p:nvPr>
        </p:nvSpPr>
        <p:spPr>
          <a:xfrm>
            <a:off x="992503" y="708799"/>
            <a:ext cx="6061439" cy="3731150"/>
          </a:xfrm>
          <a:prstGeom prst="rect">
            <a:avLst/>
          </a:prstGeom>
        </p:spPr>
        <p:txBody>
          <a:bodyPr vert="horz" wrap="square" lIns="0" tIns="227965" rIns="0" bIns="0" rtlCol="0">
            <a:spAutoFit/>
          </a:bodyPr>
          <a:lstStyle/>
          <a:p>
            <a:pPr marL="12700" marR="5080">
              <a:lnSpc>
                <a:spcPts val="9050"/>
              </a:lnSpc>
              <a:spcBef>
                <a:spcPts val="1795"/>
              </a:spcBef>
            </a:pPr>
            <a:r>
              <a:rPr lang="nb-NO" spc="-265"/>
              <a:t>Kvifor Haugaland Industrikraft?</a:t>
            </a:r>
            <a:endParaRPr spc="-65"/>
          </a:p>
        </p:txBody>
      </p:sp>
      <p:pic>
        <p:nvPicPr>
          <p:cNvPr id="15" name="Picture 2">
            <a:extLst>
              <a:ext uri="{FF2B5EF4-FFF2-40B4-BE49-F238E27FC236}">
                <a16:creationId xmlns:a16="http://schemas.microsoft.com/office/drawing/2014/main" id="{86D51B04-9351-CD83-F56E-86912C075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762" y="0"/>
            <a:ext cx="11848338" cy="6675120"/>
          </a:xfrm>
          <a:prstGeom prst="rect">
            <a:avLst/>
          </a:prstGeom>
          <a:noFill/>
          <a:extLst>
            <a:ext uri="{909E8E84-426E-40DD-AFC4-6F175D3DCCD1}">
              <a14:hiddenFill xmlns:a14="http://schemas.microsoft.com/office/drawing/2010/main">
                <a:solidFill>
                  <a:srgbClr val="FFFFFF"/>
                </a:solidFill>
              </a14:hiddenFill>
            </a:ext>
          </a:extLst>
        </p:spPr>
      </p:pic>
      <p:sp>
        <p:nvSpPr>
          <p:cNvPr id="25" name="object 25"/>
          <p:cNvSpPr txBox="1"/>
          <p:nvPr/>
        </p:nvSpPr>
        <p:spPr>
          <a:xfrm>
            <a:off x="11930742" y="5579318"/>
            <a:ext cx="5236935" cy="1353640"/>
          </a:xfrm>
          <a:prstGeom prst="rect">
            <a:avLst/>
          </a:prstGeom>
          <a:solidFill>
            <a:srgbClr val="006F63"/>
          </a:solidFill>
        </p:spPr>
        <p:txBody>
          <a:bodyPr vert="horz" wrap="square" lIns="0" tIns="2540" rIns="0" bIns="0" rtlCol="0">
            <a:spAutoFit/>
          </a:bodyPr>
          <a:lstStyle/>
          <a:p>
            <a:pPr marL="12700" marR="723900" algn="ctr">
              <a:lnSpc>
                <a:spcPct val="111700"/>
              </a:lnSpc>
              <a:spcBef>
                <a:spcPts val="90"/>
              </a:spcBef>
            </a:pPr>
            <a:r>
              <a:rPr lang="nn-NO" sz="2000">
                <a:solidFill>
                  <a:schemeClr val="bg1"/>
                </a:solidFill>
                <a:latin typeface="Arial"/>
                <a:cs typeface="Arial"/>
              </a:rPr>
              <a:t>Næringsliv</a:t>
            </a:r>
            <a:r>
              <a:rPr lang="nn-NO" sz="2000" spc="60">
                <a:solidFill>
                  <a:schemeClr val="bg1"/>
                </a:solidFill>
                <a:latin typeface="Arial"/>
                <a:cs typeface="Arial"/>
              </a:rPr>
              <a:t> </a:t>
            </a:r>
            <a:r>
              <a:rPr lang="nn-NO" sz="2000">
                <a:solidFill>
                  <a:schemeClr val="bg1"/>
                </a:solidFill>
                <a:latin typeface="Arial"/>
                <a:cs typeface="Arial"/>
              </a:rPr>
              <a:t>og</a:t>
            </a:r>
            <a:r>
              <a:rPr lang="nn-NO" sz="2000" spc="60">
                <a:solidFill>
                  <a:schemeClr val="bg1"/>
                </a:solidFill>
                <a:latin typeface="Arial"/>
                <a:cs typeface="Arial"/>
              </a:rPr>
              <a:t> </a:t>
            </a:r>
            <a:r>
              <a:rPr lang="nn-NO" sz="2000">
                <a:solidFill>
                  <a:schemeClr val="bg1"/>
                </a:solidFill>
                <a:latin typeface="Arial"/>
                <a:cs typeface="Arial"/>
              </a:rPr>
              <a:t>industri</a:t>
            </a:r>
            <a:r>
              <a:rPr lang="nn-NO" sz="2000" spc="65">
                <a:solidFill>
                  <a:schemeClr val="bg1"/>
                </a:solidFill>
                <a:latin typeface="Arial"/>
                <a:cs typeface="Arial"/>
              </a:rPr>
              <a:t> </a:t>
            </a:r>
            <a:r>
              <a:rPr lang="nn-NO" sz="2000">
                <a:solidFill>
                  <a:schemeClr val="bg1"/>
                </a:solidFill>
                <a:latin typeface="Arial"/>
                <a:cs typeface="Arial"/>
              </a:rPr>
              <a:t>i</a:t>
            </a:r>
            <a:r>
              <a:rPr lang="nn-NO" sz="2000" spc="60">
                <a:solidFill>
                  <a:schemeClr val="bg1"/>
                </a:solidFill>
                <a:latin typeface="Arial"/>
                <a:cs typeface="Arial"/>
              </a:rPr>
              <a:t> </a:t>
            </a:r>
            <a:r>
              <a:rPr lang="nn-NO" sz="2000" spc="-10">
                <a:solidFill>
                  <a:schemeClr val="bg1"/>
                </a:solidFill>
                <a:latin typeface="Arial"/>
                <a:cs typeface="Arial"/>
              </a:rPr>
              <a:t>Vindafjord </a:t>
            </a:r>
            <a:r>
              <a:rPr lang="nn-NO" sz="2000">
                <a:solidFill>
                  <a:schemeClr val="bg1"/>
                </a:solidFill>
                <a:latin typeface="Arial"/>
                <a:cs typeface="Arial"/>
              </a:rPr>
              <a:t>og</a:t>
            </a:r>
            <a:r>
              <a:rPr lang="nn-NO" sz="2000" spc="30">
                <a:solidFill>
                  <a:schemeClr val="bg1"/>
                </a:solidFill>
                <a:latin typeface="Arial"/>
                <a:cs typeface="Arial"/>
              </a:rPr>
              <a:t> på Haugalandet</a:t>
            </a:r>
            <a:r>
              <a:rPr lang="nn-NO" sz="2000" spc="35">
                <a:solidFill>
                  <a:schemeClr val="bg1"/>
                </a:solidFill>
                <a:latin typeface="Arial"/>
                <a:cs typeface="Arial"/>
              </a:rPr>
              <a:t> </a:t>
            </a:r>
            <a:r>
              <a:rPr lang="nn-NO" sz="2000">
                <a:solidFill>
                  <a:schemeClr val="bg1"/>
                </a:solidFill>
                <a:latin typeface="Arial"/>
                <a:cs typeface="Arial"/>
              </a:rPr>
              <a:t>treng</a:t>
            </a:r>
            <a:r>
              <a:rPr lang="nn-NO" sz="2000" spc="35">
                <a:solidFill>
                  <a:schemeClr val="bg1"/>
                </a:solidFill>
                <a:latin typeface="Arial"/>
                <a:cs typeface="Arial"/>
              </a:rPr>
              <a:t> </a:t>
            </a:r>
            <a:r>
              <a:rPr lang="nn-NO" sz="2000">
                <a:solidFill>
                  <a:schemeClr val="bg1"/>
                </a:solidFill>
                <a:latin typeface="Arial"/>
                <a:cs typeface="Arial"/>
              </a:rPr>
              <a:t>kraft</a:t>
            </a:r>
            <a:r>
              <a:rPr lang="nn-NO" sz="2000" spc="35">
                <a:solidFill>
                  <a:schemeClr val="bg1"/>
                </a:solidFill>
                <a:latin typeface="Arial"/>
                <a:cs typeface="Arial"/>
              </a:rPr>
              <a:t> </a:t>
            </a:r>
            <a:r>
              <a:rPr lang="nn-NO" sz="2000">
                <a:solidFill>
                  <a:schemeClr val="bg1"/>
                </a:solidFill>
                <a:latin typeface="Arial"/>
                <a:cs typeface="Arial"/>
              </a:rPr>
              <a:t>for</a:t>
            </a:r>
            <a:r>
              <a:rPr lang="nn-NO" sz="2000" spc="35">
                <a:solidFill>
                  <a:schemeClr val="bg1"/>
                </a:solidFill>
                <a:latin typeface="Arial"/>
                <a:cs typeface="Arial"/>
              </a:rPr>
              <a:t> </a:t>
            </a:r>
            <a:r>
              <a:rPr lang="nn-NO" sz="2000" spc="-10">
                <a:solidFill>
                  <a:schemeClr val="bg1"/>
                </a:solidFill>
                <a:latin typeface="Arial"/>
                <a:cs typeface="Arial"/>
              </a:rPr>
              <a:t>utvikling, </a:t>
            </a:r>
            <a:r>
              <a:rPr lang="nn-NO" sz="2000">
                <a:solidFill>
                  <a:schemeClr val="bg1"/>
                </a:solidFill>
                <a:latin typeface="Arial"/>
                <a:cs typeface="Arial"/>
              </a:rPr>
              <a:t>arbeidsplassar</a:t>
            </a:r>
            <a:r>
              <a:rPr lang="nn-NO" sz="2000" spc="70">
                <a:solidFill>
                  <a:schemeClr val="bg1"/>
                </a:solidFill>
                <a:latin typeface="Arial"/>
                <a:cs typeface="Arial"/>
              </a:rPr>
              <a:t> </a:t>
            </a:r>
            <a:r>
              <a:rPr lang="nn-NO" sz="2000">
                <a:solidFill>
                  <a:schemeClr val="bg1"/>
                </a:solidFill>
                <a:latin typeface="Arial"/>
                <a:cs typeface="Arial"/>
              </a:rPr>
              <a:t>og</a:t>
            </a:r>
            <a:r>
              <a:rPr lang="nn-NO" sz="2000" spc="70">
                <a:solidFill>
                  <a:schemeClr val="bg1"/>
                </a:solidFill>
                <a:latin typeface="Arial"/>
                <a:cs typeface="Arial"/>
              </a:rPr>
              <a:t> </a:t>
            </a:r>
            <a:r>
              <a:rPr lang="nn-NO" sz="2000">
                <a:solidFill>
                  <a:schemeClr val="bg1"/>
                </a:solidFill>
                <a:latin typeface="Arial"/>
                <a:cs typeface="Arial"/>
              </a:rPr>
              <a:t>ringverknader</a:t>
            </a:r>
            <a:r>
              <a:rPr lang="nn-NO" sz="2000" spc="70">
                <a:solidFill>
                  <a:schemeClr val="bg1"/>
                </a:solidFill>
                <a:latin typeface="Arial"/>
                <a:cs typeface="Arial"/>
              </a:rPr>
              <a:t> </a:t>
            </a:r>
            <a:r>
              <a:rPr lang="nn-NO" sz="2000">
                <a:solidFill>
                  <a:schemeClr val="bg1"/>
                </a:solidFill>
                <a:latin typeface="Arial"/>
                <a:cs typeface="Arial"/>
              </a:rPr>
              <a:t>i</a:t>
            </a:r>
            <a:r>
              <a:rPr lang="nn-NO" sz="2000" spc="70">
                <a:solidFill>
                  <a:schemeClr val="bg1"/>
                </a:solidFill>
                <a:latin typeface="Arial"/>
                <a:cs typeface="Arial"/>
              </a:rPr>
              <a:t> </a:t>
            </a:r>
            <a:r>
              <a:rPr lang="nn-NO" sz="2000" spc="-10">
                <a:solidFill>
                  <a:schemeClr val="bg1"/>
                </a:solidFill>
                <a:latin typeface="Arial"/>
                <a:cs typeface="Arial"/>
              </a:rPr>
              <a:t>regionen.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1850" y="5819775"/>
            <a:ext cx="6127750" cy="7184916"/>
          </a:xfrm>
          <a:prstGeom prst="rect">
            <a:avLst/>
          </a:prstGeom>
        </p:spPr>
        <p:txBody>
          <a:bodyPr vert="horz" wrap="square" lIns="0" tIns="11430" rIns="0" bIns="0" rtlCol="0">
            <a:spAutoFit/>
          </a:bodyPr>
          <a:lstStyle/>
          <a:p>
            <a:pPr marL="12700" marR="723900">
              <a:lnSpc>
                <a:spcPct val="111700"/>
              </a:lnSpc>
              <a:spcBef>
                <a:spcPts val="90"/>
              </a:spcBef>
            </a:pPr>
            <a:r>
              <a:rPr lang="en-GB" sz="3350" spc="-35">
                <a:solidFill>
                  <a:srgbClr val="006F63"/>
                </a:solidFill>
                <a:latin typeface="Ivar Display Hydro"/>
              </a:rPr>
              <a:t>Kraft </a:t>
            </a:r>
            <a:r>
              <a:rPr lang="en-GB" sz="3350" spc="-35" err="1">
                <a:solidFill>
                  <a:srgbClr val="006F63"/>
                </a:solidFill>
                <a:latin typeface="Ivar Display Hydro"/>
              </a:rPr>
              <a:t>gjer</a:t>
            </a:r>
            <a:r>
              <a:rPr lang="en-GB" sz="3350" spc="-35">
                <a:solidFill>
                  <a:srgbClr val="006F63"/>
                </a:solidFill>
                <a:latin typeface="Ivar Display Hydro"/>
              </a:rPr>
              <a:t> </a:t>
            </a:r>
            <a:r>
              <a:rPr lang="en-GB" sz="3350" spc="-35" err="1">
                <a:solidFill>
                  <a:srgbClr val="006F63"/>
                </a:solidFill>
                <a:latin typeface="Ivar Display Hydro"/>
              </a:rPr>
              <a:t>investeringar</a:t>
            </a:r>
            <a:r>
              <a:rPr lang="en-GB" sz="3350" spc="-35">
                <a:solidFill>
                  <a:srgbClr val="006F63"/>
                </a:solidFill>
                <a:latin typeface="Ivar Display Hydro"/>
              </a:rPr>
              <a:t> </a:t>
            </a:r>
            <a:r>
              <a:rPr lang="en-GB" sz="3350" spc="-35" err="1">
                <a:solidFill>
                  <a:srgbClr val="006F63"/>
                </a:solidFill>
                <a:latin typeface="Ivar Display Hydro"/>
              </a:rPr>
              <a:t>mogleg</a:t>
            </a:r>
            <a:r>
              <a:rPr lang="en-GB" sz="3350" spc="-35">
                <a:solidFill>
                  <a:srgbClr val="006F63"/>
                </a:solidFill>
                <a:latin typeface="Ivar Display Hydro"/>
              </a:rPr>
              <a:t> for </a:t>
            </a:r>
            <a:r>
              <a:rPr lang="en-GB" sz="3350" spc="-35" err="1">
                <a:solidFill>
                  <a:srgbClr val="006F63"/>
                </a:solidFill>
                <a:latin typeface="Ivar Display Hydro"/>
              </a:rPr>
              <a:t>framtida</a:t>
            </a:r>
            <a:endParaRPr lang="en-GB" sz="3350" spc="-35">
              <a:solidFill>
                <a:srgbClr val="006F63"/>
              </a:solidFill>
              <a:latin typeface="Ivar Display Hydro"/>
            </a:endParaRPr>
          </a:p>
          <a:p>
            <a:pPr marL="12700" rtl="0">
              <a:spcBef>
                <a:spcPts val="95"/>
              </a:spcBef>
            </a:pPr>
            <a:endParaRPr lang="nb-NO" sz="1250">
              <a:solidFill>
                <a:srgbClr val="415263"/>
              </a:solidFill>
              <a:latin typeface="Arial"/>
              <a:cs typeface="Arial"/>
            </a:endParaRPr>
          </a:p>
          <a:p>
            <a:pPr marL="12700" rtl="0">
              <a:spcBef>
                <a:spcPts val="95"/>
              </a:spcBef>
            </a:pPr>
            <a:r>
              <a:rPr lang="nb-NO" sz="1250">
                <a:solidFill>
                  <a:srgbClr val="415263"/>
                </a:solidFill>
              </a:rPr>
              <a:t>For Hydro er tilgangen til fornybar kraft til konkurransedyktige prisar den viktigaste føresetnaden for at vi kan fortsette å investere og satse på Haugalandet. </a:t>
            </a:r>
          </a:p>
          <a:p>
            <a:pPr marL="12700" rtl="0">
              <a:spcBef>
                <a:spcPts val="95"/>
              </a:spcBef>
            </a:pPr>
            <a:endParaRPr lang="nb-NO" sz="1250">
              <a:solidFill>
                <a:srgbClr val="415263"/>
              </a:solidFill>
            </a:endParaRPr>
          </a:p>
          <a:p>
            <a:pPr marL="12700" rtl="0">
              <a:spcBef>
                <a:spcPts val="95"/>
              </a:spcBef>
            </a:pPr>
            <a:r>
              <a:rPr lang="nb-NO" sz="1250">
                <a:solidFill>
                  <a:srgbClr val="415263"/>
                </a:solidFill>
              </a:rPr>
              <a:t>Kraft utgjer typisk rundt 1/3 av kostnaden ved å produsere aluminium, og tilgangen til fornybar energi er det viktigaste fortrinnet for industrien i Norge. Føreseielegheit for tilgang til konkurransekraftig fornybar kraft er avgjerande for investeringar i aluminiumsindustrien.  </a:t>
            </a:r>
            <a:endParaRPr lang="nb-NO" sz="1250">
              <a:solidFill>
                <a:srgbClr val="415263"/>
              </a:solidFill>
              <a:latin typeface="Arial"/>
              <a:cs typeface="Arial"/>
            </a:endParaRPr>
          </a:p>
          <a:p>
            <a:pPr marL="12700" rtl="0">
              <a:spcBef>
                <a:spcPts val="95"/>
              </a:spcBef>
            </a:pPr>
            <a:endParaRPr lang="nb-NO" sz="1250">
              <a:solidFill>
                <a:srgbClr val="415263"/>
              </a:solidFill>
              <a:latin typeface="Arial"/>
              <a:cs typeface="Arial"/>
            </a:endParaRPr>
          </a:p>
          <a:p>
            <a:pPr marL="12700" rtl="0">
              <a:spcBef>
                <a:spcPts val="95"/>
              </a:spcBef>
            </a:pPr>
            <a:endParaRPr lang="nb-NO" sz="1250">
              <a:solidFill>
                <a:srgbClr val="415263"/>
              </a:solidFill>
              <a:latin typeface="Arial"/>
              <a:cs typeface="Arial"/>
            </a:endParaRPr>
          </a:p>
          <a:p>
            <a:pPr marL="12700" rtl="0">
              <a:spcBef>
                <a:spcPts val="95"/>
              </a:spcBef>
            </a:pPr>
            <a:endParaRPr lang="nb-NO" sz="1250">
              <a:solidFill>
                <a:srgbClr val="415263"/>
              </a:solidFill>
              <a:latin typeface="Arial"/>
              <a:cs typeface="Arial"/>
            </a:endParaRPr>
          </a:p>
          <a:p>
            <a:pPr marL="12700" rtl="0">
              <a:spcBef>
                <a:spcPts val="95"/>
              </a:spcBef>
            </a:pPr>
            <a:endParaRPr lang="nb-NO" sz="1250">
              <a:solidFill>
                <a:srgbClr val="415263"/>
              </a:solidFill>
              <a:latin typeface="Arial"/>
              <a:cs typeface="Arial"/>
            </a:endParaRPr>
          </a:p>
          <a:p>
            <a:pPr marL="12700" rtl="0">
              <a:spcBef>
                <a:spcPts val="95"/>
              </a:spcBef>
            </a:pPr>
            <a:r>
              <a:rPr lang="nb-NO" sz="3350" spc="-35">
                <a:solidFill>
                  <a:srgbClr val="006F63"/>
                </a:solidFill>
                <a:latin typeface="Ivar Display Hydro"/>
              </a:rPr>
              <a:t>Vindkraft brukast til norsk industri og arbeidsplassar</a:t>
            </a:r>
            <a:endParaRPr lang="nb-NO" sz="1250">
              <a:solidFill>
                <a:srgbClr val="415263"/>
              </a:solidFill>
              <a:latin typeface="Arial"/>
              <a:cs typeface="Arial"/>
            </a:endParaRPr>
          </a:p>
          <a:p>
            <a:pPr algn="l" rtl="0" fontAlgn="base"/>
            <a:r>
              <a:rPr lang="nb-NO" sz="1250">
                <a:solidFill>
                  <a:srgbClr val="415263"/>
                </a:solidFill>
                <a:latin typeface="Arial"/>
                <a:cs typeface="Arial"/>
              </a:rPr>
              <a:t>Vindkraft utgjer om lag 20% av Hydros kraftforbruk i Noreg i dag. Ei rekkje andre industriaktørar hentar vesentlege deler av krafta si frå vindkraftproduksjon. Som ein av Noregs største kraftaktørar har Hydro også long erfaring med å kombinere vindkraft med vasskraft. </a:t>
            </a:r>
          </a:p>
          <a:p>
            <a:pPr algn="l" rtl="0" fontAlgn="base"/>
            <a:endParaRPr lang="nb-NO" sz="1250">
              <a:solidFill>
                <a:srgbClr val="415263"/>
              </a:solidFill>
              <a:latin typeface="Arial"/>
              <a:cs typeface="Arial"/>
            </a:endParaRPr>
          </a:p>
          <a:p>
            <a:pPr algn="l" rtl="0" fontAlgn="base"/>
            <a:r>
              <a:rPr lang="nb-NO" sz="1250">
                <a:solidFill>
                  <a:srgbClr val="415263"/>
                </a:solidFill>
                <a:latin typeface="Arial"/>
                <a:cs typeface="Arial"/>
              </a:rPr>
              <a:t>Vindkraft er særleg godt egna for industrien i Noreg fordi vindkraftverk normalt har dei lågaste kostnadane, og dermed konkurransedyktige prisar. Tilgangen til fleksibel vasskraft gjer det mogleg å balansere vindkraft til kostnadar som industrien kan leve med. </a:t>
            </a:r>
          </a:p>
          <a:p>
            <a:pPr marL="12700" marR="723900">
              <a:lnSpc>
                <a:spcPct val="111700"/>
              </a:lnSpc>
              <a:spcBef>
                <a:spcPts val="90"/>
              </a:spcBef>
            </a:pPr>
            <a:endParaRPr lang="nb-NO" sz="1250">
              <a:solidFill>
                <a:srgbClr val="415263"/>
              </a:solidFill>
              <a:latin typeface="Arial"/>
              <a:cs typeface="Arial"/>
            </a:endParaRPr>
          </a:p>
          <a:p>
            <a:pPr marL="12700" marR="723900">
              <a:lnSpc>
                <a:spcPct val="111700"/>
              </a:lnSpc>
              <a:spcBef>
                <a:spcPts val="90"/>
              </a:spcBef>
            </a:pPr>
            <a:endParaRPr lang="en-GB" sz="1750" spc="35">
              <a:solidFill>
                <a:schemeClr val="bg1">
                  <a:lumMod val="50000"/>
                </a:schemeClr>
              </a:solidFill>
              <a:latin typeface="Arial"/>
              <a:cs typeface="Arial"/>
            </a:endParaRPr>
          </a:p>
          <a:p>
            <a:pPr marL="12700" marR="723900" algn="l">
              <a:spcBef>
                <a:spcPts val="90"/>
              </a:spcBef>
            </a:pPr>
            <a:endParaRPr lang="nb-NO" spc="35">
              <a:solidFill>
                <a:schemeClr val="bg1">
                  <a:lumMod val="50000"/>
                </a:schemeClr>
              </a:solidFill>
              <a:latin typeface="Arial"/>
              <a:cs typeface="Arial"/>
            </a:endParaRPr>
          </a:p>
        </p:txBody>
      </p:sp>
      <p:sp>
        <p:nvSpPr>
          <p:cNvPr id="3" name="object 3"/>
          <p:cNvSpPr txBox="1">
            <a:spLocks noGrp="1"/>
          </p:cNvSpPr>
          <p:nvPr>
            <p:ph type="title"/>
          </p:nvPr>
        </p:nvSpPr>
        <p:spPr>
          <a:xfrm>
            <a:off x="1010094" y="708798"/>
            <a:ext cx="6374956" cy="2564163"/>
          </a:xfrm>
          <a:prstGeom prst="rect">
            <a:avLst/>
          </a:prstGeom>
        </p:spPr>
        <p:txBody>
          <a:bodyPr vert="horz" wrap="square" lIns="0" tIns="227965" rIns="0" bIns="0" rtlCol="0">
            <a:spAutoFit/>
          </a:bodyPr>
          <a:lstStyle/>
          <a:p>
            <a:pPr marR="5080">
              <a:lnSpc>
                <a:spcPts val="9050"/>
              </a:lnSpc>
              <a:spcBef>
                <a:spcPts val="1795"/>
              </a:spcBef>
            </a:pPr>
            <a:r>
              <a:rPr lang="nb-NO" spc="-480"/>
              <a:t>Vindkraft og industri </a:t>
            </a:r>
            <a:endParaRPr spc="-100"/>
          </a:p>
        </p:txBody>
      </p:sp>
      <p:sp>
        <p:nvSpPr>
          <p:cNvPr id="4" name="object 4"/>
          <p:cNvSpPr txBox="1"/>
          <p:nvPr/>
        </p:nvSpPr>
        <p:spPr>
          <a:xfrm>
            <a:off x="9258158" y="8022407"/>
            <a:ext cx="2246630" cy="704850"/>
          </a:xfrm>
          <a:prstGeom prst="rect">
            <a:avLst/>
          </a:prstGeom>
        </p:spPr>
        <p:txBody>
          <a:bodyPr vert="horz" wrap="square" lIns="0" tIns="89535" rIns="0" bIns="0" rtlCol="0">
            <a:spAutoFit/>
          </a:bodyPr>
          <a:lstStyle/>
          <a:p>
            <a:pPr marL="12700">
              <a:lnSpc>
                <a:spcPct val="100000"/>
              </a:lnSpc>
              <a:spcBef>
                <a:spcPts val="705"/>
              </a:spcBef>
            </a:pPr>
            <a:r>
              <a:rPr sz="1250" b="1" err="1">
                <a:solidFill>
                  <a:srgbClr val="415263"/>
                </a:solidFill>
                <a:latin typeface="Arial"/>
                <a:cs typeface="Arial"/>
              </a:rPr>
              <a:t>Kostnad</a:t>
            </a:r>
            <a:r>
              <a:rPr sz="1250" b="1" spc="65">
                <a:solidFill>
                  <a:srgbClr val="415263"/>
                </a:solidFill>
                <a:latin typeface="Arial"/>
                <a:cs typeface="Arial"/>
              </a:rPr>
              <a:t> </a:t>
            </a:r>
            <a:r>
              <a:rPr sz="1250" b="1" err="1">
                <a:solidFill>
                  <a:srgbClr val="415263"/>
                </a:solidFill>
                <a:latin typeface="Arial"/>
                <a:cs typeface="Arial"/>
              </a:rPr>
              <a:t>ved</a:t>
            </a:r>
            <a:r>
              <a:rPr sz="1250" b="1" spc="70">
                <a:solidFill>
                  <a:srgbClr val="415263"/>
                </a:solidFill>
                <a:latin typeface="Arial"/>
                <a:cs typeface="Arial"/>
              </a:rPr>
              <a:t> </a:t>
            </a:r>
            <a:r>
              <a:rPr sz="1250" b="1">
                <a:solidFill>
                  <a:srgbClr val="415263"/>
                </a:solidFill>
                <a:latin typeface="Arial"/>
                <a:cs typeface="Arial"/>
              </a:rPr>
              <a:t>nye</a:t>
            </a:r>
            <a:r>
              <a:rPr sz="1250" b="1" spc="65">
                <a:solidFill>
                  <a:srgbClr val="415263"/>
                </a:solidFill>
                <a:latin typeface="Arial"/>
                <a:cs typeface="Arial"/>
              </a:rPr>
              <a:t> </a:t>
            </a:r>
            <a:r>
              <a:rPr sz="1250" b="1" spc="-10" err="1">
                <a:solidFill>
                  <a:srgbClr val="415263"/>
                </a:solidFill>
                <a:latin typeface="Arial"/>
                <a:cs typeface="Arial"/>
              </a:rPr>
              <a:t>kraftformer</a:t>
            </a:r>
            <a:endParaRPr sz="1250">
              <a:latin typeface="Arial"/>
              <a:cs typeface="Arial"/>
            </a:endParaRPr>
          </a:p>
          <a:p>
            <a:pPr marL="17145" marR="131445">
              <a:lnSpc>
                <a:spcPct val="105800"/>
              </a:lnSpc>
              <a:spcBef>
                <a:spcPts val="445"/>
              </a:spcBef>
            </a:pPr>
            <a:r>
              <a:rPr sz="1100" err="1">
                <a:solidFill>
                  <a:srgbClr val="8597A3"/>
                </a:solidFill>
                <a:latin typeface="Arial"/>
                <a:cs typeface="Arial"/>
              </a:rPr>
              <a:t>Kostnad</a:t>
            </a:r>
            <a:r>
              <a:rPr sz="1100" spc="15">
                <a:solidFill>
                  <a:srgbClr val="8597A3"/>
                </a:solidFill>
                <a:latin typeface="Arial"/>
                <a:cs typeface="Arial"/>
              </a:rPr>
              <a:t> </a:t>
            </a:r>
            <a:r>
              <a:rPr sz="1100" err="1">
                <a:solidFill>
                  <a:srgbClr val="8597A3"/>
                </a:solidFill>
                <a:latin typeface="Arial"/>
                <a:cs typeface="Arial"/>
              </a:rPr>
              <a:t>bygging</a:t>
            </a:r>
            <a:r>
              <a:rPr sz="1100" spc="15">
                <a:solidFill>
                  <a:srgbClr val="8597A3"/>
                </a:solidFill>
                <a:latin typeface="Arial"/>
                <a:cs typeface="Arial"/>
              </a:rPr>
              <a:t> </a:t>
            </a:r>
            <a:r>
              <a:rPr sz="1100" err="1">
                <a:solidFill>
                  <a:srgbClr val="8597A3"/>
                </a:solidFill>
                <a:latin typeface="Arial"/>
                <a:cs typeface="Arial"/>
              </a:rPr>
              <a:t>og</a:t>
            </a:r>
            <a:r>
              <a:rPr sz="1100" spc="15">
                <a:solidFill>
                  <a:srgbClr val="8597A3"/>
                </a:solidFill>
                <a:latin typeface="Arial"/>
                <a:cs typeface="Arial"/>
              </a:rPr>
              <a:t> </a:t>
            </a:r>
            <a:r>
              <a:rPr sz="1100">
                <a:solidFill>
                  <a:srgbClr val="8597A3"/>
                </a:solidFill>
                <a:latin typeface="Arial"/>
                <a:cs typeface="Arial"/>
              </a:rPr>
              <a:t>drift</a:t>
            </a:r>
            <a:r>
              <a:rPr sz="1100" spc="20">
                <a:solidFill>
                  <a:srgbClr val="8597A3"/>
                </a:solidFill>
                <a:latin typeface="Arial"/>
                <a:cs typeface="Arial"/>
              </a:rPr>
              <a:t> </a:t>
            </a:r>
            <a:r>
              <a:rPr sz="1100" spc="-10">
                <a:solidFill>
                  <a:srgbClr val="8597A3"/>
                </a:solidFill>
                <a:latin typeface="Arial"/>
                <a:cs typeface="Arial"/>
              </a:rPr>
              <a:t>(LCOE). </a:t>
            </a:r>
            <a:r>
              <a:rPr sz="1100">
                <a:solidFill>
                  <a:srgbClr val="8597A3"/>
                </a:solidFill>
                <a:latin typeface="Arial"/>
                <a:cs typeface="Arial"/>
              </a:rPr>
              <a:t>Kilde:</a:t>
            </a:r>
            <a:r>
              <a:rPr sz="1100" spc="30">
                <a:solidFill>
                  <a:srgbClr val="8597A3"/>
                </a:solidFill>
                <a:latin typeface="Arial"/>
                <a:cs typeface="Arial"/>
              </a:rPr>
              <a:t> </a:t>
            </a:r>
            <a:r>
              <a:rPr sz="1100">
                <a:solidFill>
                  <a:srgbClr val="8597A3"/>
                </a:solidFill>
                <a:latin typeface="Arial"/>
                <a:cs typeface="Arial"/>
              </a:rPr>
              <a:t>NVE,</a:t>
            </a:r>
            <a:r>
              <a:rPr sz="1100" spc="30">
                <a:solidFill>
                  <a:srgbClr val="8597A3"/>
                </a:solidFill>
                <a:latin typeface="Arial"/>
                <a:cs typeface="Arial"/>
              </a:rPr>
              <a:t> </a:t>
            </a:r>
            <a:r>
              <a:rPr sz="1100" spc="-20">
                <a:solidFill>
                  <a:srgbClr val="8597A3"/>
                </a:solidFill>
                <a:latin typeface="Arial"/>
                <a:cs typeface="Arial"/>
              </a:rPr>
              <a:t>2024</a:t>
            </a:r>
            <a:endParaRPr sz="1100">
              <a:latin typeface="Arial"/>
              <a:cs typeface="Arial"/>
            </a:endParaRPr>
          </a:p>
        </p:txBody>
      </p:sp>
      <p:grpSp>
        <p:nvGrpSpPr>
          <p:cNvPr id="9" name="object 9"/>
          <p:cNvGrpSpPr/>
          <p:nvPr/>
        </p:nvGrpSpPr>
        <p:grpSpPr>
          <a:xfrm>
            <a:off x="9537206" y="9725528"/>
            <a:ext cx="9142730" cy="2707640"/>
            <a:chOff x="9537206" y="9725528"/>
            <a:chExt cx="9142730" cy="2707640"/>
          </a:xfrm>
        </p:grpSpPr>
        <p:sp>
          <p:nvSpPr>
            <p:cNvPr id="10" name="object 10"/>
            <p:cNvSpPr/>
            <p:nvPr/>
          </p:nvSpPr>
          <p:spPr>
            <a:xfrm>
              <a:off x="9537206" y="12430457"/>
              <a:ext cx="9142730" cy="0"/>
            </a:xfrm>
            <a:custGeom>
              <a:avLst/>
              <a:gdLst/>
              <a:ahLst/>
              <a:cxnLst/>
              <a:rect l="l" t="t" r="r" b="b"/>
              <a:pathLst>
                <a:path w="9142730">
                  <a:moveTo>
                    <a:pt x="0" y="0"/>
                  </a:moveTo>
                  <a:lnTo>
                    <a:pt x="9142226" y="0"/>
                  </a:lnTo>
                </a:path>
              </a:pathLst>
            </a:custGeom>
            <a:ln w="5319">
              <a:solidFill>
                <a:srgbClr val="415263"/>
              </a:solidFill>
            </a:ln>
          </p:spPr>
          <p:txBody>
            <a:bodyPr wrap="square" lIns="0" tIns="0" rIns="0" bIns="0" rtlCol="0"/>
            <a:lstStyle/>
            <a:p>
              <a:endParaRPr/>
            </a:p>
          </p:txBody>
        </p:sp>
        <p:sp>
          <p:nvSpPr>
            <p:cNvPr id="11" name="object 11"/>
            <p:cNvSpPr/>
            <p:nvPr/>
          </p:nvSpPr>
          <p:spPr>
            <a:xfrm>
              <a:off x="9537210" y="12430273"/>
              <a:ext cx="208279" cy="0"/>
            </a:xfrm>
            <a:custGeom>
              <a:avLst/>
              <a:gdLst/>
              <a:ahLst/>
              <a:cxnLst/>
              <a:rect l="l" t="t" r="r" b="b"/>
              <a:pathLst>
                <a:path w="208279">
                  <a:moveTo>
                    <a:pt x="0" y="0"/>
                  </a:moveTo>
                  <a:lnTo>
                    <a:pt x="207773" y="0"/>
                  </a:lnTo>
                  <a:lnTo>
                    <a:pt x="0" y="0"/>
                  </a:lnTo>
                  <a:close/>
                </a:path>
              </a:pathLst>
            </a:custGeom>
            <a:solidFill>
              <a:srgbClr val="B2B2B2"/>
            </a:solidFill>
          </p:spPr>
          <p:txBody>
            <a:bodyPr wrap="square" lIns="0" tIns="0" rIns="0" bIns="0" rtlCol="0"/>
            <a:lstStyle/>
            <a:p>
              <a:endParaRPr/>
            </a:p>
          </p:txBody>
        </p:sp>
        <p:sp>
          <p:nvSpPr>
            <p:cNvPr id="12" name="object 12"/>
            <p:cNvSpPr/>
            <p:nvPr/>
          </p:nvSpPr>
          <p:spPr>
            <a:xfrm>
              <a:off x="9744977" y="9725535"/>
              <a:ext cx="8726805" cy="2705100"/>
            </a:xfrm>
            <a:custGeom>
              <a:avLst/>
              <a:gdLst/>
              <a:ahLst/>
              <a:cxnLst/>
              <a:rect l="l" t="t" r="r" b="b"/>
              <a:pathLst>
                <a:path w="8726805" h="2705100">
                  <a:moveTo>
                    <a:pt x="415556" y="1990293"/>
                  </a:moveTo>
                  <a:lnTo>
                    <a:pt x="0" y="1990293"/>
                  </a:lnTo>
                  <a:lnTo>
                    <a:pt x="0" y="2704744"/>
                  </a:lnTo>
                  <a:lnTo>
                    <a:pt x="415556" y="2704744"/>
                  </a:lnTo>
                  <a:lnTo>
                    <a:pt x="415556" y="1990293"/>
                  </a:lnTo>
                  <a:close/>
                </a:path>
                <a:path w="8726805" h="2705100">
                  <a:moveTo>
                    <a:pt x="1246670" y="1973275"/>
                  </a:moveTo>
                  <a:lnTo>
                    <a:pt x="831113" y="1973275"/>
                  </a:lnTo>
                  <a:lnTo>
                    <a:pt x="831113" y="2704744"/>
                  </a:lnTo>
                  <a:lnTo>
                    <a:pt x="1246670" y="2704744"/>
                  </a:lnTo>
                  <a:lnTo>
                    <a:pt x="1246670" y="1973275"/>
                  </a:lnTo>
                  <a:close/>
                </a:path>
                <a:path w="8726805" h="2705100">
                  <a:moveTo>
                    <a:pt x="2077783" y="1973275"/>
                  </a:moveTo>
                  <a:lnTo>
                    <a:pt x="1662226" y="1973275"/>
                  </a:lnTo>
                  <a:lnTo>
                    <a:pt x="1662226" y="2704744"/>
                  </a:lnTo>
                  <a:lnTo>
                    <a:pt x="2077783" y="2704744"/>
                  </a:lnTo>
                  <a:lnTo>
                    <a:pt x="2077783" y="1973275"/>
                  </a:lnTo>
                  <a:close/>
                </a:path>
                <a:path w="8726805" h="2705100">
                  <a:moveTo>
                    <a:pt x="2908897" y="1599031"/>
                  </a:moveTo>
                  <a:lnTo>
                    <a:pt x="2493340" y="1599031"/>
                  </a:lnTo>
                  <a:lnTo>
                    <a:pt x="2493340" y="2704744"/>
                  </a:lnTo>
                  <a:lnTo>
                    <a:pt x="2908897" y="2704744"/>
                  </a:lnTo>
                  <a:lnTo>
                    <a:pt x="2908897" y="1599031"/>
                  </a:lnTo>
                  <a:close/>
                </a:path>
                <a:path w="8726805" h="2705100">
                  <a:moveTo>
                    <a:pt x="3740010" y="1582026"/>
                  </a:moveTo>
                  <a:lnTo>
                    <a:pt x="3324453" y="1582026"/>
                  </a:lnTo>
                  <a:lnTo>
                    <a:pt x="3324453" y="2704744"/>
                  </a:lnTo>
                  <a:lnTo>
                    <a:pt x="3740010" y="2704744"/>
                  </a:lnTo>
                  <a:lnTo>
                    <a:pt x="3740010" y="1582026"/>
                  </a:lnTo>
                  <a:close/>
                </a:path>
                <a:path w="8726805" h="2705100">
                  <a:moveTo>
                    <a:pt x="4571123" y="748487"/>
                  </a:moveTo>
                  <a:lnTo>
                    <a:pt x="4155554" y="748487"/>
                  </a:lnTo>
                  <a:lnTo>
                    <a:pt x="4155554" y="2704744"/>
                  </a:lnTo>
                  <a:lnTo>
                    <a:pt x="4571123" y="2704744"/>
                  </a:lnTo>
                  <a:lnTo>
                    <a:pt x="4571123" y="748487"/>
                  </a:lnTo>
                  <a:close/>
                </a:path>
                <a:path w="8726805" h="2705100">
                  <a:moveTo>
                    <a:pt x="5402237" y="578370"/>
                  </a:moveTo>
                  <a:lnTo>
                    <a:pt x="4986680" y="578370"/>
                  </a:lnTo>
                  <a:lnTo>
                    <a:pt x="4986680" y="2704744"/>
                  </a:lnTo>
                  <a:lnTo>
                    <a:pt x="5402237" y="2704744"/>
                  </a:lnTo>
                  <a:lnTo>
                    <a:pt x="5402237" y="578370"/>
                  </a:lnTo>
                  <a:close/>
                </a:path>
                <a:path w="8726805" h="2705100">
                  <a:moveTo>
                    <a:pt x="6233338" y="527342"/>
                  </a:moveTo>
                  <a:lnTo>
                    <a:pt x="5817781" y="527342"/>
                  </a:lnTo>
                  <a:lnTo>
                    <a:pt x="5817781" y="2704744"/>
                  </a:lnTo>
                  <a:lnTo>
                    <a:pt x="6233338" y="2704744"/>
                  </a:lnTo>
                  <a:lnTo>
                    <a:pt x="6233338" y="527342"/>
                  </a:lnTo>
                  <a:close/>
                </a:path>
                <a:path w="8726805" h="2705100">
                  <a:moveTo>
                    <a:pt x="7064451" y="136080"/>
                  </a:moveTo>
                  <a:lnTo>
                    <a:pt x="6648894" y="136080"/>
                  </a:lnTo>
                  <a:lnTo>
                    <a:pt x="6648894" y="2704744"/>
                  </a:lnTo>
                  <a:lnTo>
                    <a:pt x="7064451" y="2704744"/>
                  </a:lnTo>
                  <a:lnTo>
                    <a:pt x="7064451" y="136080"/>
                  </a:lnTo>
                  <a:close/>
                </a:path>
                <a:path w="8726805" h="2705100">
                  <a:moveTo>
                    <a:pt x="7895564" y="102069"/>
                  </a:moveTo>
                  <a:lnTo>
                    <a:pt x="7480008" y="102069"/>
                  </a:lnTo>
                  <a:lnTo>
                    <a:pt x="7480008" y="2704744"/>
                  </a:lnTo>
                  <a:lnTo>
                    <a:pt x="7895564" y="2704744"/>
                  </a:lnTo>
                  <a:lnTo>
                    <a:pt x="7895564" y="102069"/>
                  </a:lnTo>
                  <a:close/>
                </a:path>
                <a:path w="8726805" h="2705100">
                  <a:moveTo>
                    <a:pt x="8726678" y="0"/>
                  </a:moveTo>
                  <a:lnTo>
                    <a:pt x="8311121" y="0"/>
                  </a:lnTo>
                  <a:lnTo>
                    <a:pt x="8311121" y="2704744"/>
                  </a:lnTo>
                  <a:lnTo>
                    <a:pt x="8726678" y="2704744"/>
                  </a:lnTo>
                  <a:lnTo>
                    <a:pt x="8726678" y="0"/>
                  </a:lnTo>
                  <a:close/>
                </a:path>
              </a:pathLst>
            </a:custGeom>
            <a:solidFill>
              <a:srgbClr val="016F64"/>
            </a:solidFill>
          </p:spPr>
          <p:txBody>
            <a:bodyPr wrap="square" lIns="0" tIns="0" rIns="0" bIns="0" rtlCol="0"/>
            <a:lstStyle/>
            <a:p>
              <a:endParaRPr/>
            </a:p>
          </p:txBody>
        </p:sp>
      </p:grpSp>
      <p:sp>
        <p:nvSpPr>
          <p:cNvPr id="13" name="object 13"/>
          <p:cNvSpPr txBox="1"/>
          <p:nvPr/>
        </p:nvSpPr>
        <p:spPr>
          <a:xfrm>
            <a:off x="9342227" y="12319523"/>
            <a:ext cx="104775" cy="196215"/>
          </a:xfrm>
          <a:prstGeom prst="rect">
            <a:avLst/>
          </a:prstGeom>
        </p:spPr>
        <p:txBody>
          <a:bodyPr vert="horz" wrap="square" lIns="0" tIns="14604" rIns="0" bIns="0" rtlCol="0">
            <a:spAutoFit/>
          </a:bodyPr>
          <a:lstStyle/>
          <a:p>
            <a:pPr marL="12700">
              <a:lnSpc>
                <a:spcPct val="100000"/>
              </a:lnSpc>
              <a:spcBef>
                <a:spcPts val="114"/>
              </a:spcBef>
            </a:pPr>
            <a:r>
              <a:rPr sz="1100" spc="-50">
                <a:solidFill>
                  <a:srgbClr val="415263"/>
                </a:solidFill>
                <a:latin typeface="Arial"/>
                <a:cs typeface="Arial"/>
              </a:rPr>
              <a:t>0</a:t>
            </a:r>
            <a:endParaRPr sz="1100">
              <a:latin typeface="Arial"/>
              <a:cs typeface="Arial"/>
            </a:endParaRPr>
          </a:p>
        </p:txBody>
      </p:sp>
      <p:sp>
        <p:nvSpPr>
          <p:cNvPr id="14" name="object 14"/>
          <p:cNvSpPr txBox="1"/>
          <p:nvPr/>
        </p:nvSpPr>
        <p:spPr>
          <a:xfrm>
            <a:off x="9302794" y="11469019"/>
            <a:ext cx="18351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415263"/>
                </a:solidFill>
                <a:latin typeface="Arial"/>
                <a:cs typeface="Arial"/>
              </a:rPr>
              <a:t>50</a:t>
            </a:r>
            <a:endParaRPr sz="1100">
              <a:latin typeface="Arial"/>
              <a:cs typeface="Arial"/>
            </a:endParaRPr>
          </a:p>
        </p:txBody>
      </p:sp>
      <p:sp>
        <p:nvSpPr>
          <p:cNvPr id="15" name="object 15"/>
          <p:cNvSpPr txBox="1"/>
          <p:nvPr/>
        </p:nvSpPr>
        <p:spPr>
          <a:xfrm>
            <a:off x="9263360" y="10618514"/>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415263"/>
                </a:solidFill>
                <a:latin typeface="Arial"/>
                <a:cs typeface="Arial"/>
              </a:rPr>
              <a:t>100</a:t>
            </a:r>
            <a:endParaRPr sz="1100">
              <a:latin typeface="Arial"/>
              <a:cs typeface="Arial"/>
            </a:endParaRPr>
          </a:p>
        </p:txBody>
      </p:sp>
      <p:sp>
        <p:nvSpPr>
          <p:cNvPr id="16" name="object 16"/>
          <p:cNvSpPr txBox="1"/>
          <p:nvPr/>
        </p:nvSpPr>
        <p:spPr>
          <a:xfrm>
            <a:off x="9263360" y="9768009"/>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415263"/>
                </a:solidFill>
                <a:latin typeface="Arial"/>
                <a:cs typeface="Arial"/>
              </a:rPr>
              <a:t>150</a:t>
            </a:r>
            <a:endParaRPr sz="1100">
              <a:latin typeface="Arial"/>
              <a:cs typeface="Arial"/>
            </a:endParaRPr>
          </a:p>
        </p:txBody>
      </p:sp>
      <p:sp>
        <p:nvSpPr>
          <p:cNvPr id="17" name="object 17"/>
          <p:cNvSpPr txBox="1"/>
          <p:nvPr/>
        </p:nvSpPr>
        <p:spPr>
          <a:xfrm>
            <a:off x="9263360" y="8917504"/>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415263"/>
                </a:solidFill>
                <a:latin typeface="Arial"/>
                <a:cs typeface="Arial"/>
              </a:rPr>
              <a:t>200</a:t>
            </a:r>
            <a:endParaRPr sz="1100">
              <a:latin typeface="Arial"/>
              <a:cs typeface="Arial"/>
            </a:endParaRPr>
          </a:p>
        </p:txBody>
      </p:sp>
      <p:sp>
        <p:nvSpPr>
          <p:cNvPr id="18" name="object 18"/>
          <p:cNvSpPr txBox="1"/>
          <p:nvPr/>
        </p:nvSpPr>
        <p:spPr>
          <a:xfrm>
            <a:off x="12352479" y="11059905"/>
            <a:ext cx="18351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65</a:t>
            </a:r>
            <a:endParaRPr sz="1100">
              <a:latin typeface="Arial"/>
              <a:cs typeface="Arial"/>
            </a:endParaRPr>
          </a:p>
        </p:txBody>
      </p:sp>
      <p:sp>
        <p:nvSpPr>
          <p:cNvPr id="19" name="object 19"/>
          <p:cNvSpPr txBox="1"/>
          <p:nvPr/>
        </p:nvSpPr>
        <p:spPr>
          <a:xfrm>
            <a:off x="13955190" y="10206847"/>
            <a:ext cx="25209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115</a:t>
            </a:r>
            <a:endParaRPr sz="1100">
              <a:latin typeface="Arial"/>
              <a:cs typeface="Arial"/>
            </a:endParaRPr>
          </a:p>
        </p:txBody>
      </p:sp>
      <p:sp>
        <p:nvSpPr>
          <p:cNvPr id="20" name="object 20"/>
          <p:cNvSpPr txBox="1"/>
          <p:nvPr/>
        </p:nvSpPr>
        <p:spPr>
          <a:xfrm>
            <a:off x="13059483" y="12506354"/>
            <a:ext cx="472440" cy="485140"/>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Solkraft store </a:t>
            </a:r>
            <a:r>
              <a:rPr sz="1000">
                <a:solidFill>
                  <a:srgbClr val="415263"/>
                </a:solidFill>
                <a:latin typeface="Arial"/>
                <a:cs typeface="Arial"/>
              </a:rPr>
              <a:t>flate</a:t>
            </a:r>
            <a:r>
              <a:rPr sz="1000" spc="-5">
                <a:solidFill>
                  <a:srgbClr val="415263"/>
                </a:solidFill>
                <a:latin typeface="Arial"/>
                <a:cs typeface="Arial"/>
              </a:rPr>
              <a:t> </a:t>
            </a:r>
            <a:r>
              <a:rPr sz="1000" spc="-25">
                <a:solidFill>
                  <a:srgbClr val="415263"/>
                </a:solidFill>
                <a:latin typeface="Arial"/>
                <a:cs typeface="Arial"/>
              </a:rPr>
              <a:t>tak</a:t>
            </a:r>
            <a:endParaRPr sz="1000">
              <a:latin typeface="Arial"/>
              <a:cs typeface="Arial"/>
            </a:endParaRPr>
          </a:p>
        </p:txBody>
      </p:sp>
      <p:sp>
        <p:nvSpPr>
          <p:cNvPr id="21" name="object 21"/>
          <p:cNvSpPr txBox="1"/>
          <p:nvPr/>
        </p:nvSpPr>
        <p:spPr>
          <a:xfrm>
            <a:off x="15559209" y="12506354"/>
            <a:ext cx="458470" cy="332105"/>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Solkraft hustak</a:t>
            </a:r>
            <a:endParaRPr sz="1000">
              <a:latin typeface="Arial"/>
              <a:cs typeface="Arial"/>
            </a:endParaRPr>
          </a:p>
        </p:txBody>
      </p:sp>
      <p:sp>
        <p:nvSpPr>
          <p:cNvPr id="22" name="object 22"/>
          <p:cNvSpPr txBox="1"/>
          <p:nvPr/>
        </p:nvSpPr>
        <p:spPr>
          <a:xfrm>
            <a:off x="16414666" y="12506354"/>
            <a:ext cx="487045" cy="179070"/>
          </a:xfrm>
          <a:prstGeom prst="rect">
            <a:avLst/>
          </a:prstGeom>
        </p:spPr>
        <p:txBody>
          <a:bodyPr vert="horz" wrap="square" lIns="0" tIns="13335" rIns="0" bIns="0" rtlCol="0">
            <a:spAutoFit/>
          </a:bodyPr>
          <a:lstStyle/>
          <a:p>
            <a:pPr marL="12700">
              <a:lnSpc>
                <a:spcPct val="100000"/>
              </a:lnSpc>
              <a:spcBef>
                <a:spcPts val="105"/>
              </a:spcBef>
            </a:pPr>
            <a:r>
              <a:rPr sz="1000" spc="-10">
                <a:solidFill>
                  <a:srgbClr val="415263"/>
                </a:solidFill>
                <a:latin typeface="Arial"/>
                <a:cs typeface="Arial"/>
              </a:rPr>
              <a:t>Kullkraft</a:t>
            </a:r>
            <a:endParaRPr sz="1000">
              <a:latin typeface="Arial"/>
              <a:cs typeface="Arial"/>
            </a:endParaRPr>
          </a:p>
        </p:txBody>
      </p:sp>
      <p:sp>
        <p:nvSpPr>
          <p:cNvPr id="23" name="object 23"/>
          <p:cNvSpPr txBox="1"/>
          <p:nvPr/>
        </p:nvSpPr>
        <p:spPr>
          <a:xfrm>
            <a:off x="18036723" y="12506354"/>
            <a:ext cx="643255" cy="179070"/>
          </a:xfrm>
          <a:prstGeom prst="rect">
            <a:avLst/>
          </a:prstGeom>
        </p:spPr>
        <p:txBody>
          <a:bodyPr vert="horz" wrap="square" lIns="0" tIns="13335" rIns="0" bIns="0" rtlCol="0">
            <a:spAutoFit/>
          </a:bodyPr>
          <a:lstStyle/>
          <a:p>
            <a:pPr marL="12700">
              <a:lnSpc>
                <a:spcPct val="100000"/>
              </a:lnSpc>
              <a:spcBef>
                <a:spcPts val="105"/>
              </a:spcBef>
            </a:pPr>
            <a:r>
              <a:rPr sz="1000" spc="-10">
                <a:solidFill>
                  <a:srgbClr val="415263"/>
                </a:solidFill>
                <a:latin typeface="Arial"/>
                <a:cs typeface="Arial"/>
              </a:rPr>
              <a:t>Kjernekraft</a:t>
            </a:r>
            <a:endParaRPr sz="1000">
              <a:latin typeface="Arial"/>
              <a:cs typeface="Arial"/>
            </a:endParaRPr>
          </a:p>
        </p:txBody>
      </p:sp>
      <p:sp>
        <p:nvSpPr>
          <p:cNvPr id="24" name="object 24"/>
          <p:cNvSpPr txBox="1"/>
          <p:nvPr/>
        </p:nvSpPr>
        <p:spPr>
          <a:xfrm>
            <a:off x="14737074" y="12506354"/>
            <a:ext cx="514984" cy="485140"/>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Gassfyrt kombi- kraftverk</a:t>
            </a:r>
            <a:endParaRPr sz="1000">
              <a:latin typeface="Arial"/>
              <a:cs typeface="Arial"/>
            </a:endParaRPr>
          </a:p>
        </p:txBody>
      </p:sp>
      <p:sp>
        <p:nvSpPr>
          <p:cNvPr id="25" name="object 25"/>
          <p:cNvSpPr txBox="1"/>
          <p:nvPr/>
        </p:nvSpPr>
        <p:spPr>
          <a:xfrm>
            <a:off x="17247908" y="12506354"/>
            <a:ext cx="514984" cy="332105"/>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Flytende havvind</a:t>
            </a:r>
            <a:endParaRPr sz="1000">
              <a:latin typeface="Arial"/>
              <a:cs typeface="Arial"/>
            </a:endParaRPr>
          </a:p>
        </p:txBody>
      </p:sp>
      <p:sp>
        <p:nvSpPr>
          <p:cNvPr id="26" name="object 26"/>
          <p:cNvSpPr txBox="1"/>
          <p:nvPr/>
        </p:nvSpPr>
        <p:spPr>
          <a:xfrm>
            <a:off x="13903831" y="12506354"/>
            <a:ext cx="529590" cy="332105"/>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Bunnfast havvind</a:t>
            </a:r>
            <a:endParaRPr sz="1000">
              <a:latin typeface="Arial"/>
              <a:cs typeface="Arial"/>
            </a:endParaRPr>
          </a:p>
        </p:txBody>
      </p:sp>
      <p:sp>
        <p:nvSpPr>
          <p:cNvPr id="27" name="object 27"/>
          <p:cNvSpPr txBox="1"/>
          <p:nvPr/>
        </p:nvSpPr>
        <p:spPr>
          <a:xfrm>
            <a:off x="12226240" y="12506354"/>
            <a:ext cx="458470" cy="485140"/>
          </a:xfrm>
          <a:prstGeom prst="rect">
            <a:avLst/>
          </a:prstGeom>
        </p:spPr>
        <p:txBody>
          <a:bodyPr vert="horz" wrap="square" lIns="0" tIns="13335" rIns="0" bIns="0" rtlCol="0">
            <a:spAutoFit/>
          </a:bodyPr>
          <a:lstStyle/>
          <a:p>
            <a:pPr marL="12700" marR="5080" algn="just">
              <a:lnSpc>
                <a:spcPct val="100000"/>
              </a:lnSpc>
              <a:spcBef>
                <a:spcPts val="105"/>
              </a:spcBef>
            </a:pPr>
            <a:r>
              <a:rPr sz="1000" spc="-10">
                <a:solidFill>
                  <a:srgbClr val="415263"/>
                </a:solidFill>
                <a:latin typeface="Arial"/>
                <a:cs typeface="Arial"/>
              </a:rPr>
              <a:t>Bakke- montert solkraft</a:t>
            </a:r>
            <a:endParaRPr sz="1000">
              <a:latin typeface="Arial"/>
              <a:cs typeface="Arial"/>
            </a:endParaRPr>
          </a:p>
        </p:txBody>
      </p:sp>
      <p:sp>
        <p:nvSpPr>
          <p:cNvPr id="28" name="object 28"/>
          <p:cNvSpPr txBox="1"/>
          <p:nvPr/>
        </p:nvSpPr>
        <p:spPr>
          <a:xfrm>
            <a:off x="11401169" y="12506354"/>
            <a:ext cx="562610" cy="332105"/>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Vannkraft (&lt;10MW)</a:t>
            </a:r>
            <a:endParaRPr sz="1000">
              <a:latin typeface="Arial"/>
              <a:cs typeface="Arial"/>
            </a:endParaRPr>
          </a:p>
        </p:txBody>
      </p:sp>
      <p:sp>
        <p:nvSpPr>
          <p:cNvPr id="29" name="object 29"/>
          <p:cNvSpPr txBox="1"/>
          <p:nvPr/>
        </p:nvSpPr>
        <p:spPr>
          <a:xfrm>
            <a:off x="10552989" y="12506354"/>
            <a:ext cx="562610" cy="332105"/>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Vannkraft (&gt;10MW)</a:t>
            </a:r>
            <a:endParaRPr sz="1000">
              <a:latin typeface="Arial"/>
              <a:cs typeface="Arial"/>
            </a:endParaRPr>
          </a:p>
        </p:txBody>
      </p:sp>
      <p:sp>
        <p:nvSpPr>
          <p:cNvPr id="30" name="object 30"/>
          <p:cNvSpPr txBox="1"/>
          <p:nvPr/>
        </p:nvSpPr>
        <p:spPr>
          <a:xfrm>
            <a:off x="9739407" y="12506354"/>
            <a:ext cx="527050" cy="332105"/>
          </a:xfrm>
          <a:prstGeom prst="rect">
            <a:avLst/>
          </a:prstGeom>
        </p:spPr>
        <p:txBody>
          <a:bodyPr vert="horz" wrap="square" lIns="0" tIns="13335" rIns="0" bIns="0" rtlCol="0">
            <a:spAutoFit/>
          </a:bodyPr>
          <a:lstStyle/>
          <a:p>
            <a:pPr marL="12700" marR="5080">
              <a:lnSpc>
                <a:spcPct val="100000"/>
              </a:lnSpc>
              <a:spcBef>
                <a:spcPts val="105"/>
              </a:spcBef>
            </a:pPr>
            <a:r>
              <a:rPr sz="1000" spc="-10">
                <a:solidFill>
                  <a:srgbClr val="415263"/>
                </a:solidFill>
                <a:latin typeface="Arial"/>
                <a:cs typeface="Arial"/>
              </a:rPr>
              <a:t>Vindkraft </a:t>
            </a:r>
            <a:r>
              <a:rPr sz="1000">
                <a:solidFill>
                  <a:srgbClr val="415263"/>
                </a:solidFill>
                <a:latin typeface="Arial"/>
                <a:cs typeface="Arial"/>
              </a:rPr>
              <a:t>på</a:t>
            </a:r>
            <a:r>
              <a:rPr sz="1000" spc="5">
                <a:solidFill>
                  <a:srgbClr val="415263"/>
                </a:solidFill>
                <a:latin typeface="Arial"/>
                <a:cs typeface="Arial"/>
              </a:rPr>
              <a:t> </a:t>
            </a:r>
            <a:r>
              <a:rPr sz="1000" spc="-20">
                <a:solidFill>
                  <a:srgbClr val="415263"/>
                </a:solidFill>
                <a:latin typeface="Arial"/>
                <a:cs typeface="Arial"/>
              </a:rPr>
              <a:t>land</a:t>
            </a:r>
            <a:endParaRPr sz="1000">
              <a:latin typeface="Arial"/>
              <a:cs typeface="Arial"/>
            </a:endParaRPr>
          </a:p>
        </p:txBody>
      </p:sp>
      <p:sp>
        <p:nvSpPr>
          <p:cNvPr id="31" name="object 31"/>
          <p:cNvSpPr txBox="1"/>
          <p:nvPr/>
        </p:nvSpPr>
        <p:spPr>
          <a:xfrm>
            <a:off x="17301257" y="9568125"/>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153</a:t>
            </a:r>
            <a:endParaRPr sz="1100">
              <a:latin typeface="Arial"/>
              <a:cs typeface="Arial"/>
            </a:endParaRPr>
          </a:p>
        </p:txBody>
      </p:sp>
      <p:sp>
        <p:nvSpPr>
          <p:cNvPr id="32" name="object 32"/>
          <p:cNvSpPr txBox="1"/>
          <p:nvPr/>
        </p:nvSpPr>
        <p:spPr>
          <a:xfrm>
            <a:off x="14779387" y="10034229"/>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125</a:t>
            </a:r>
            <a:endParaRPr sz="1100">
              <a:latin typeface="Arial"/>
              <a:cs typeface="Arial"/>
            </a:endParaRPr>
          </a:p>
        </p:txBody>
      </p:sp>
      <p:sp>
        <p:nvSpPr>
          <p:cNvPr id="33" name="object 33"/>
          <p:cNvSpPr txBox="1"/>
          <p:nvPr/>
        </p:nvSpPr>
        <p:spPr>
          <a:xfrm>
            <a:off x="18112044" y="9465712"/>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159</a:t>
            </a:r>
            <a:endParaRPr sz="1100">
              <a:latin typeface="Arial"/>
              <a:cs typeface="Arial"/>
            </a:endParaRPr>
          </a:p>
        </p:txBody>
      </p:sp>
      <p:sp>
        <p:nvSpPr>
          <p:cNvPr id="34" name="object 34"/>
          <p:cNvSpPr txBox="1"/>
          <p:nvPr/>
        </p:nvSpPr>
        <p:spPr>
          <a:xfrm>
            <a:off x="16451603" y="9596068"/>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151</a:t>
            </a:r>
            <a:endParaRPr sz="1100">
              <a:latin typeface="Arial"/>
              <a:cs typeface="Arial"/>
            </a:endParaRPr>
          </a:p>
        </p:txBody>
      </p:sp>
      <p:sp>
        <p:nvSpPr>
          <p:cNvPr id="35" name="object 35"/>
          <p:cNvSpPr txBox="1"/>
          <p:nvPr/>
        </p:nvSpPr>
        <p:spPr>
          <a:xfrm>
            <a:off x="15619680" y="9989263"/>
            <a:ext cx="26225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128</a:t>
            </a:r>
            <a:endParaRPr sz="1100">
              <a:latin typeface="Arial"/>
              <a:cs typeface="Arial"/>
            </a:endParaRPr>
          </a:p>
        </p:txBody>
      </p:sp>
      <p:sp>
        <p:nvSpPr>
          <p:cNvPr id="36" name="object 36"/>
          <p:cNvSpPr txBox="1"/>
          <p:nvPr/>
        </p:nvSpPr>
        <p:spPr>
          <a:xfrm>
            <a:off x="13176251" y="11043033"/>
            <a:ext cx="18351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66</a:t>
            </a:r>
            <a:endParaRPr sz="1100">
              <a:latin typeface="Arial"/>
              <a:cs typeface="Arial"/>
            </a:endParaRPr>
          </a:p>
        </p:txBody>
      </p:sp>
      <p:sp>
        <p:nvSpPr>
          <p:cNvPr id="37" name="object 37"/>
          <p:cNvSpPr txBox="1"/>
          <p:nvPr/>
        </p:nvSpPr>
        <p:spPr>
          <a:xfrm>
            <a:off x="10714666" y="11438924"/>
            <a:ext cx="18351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43</a:t>
            </a:r>
            <a:endParaRPr sz="1100">
              <a:latin typeface="Arial"/>
              <a:cs typeface="Arial"/>
            </a:endParaRPr>
          </a:p>
        </p:txBody>
      </p:sp>
      <p:sp>
        <p:nvSpPr>
          <p:cNvPr id="38" name="object 38"/>
          <p:cNvSpPr txBox="1"/>
          <p:nvPr/>
        </p:nvSpPr>
        <p:spPr>
          <a:xfrm>
            <a:off x="11542760" y="11439490"/>
            <a:ext cx="18351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43</a:t>
            </a:r>
            <a:endParaRPr sz="1100">
              <a:latin typeface="Arial"/>
              <a:cs typeface="Arial"/>
            </a:endParaRPr>
          </a:p>
        </p:txBody>
      </p:sp>
      <p:sp>
        <p:nvSpPr>
          <p:cNvPr id="39" name="object 39"/>
          <p:cNvSpPr txBox="1"/>
          <p:nvPr/>
        </p:nvSpPr>
        <p:spPr>
          <a:xfrm>
            <a:off x="9871679" y="11449278"/>
            <a:ext cx="183515" cy="196215"/>
          </a:xfrm>
          <a:prstGeom prst="rect">
            <a:avLst/>
          </a:prstGeom>
        </p:spPr>
        <p:txBody>
          <a:bodyPr vert="horz" wrap="square" lIns="0" tIns="14604" rIns="0" bIns="0" rtlCol="0">
            <a:spAutoFit/>
          </a:bodyPr>
          <a:lstStyle/>
          <a:p>
            <a:pPr marL="12700">
              <a:lnSpc>
                <a:spcPct val="100000"/>
              </a:lnSpc>
              <a:spcBef>
                <a:spcPts val="114"/>
              </a:spcBef>
            </a:pPr>
            <a:r>
              <a:rPr sz="1100" spc="-25">
                <a:solidFill>
                  <a:srgbClr val="016F64"/>
                </a:solidFill>
                <a:latin typeface="Arial"/>
                <a:cs typeface="Arial"/>
              </a:rPr>
              <a:t>42</a:t>
            </a:r>
            <a:endParaRPr sz="1100">
              <a:latin typeface="Arial"/>
              <a:cs typeface="Arial"/>
            </a:endParaRPr>
          </a:p>
        </p:txBody>
      </p:sp>
      <p:sp>
        <p:nvSpPr>
          <p:cNvPr id="5" name="TextBox 42">
            <a:extLst>
              <a:ext uri="{FF2B5EF4-FFF2-40B4-BE49-F238E27FC236}">
                <a16:creationId xmlns:a16="http://schemas.microsoft.com/office/drawing/2014/main" id="{A1F6C268-06B4-CCFC-3182-C58E4893C7E7}"/>
              </a:ext>
            </a:extLst>
          </p:cNvPr>
          <p:cNvSpPr txBox="1"/>
          <p:nvPr/>
        </p:nvSpPr>
        <p:spPr>
          <a:xfrm>
            <a:off x="16169701" y="2855566"/>
            <a:ext cx="1470025" cy="2460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err="1">
                <a:solidFill>
                  <a:srgbClr val="8A98A2">
                    <a:lumMod val="50000"/>
                  </a:srgbClr>
                </a:solidFill>
                <a:latin typeface="Arial"/>
              </a:rPr>
              <a:t>Forbruk</a:t>
            </a:r>
            <a:endParaRPr kumimoji="0" lang="en-US" sz="1000" b="0" i="0" u="none" strike="noStrike" kern="1200" cap="none" spc="0" normalizeH="0" baseline="0" noProof="0">
              <a:ln>
                <a:noFill/>
              </a:ln>
              <a:solidFill>
                <a:srgbClr val="8A98A2">
                  <a:lumMod val="50000"/>
                </a:srgbClr>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30C7279F-99C0-3787-10D3-03F280435D45}"/>
              </a:ext>
            </a:extLst>
          </p:cNvPr>
          <p:cNvGraphicFramePr/>
          <p:nvPr>
            <p:extLst>
              <p:ext uri="{D42A27DB-BD31-4B8C-83A1-F6EECF244321}">
                <p14:modId xmlns:p14="http://schemas.microsoft.com/office/powerpoint/2010/main" val="3631305953"/>
              </p:ext>
            </p:extLst>
          </p:nvPr>
        </p:nvGraphicFramePr>
        <p:xfrm>
          <a:off x="9982332" y="1376063"/>
          <a:ext cx="7984319" cy="54025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2">
            <a:extLst>
              <a:ext uri="{FF2B5EF4-FFF2-40B4-BE49-F238E27FC236}">
                <a16:creationId xmlns:a16="http://schemas.microsoft.com/office/drawing/2014/main" id="{A0B7FC94-9D31-8937-7CF9-E39DDBFAD240}"/>
              </a:ext>
            </a:extLst>
          </p:cNvPr>
          <p:cNvSpPr>
            <a:spLocks noGrp="1"/>
          </p:cNvSpPr>
          <p:nvPr/>
        </p:nvSpPr>
        <p:spPr bwMode="auto">
          <a:xfrm>
            <a:off x="10732561" y="6634542"/>
            <a:ext cx="798394" cy="516439"/>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A049AF8-0ABF-4F35-8F42-CA7CF14AD655}" type="datetime'''''''''''2''''''''''''''''''''''''''''''''''0''''''2''''6'">
              <a:rPr lang="nb-NO" altLang="en-US" smtClean="0">
                <a:solidFill>
                  <a:srgbClr val="444D55"/>
                </a:solidFill>
              </a:rPr>
              <a:pPr marL="0" lvl="0" indent="0" algn="ctr">
                <a:spcBef>
                  <a:spcPct val="0"/>
                </a:spcBef>
                <a:spcAft>
                  <a:spcPct val="0"/>
                </a:spcAft>
                <a:buNone/>
                <a:defRPr/>
              </a:pPr>
              <a:t>2026</a:t>
            </a:fld>
            <a:endParaRPr kumimoji="0" lang="en-US" b="0" i="0" strike="noStrike" kern="1200" cap="none" spc="0" normalizeH="0" baseline="0" noProof="0">
              <a:ln>
                <a:noFill/>
              </a:ln>
              <a:solidFill>
                <a:srgbClr val="444D55"/>
              </a:solidFill>
              <a:effectLst/>
              <a:uLnTx/>
              <a:uFillTx/>
            </a:endParaRPr>
          </a:p>
        </p:txBody>
      </p:sp>
      <p:sp>
        <p:nvSpPr>
          <p:cNvPr id="8" name="Text Placeholder 2">
            <a:extLst>
              <a:ext uri="{FF2B5EF4-FFF2-40B4-BE49-F238E27FC236}">
                <a16:creationId xmlns:a16="http://schemas.microsoft.com/office/drawing/2014/main" id="{9F13837E-EE5C-EC3A-B07B-984CD73E4F6A}"/>
              </a:ext>
            </a:extLst>
          </p:cNvPr>
          <p:cNvSpPr>
            <a:spLocks noGrp="1"/>
          </p:cNvSpPr>
          <p:nvPr/>
        </p:nvSpPr>
        <p:spPr bwMode="auto">
          <a:xfrm>
            <a:off x="11973412" y="6638150"/>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89EC342-49F4-496D-ADB0-2EBF9D4CB41C}" type="datetime'''''''''''''2''''''''''''''''0''''''''2''''8'''">
              <a:rPr lang="nb-NO" altLang="en-US" smtClean="0">
                <a:solidFill>
                  <a:srgbClr val="444D55"/>
                </a:solidFill>
              </a:rPr>
              <a:pPr marL="0" lvl="0" indent="0" algn="ctr">
                <a:spcBef>
                  <a:spcPct val="0"/>
                </a:spcBef>
                <a:spcAft>
                  <a:spcPct val="0"/>
                </a:spcAft>
                <a:buNone/>
                <a:defRPr/>
              </a:pPr>
              <a:t>2028</a:t>
            </a:fld>
            <a:endParaRPr kumimoji="0" lang="en-US" b="0" i="0" strike="noStrike" kern="1200" cap="none" spc="0" normalizeH="0" baseline="0" noProof="0">
              <a:ln>
                <a:noFill/>
              </a:ln>
              <a:solidFill>
                <a:srgbClr val="444D55"/>
              </a:solidFill>
              <a:effectLst/>
              <a:uLnTx/>
              <a:uFillTx/>
            </a:endParaRPr>
          </a:p>
        </p:txBody>
      </p:sp>
      <p:sp>
        <p:nvSpPr>
          <p:cNvPr id="70" name="Text Placeholder 2">
            <a:extLst>
              <a:ext uri="{FF2B5EF4-FFF2-40B4-BE49-F238E27FC236}">
                <a16:creationId xmlns:a16="http://schemas.microsoft.com/office/drawing/2014/main" id="{C75875CD-925A-2631-D32A-042FAB51ACC8}"/>
              </a:ext>
            </a:extLst>
          </p:cNvPr>
          <p:cNvSpPr>
            <a:spLocks noGrp="1"/>
          </p:cNvSpPr>
          <p:nvPr/>
        </p:nvSpPr>
        <p:spPr bwMode="auto">
          <a:xfrm>
            <a:off x="12946076" y="663297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FED3A6F-22AD-487E-A4AF-E583A6F90125}" type="datetime'''''''20''''''''''''''''''''''''''''''''30'''''''''''''">
              <a:rPr lang="nb-NO" altLang="en-US" smtClean="0">
                <a:solidFill>
                  <a:srgbClr val="444D55"/>
                </a:solidFill>
              </a:rPr>
              <a:pPr marL="0" lvl="0" indent="0" algn="ctr">
                <a:spcBef>
                  <a:spcPct val="0"/>
                </a:spcBef>
                <a:spcAft>
                  <a:spcPct val="0"/>
                </a:spcAft>
                <a:buNone/>
                <a:defRPr/>
              </a:pPr>
              <a:t>2030</a:t>
            </a:fld>
            <a:endParaRPr kumimoji="0" lang="en-US" b="0" i="0" strike="noStrike" kern="1200" cap="none" spc="0" normalizeH="0" baseline="0" noProof="0">
              <a:ln>
                <a:noFill/>
              </a:ln>
              <a:solidFill>
                <a:srgbClr val="444D55"/>
              </a:solidFill>
              <a:effectLst/>
              <a:uLnTx/>
              <a:uFillTx/>
            </a:endParaRPr>
          </a:p>
        </p:txBody>
      </p:sp>
      <p:sp>
        <p:nvSpPr>
          <p:cNvPr id="71" name="Text Placeholder 2">
            <a:extLst>
              <a:ext uri="{FF2B5EF4-FFF2-40B4-BE49-F238E27FC236}">
                <a16:creationId xmlns:a16="http://schemas.microsoft.com/office/drawing/2014/main" id="{DF0F3098-B255-7E2C-EB13-70DAD31C4649}"/>
              </a:ext>
            </a:extLst>
          </p:cNvPr>
          <p:cNvSpPr>
            <a:spLocks noGrp="1"/>
          </p:cNvSpPr>
          <p:nvPr/>
        </p:nvSpPr>
        <p:spPr bwMode="auto">
          <a:xfrm>
            <a:off x="13833468" y="663297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DE4135E-982B-4030-B523-2928556B78D2}" type="datetime'''2''''0''''''''''''''''''''''''''''''3''''''''''''''2'''''''">
              <a:rPr lang="nb-NO" altLang="en-US" smtClean="0">
                <a:solidFill>
                  <a:srgbClr val="444D55"/>
                </a:solidFill>
              </a:rPr>
              <a:pPr marL="0" lvl="0" indent="0" algn="ctr">
                <a:spcBef>
                  <a:spcPct val="0"/>
                </a:spcBef>
                <a:spcAft>
                  <a:spcPct val="0"/>
                </a:spcAft>
                <a:buNone/>
                <a:defRPr/>
              </a:pPr>
              <a:t>2032</a:t>
            </a:fld>
            <a:endParaRPr kumimoji="0" lang="en-US" b="0" i="0" strike="noStrike" kern="1200" cap="none" spc="0" normalizeH="0" baseline="0" noProof="0">
              <a:ln>
                <a:noFill/>
              </a:ln>
              <a:solidFill>
                <a:srgbClr val="444D55"/>
              </a:solidFill>
              <a:effectLst/>
              <a:uLnTx/>
              <a:uFillTx/>
            </a:endParaRPr>
          </a:p>
        </p:txBody>
      </p:sp>
      <p:sp>
        <p:nvSpPr>
          <p:cNvPr id="72" name="Text Placeholder 2">
            <a:extLst>
              <a:ext uri="{FF2B5EF4-FFF2-40B4-BE49-F238E27FC236}">
                <a16:creationId xmlns:a16="http://schemas.microsoft.com/office/drawing/2014/main" id="{5860B16F-B1FF-06AE-77C2-B7B923AE12F9}"/>
              </a:ext>
            </a:extLst>
          </p:cNvPr>
          <p:cNvSpPr>
            <a:spLocks noGrp="1"/>
          </p:cNvSpPr>
          <p:nvPr/>
        </p:nvSpPr>
        <p:spPr bwMode="auto">
          <a:xfrm>
            <a:off x="14749542" y="6624989"/>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E34ACA1-2B60-4C2F-B47F-4AB09C785FA4}" type="datetime'''''2''''0''''''3''''''''4'''''''''''''''''''''''''''''''">
              <a:rPr lang="nb-NO" altLang="en-US" smtClean="0">
                <a:solidFill>
                  <a:srgbClr val="444D55"/>
                </a:solidFill>
              </a:rPr>
              <a:pPr marL="0" lvl="0" indent="0" algn="ctr">
                <a:spcBef>
                  <a:spcPct val="0"/>
                </a:spcBef>
                <a:spcAft>
                  <a:spcPct val="0"/>
                </a:spcAft>
                <a:buNone/>
                <a:defRPr/>
              </a:pPr>
              <a:t>2034</a:t>
            </a:fld>
            <a:endParaRPr kumimoji="0" lang="en-US" b="0" i="0" strike="noStrike" kern="1200" cap="none" spc="0" normalizeH="0" baseline="0" noProof="0">
              <a:ln>
                <a:noFill/>
              </a:ln>
              <a:solidFill>
                <a:srgbClr val="444D55"/>
              </a:solidFill>
              <a:effectLst/>
              <a:uLnTx/>
              <a:uFillTx/>
            </a:endParaRPr>
          </a:p>
        </p:txBody>
      </p:sp>
      <p:sp>
        <p:nvSpPr>
          <p:cNvPr id="73" name="Text Placeholder 2">
            <a:extLst>
              <a:ext uri="{FF2B5EF4-FFF2-40B4-BE49-F238E27FC236}">
                <a16:creationId xmlns:a16="http://schemas.microsoft.com/office/drawing/2014/main" id="{7A44C430-5273-5C14-8B1C-50B6850BF83B}"/>
              </a:ext>
            </a:extLst>
          </p:cNvPr>
          <p:cNvSpPr>
            <a:spLocks noGrp="1"/>
          </p:cNvSpPr>
          <p:nvPr/>
        </p:nvSpPr>
        <p:spPr bwMode="auto">
          <a:xfrm>
            <a:off x="15700808" y="6632971"/>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AC747FE-CCD0-4265-AA34-D5191946F3FE}" type="datetime'''''2''''''''''''0''''''3''''''''''''''''''6'''''">
              <a:rPr lang="nb-NO" altLang="en-US" smtClean="0">
                <a:solidFill>
                  <a:srgbClr val="444D55"/>
                </a:solidFill>
              </a:rPr>
              <a:pPr marL="0" lvl="0" indent="0" algn="ctr">
                <a:spcBef>
                  <a:spcPct val="0"/>
                </a:spcBef>
                <a:spcAft>
                  <a:spcPct val="0"/>
                </a:spcAft>
                <a:buNone/>
                <a:defRPr/>
              </a:pPr>
              <a:t>2036</a:t>
            </a:fld>
            <a:endParaRPr kumimoji="0" lang="en-US" b="0" i="0" strike="noStrike" kern="1200" cap="none" spc="0" normalizeH="0" baseline="0" noProof="0">
              <a:ln>
                <a:noFill/>
              </a:ln>
              <a:solidFill>
                <a:srgbClr val="444D55"/>
              </a:solidFill>
              <a:effectLst/>
              <a:uLnTx/>
              <a:uFillTx/>
            </a:endParaRPr>
          </a:p>
        </p:txBody>
      </p:sp>
      <p:sp>
        <p:nvSpPr>
          <p:cNvPr id="74" name="Text Placeholder 2">
            <a:extLst>
              <a:ext uri="{FF2B5EF4-FFF2-40B4-BE49-F238E27FC236}">
                <a16:creationId xmlns:a16="http://schemas.microsoft.com/office/drawing/2014/main" id="{EFFC33B0-AB95-18AF-7CA0-2E17F6A6AAEB}"/>
              </a:ext>
            </a:extLst>
          </p:cNvPr>
          <p:cNvSpPr>
            <a:spLocks noGrp="1"/>
          </p:cNvSpPr>
          <p:nvPr/>
        </p:nvSpPr>
        <p:spPr bwMode="auto">
          <a:xfrm>
            <a:off x="16685026" y="6624989"/>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B28D651-EAB9-454D-8EBF-4AD8371DA33C}" type="datetime'2''0''''''''''''''''''''''''3''''''''''''''''8'">
              <a:rPr lang="nb-NO" altLang="en-US" smtClean="0">
                <a:solidFill>
                  <a:srgbClr val="444D55"/>
                </a:solidFill>
              </a:rPr>
              <a:pPr marL="0" lvl="0" indent="0" algn="ctr">
                <a:spcBef>
                  <a:spcPct val="0"/>
                </a:spcBef>
                <a:spcAft>
                  <a:spcPct val="0"/>
                </a:spcAft>
                <a:buNone/>
                <a:defRPr/>
              </a:pPr>
              <a:t>2038</a:t>
            </a:fld>
            <a:endParaRPr kumimoji="0" lang="en-US" b="0" i="0" strike="noStrike" kern="1200" cap="none" spc="0" normalizeH="0" baseline="0" noProof="0">
              <a:ln>
                <a:noFill/>
              </a:ln>
              <a:solidFill>
                <a:srgbClr val="444D55"/>
              </a:solidFill>
              <a:effectLst/>
              <a:uLnTx/>
              <a:uFillTx/>
            </a:endParaRPr>
          </a:p>
        </p:txBody>
      </p:sp>
      <p:sp>
        <p:nvSpPr>
          <p:cNvPr id="75" name="Rectangle 74">
            <a:extLst>
              <a:ext uri="{FF2B5EF4-FFF2-40B4-BE49-F238E27FC236}">
                <a16:creationId xmlns:a16="http://schemas.microsoft.com/office/drawing/2014/main" id="{0E853C28-5B49-3073-A1ED-73840BFCB77E}"/>
              </a:ext>
            </a:extLst>
          </p:cNvPr>
          <p:cNvSpPr/>
          <p:nvPr/>
        </p:nvSpPr>
        <p:spPr bwMode="auto">
          <a:xfrm>
            <a:off x="18410199" y="3456150"/>
            <a:ext cx="214313" cy="160338"/>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4D55"/>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DACD29B1-3FE4-1BAD-F114-ABE77286DFF1}"/>
              </a:ext>
            </a:extLst>
          </p:cNvPr>
          <p:cNvSpPr/>
          <p:nvPr/>
        </p:nvSpPr>
        <p:spPr bwMode="auto">
          <a:xfrm>
            <a:off x="18410198" y="3841763"/>
            <a:ext cx="214313" cy="1603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4D55"/>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C9208A10-DEBE-435A-1577-178DEADD2227}"/>
              </a:ext>
            </a:extLst>
          </p:cNvPr>
          <p:cNvSpPr/>
          <p:nvPr/>
        </p:nvSpPr>
        <p:spPr bwMode="auto">
          <a:xfrm>
            <a:off x="18410198" y="4207790"/>
            <a:ext cx="214313" cy="16033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4D55"/>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6C85D6C6-E2A5-B487-8372-D98FAC4F6CEB}"/>
              </a:ext>
            </a:extLst>
          </p:cNvPr>
          <p:cNvSpPr/>
          <p:nvPr/>
        </p:nvSpPr>
        <p:spPr bwMode="auto">
          <a:xfrm>
            <a:off x="18410198" y="4567139"/>
            <a:ext cx="214313" cy="160338"/>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2"/>
              </a:solidFill>
            </a:endParaRPr>
          </a:p>
        </p:txBody>
      </p:sp>
      <p:sp>
        <p:nvSpPr>
          <p:cNvPr id="79" name="Text Placeholder 2">
            <a:extLst>
              <a:ext uri="{FF2B5EF4-FFF2-40B4-BE49-F238E27FC236}">
                <a16:creationId xmlns:a16="http://schemas.microsoft.com/office/drawing/2014/main" id="{5A698DE4-54B0-B962-60E7-CC32B957C092}"/>
              </a:ext>
            </a:extLst>
          </p:cNvPr>
          <p:cNvSpPr>
            <a:spLocks noGrp="1"/>
          </p:cNvSpPr>
          <p:nvPr/>
        </p:nvSpPr>
        <p:spPr bwMode="auto">
          <a:xfrm>
            <a:off x="18706240" y="3451388"/>
            <a:ext cx="3968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a:solidFill>
                  <a:srgbClr val="444D55"/>
                </a:solidFill>
              </a:rPr>
              <a:t>Anna</a:t>
            </a:r>
            <a:endParaRPr kumimoji="0" lang="en-US" b="0" i="0" strike="noStrike" kern="1200" cap="none" spc="0" normalizeH="0" baseline="0" noProof="0">
              <a:ln>
                <a:noFill/>
              </a:ln>
              <a:solidFill>
                <a:srgbClr val="444D55"/>
              </a:solidFill>
              <a:effectLst/>
              <a:uLnTx/>
              <a:uFillTx/>
            </a:endParaRPr>
          </a:p>
        </p:txBody>
      </p:sp>
      <p:sp>
        <p:nvSpPr>
          <p:cNvPr id="80" name="Text Placeholder 2">
            <a:extLst>
              <a:ext uri="{FF2B5EF4-FFF2-40B4-BE49-F238E27FC236}">
                <a16:creationId xmlns:a16="http://schemas.microsoft.com/office/drawing/2014/main" id="{2FCC3645-5AF7-1643-CDA9-5053286B9F04}"/>
              </a:ext>
            </a:extLst>
          </p:cNvPr>
          <p:cNvSpPr>
            <a:spLocks noGrp="1"/>
          </p:cNvSpPr>
          <p:nvPr/>
        </p:nvSpPr>
        <p:spPr bwMode="auto">
          <a:xfrm>
            <a:off x="18684712" y="3822858"/>
            <a:ext cx="596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err="1">
                <a:solidFill>
                  <a:srgbClr val="444D55"/>
                </a:solidFill>
              </a:rPr>
              <a:t>Vindkraft</a:t>
            </a:r>
            <a:endParaRPr kumimoji="0" lang="en-US" b="0" i="0" strike="noStrike" kern="1200" cap="none" spc="0" normalizeH="0" baseline="0" noProof="0">
              <a:ln>
                <a:noFill/>
              </a:ln>
              <a:solidFill>
                <a:srgbClr val="444D55"/>
              </a:solidFill>
              <a:effectLst/>
              <a:uLnTx/>
              <a:uFillTx/>
            </a:endParaRPr>
          </a:p>
        </p:txBody>
      </p:sp>
      <p:sp>
        <p:nvSpPr>
          <p:cNvPr id="81" name="Text Placeholder 2">
            <a:extLst>
              <a:ext uri="{FF2B5EF4-FFF2-40B4-BE49-F238E27FC236}">
                <a16:creationId xmlns:a16="http://schemas.microsoft.com/office/drawing/2014/main" id="{22B14E7B-1ED9-FAE9-4785-126851A95C63}"/>
              </a:ext>
            </a:extLst>
          </p:cNvPr>
          <p:cNvSpPr>
            <a:spLocks noGrp="1"/>
          </p:cNvSpPr>
          <p:nvPr/>
        </p:nvSpPr>
        <p:spPr bwMode="auto">
          <a:xfrm>
            <a:off x="18693606" y="4194328"/>
            <a:ext cx="639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err="1">
                <a:solidFill>
                  <a:srgbClr val="444D55"/>
                </a:solidFill>
              </a:rPr>
              <a:t>Vasskraft</a:t>
            </a:r>
            <a:endParaRPr kumimoji="0" lang="en-US" b="0" i="0" strike="noStrike" kern="1200" cap="none" spc="0" normalizeH="0" baseline="0" noProof="0">
              <a:ln>
                <a:noFill/>
              </a:ln>
              <a:solidFill>
                <a:srgbClr val="444D55"/>
              </a:solidFill>
              <a:effectLst/>
              <a:uLnTx/>
              <a:uFillTx/>
            </a:endParaRPr>
          </a:p>
        </p:txBody>
      </p:sp>
      <p:sp>
        <p:nvSpPr>
          <p:cNvPr id="82" name="Text Placeholder 2">
            <a:extLst>
              <a:ext uri="{FF2B5EF4-FFF2-40B4-BE49-F238E27FC236}">
                <a16:creationId xmlns:a16="http://schemas.microsoft.com/office/drawing/2014/main" id="{E1982EB8-B512-6239-EAEA-6B9199DF94DC}"/>
              </a:ext>
            </a:extLst>
          </p:cNvPr>
          <p:cNvSpPr>
            <a:spLocks noGrp="1"/>
          </p:cNvSpPr>
          <p:nvPr/>
        </p:nvSpPr>
        <p:spPr bwMode="auto">
          <a:xfrm>
            <a:off x="18706240" y="4565798"/>
            <a:ext cx="6508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err="1">
                <a:solidFill>
                  <a:srgbClr val="444D55"/>
                </a:solidFill>
              </a:rPr>
              <a:t>Eigenkraft</a:t>
            </a:r>
            <a:endParaRPr kumimoji="0" lang="en-US" b="0" i="0" strike="noStrike" kern="1200" cap="none" spc="0" normalizeH="0" baseline="0" noProof="0">
              <a:ln>
                <a:noFill/>
              </a:ln>
              <a:solidFill>
                <a:srgbClr val="444D55"/>
              </a:solidFill>
              <a:effectLst/>
              <a:uLnTx/>
              <a:uFillTx/>
            </a:endParaRPr>
          </a:p>
        </p:txBody>
      </p:sp>
      <p:cxnSp>
        <p:nvCxnSpPr>
          <p:cNvPr id="83" name="Straight Connector 82">
            <a:extLst>
              <a:ext uri="{FF2B5EF4-FFF2-40B4-BE49-F238E27FC236}">
                <a16:creationId xmlns:a16="http://schemas.microsoft.com/office/drawing/2014/main" id="{F91D68CE-4147-3978-EF9F-4ED02BF1AF6D}"/>
              </a:ext>
            </a:extLst>
          </p:cNvPr>
          <p:cNvCxnSpPr>
            <a:cxnSpLocks/>
          </p:cNvCxnSpPr>
          <p:nvPr/>
        </p:nvCxnSpPr>
        <p:spPr>
          <a:xfrm flipH="1" flipV="1">
            <a:off x="11297004" y="1877313"/>
            <a:ext cx="6560479" cy="3236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D70CB82-85D6-8CDF-C559-5B1C86230A7B}"/>
              </a:ext>
            </a:extLst>
          </p:cNvPr>
          <p:cNvCxnSpPr>
            <a:cxnSpLocks/>
          </p:cNvCxnSpPr>
          <p:nvPr/>
        </p:nvCxnSpPr>
        <p:spPr>
          <a:xfrm flipH="1">
            <a:off x="10552109" y="1888572"/>
            <a:ext cx="702704" cy="15763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85" name="TextBox 2">
            <a:extLst>
              <a:ext uri="{FF2B5EF4-FFF2-40B4-BE49-F238E27FC236}">
                <a16:creationId xmlns:a16="http://schemas.microsoft.com/office/drawing/2014/main" id="{FDC1305A-CEFD-6198-6C47-2989238178D3}"/>
              </a:ext>
            </a:extLst>
          </p:cNvPr>
          <p:cNvSpPr txBox="1"/>
          <p:nvPr/>
        </p:nvSpPr>
        <p:spPr>
          <a:xfrm rot="16200000">
            <a:off x="8842983" y="4999669"/>
            <a:ext cx="2743200" cy="24622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43807A"/>
                </a:solidFill>
                <a:latin typeface="Ivar Display Hydro"/>
              </a:rPr>
              <a:t>TWh</a:t>
            </a:r>
            <a:endParaRPr lang="en-US" sz="700"/>
          </a:p>
        </p:txBody>
      </p:sp>
      <p:sp>
        <p:nvSpPr>
          <p:cNvPr id="40" name="Rectangle 39">
            <a:extLst>
              <a:ext uri="{FF2B5EF4-FFF2-40B4-BE49-F238E27FC236}">
                <a16:creationId xmlns:a16="http://schemas.microsoft.com/office/drawing/2014/main" id="{8ADFC111-78CA-E662-F30E-236F9493FDA9}"/>
              </a:ext>
            </a:extLst>
          </p:cNvPr>
          <p:cNvSpPr/>
          <p:nvPr/>
        </p:nvSpPr>
        <p:spPr>
          <a:xfrm>
            <a:off x="16169701" y="2651678"/>
            <a:ext cx="798302" cy="461663"/>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5502F4B-7FE5-BB32-6588-FDB078F01BF6}"/>
              </a:ext>
            </a:extLst>
          </p:cNvPr>
          <p:cNvSpPr txBox="1"/>
          <p:nvPr/>
        </p:nvSpPr>
        <p:spPr>
          <a:xfrm>
            <a:off x="16944032" y="1570894"/>
            <a:ext cx="10048874" cy="369332"/>
          </a:xfrm>
          <a:prstGeom prst="rect">
            <a:avLst/>
          </a:prstGeom>
          <a:noFill/>
        </p:spPr>
        <p:txBody>
          <a:bodyPr wrap="square">
            <a:spAutoFit/>
          </a:bodyPr>
          <a:lstStyle/>
          <a:p>
            <a:r>
              <a:rPr lang="nb-NO" altLang="en-US">
                <a:solidFill>
                  <a:srgbClr val="444D55"/>
                </a:solidFill>
                <a:latin typeface="+mn-lt"/>
              </a:rPr>
              <a:t>Forbruk</a:t>
            </a:r>
            <a:endParaRPr lang="en-US">
              <a:latin typeface="+mn-lt"/>
            </a:endParaRPr>
          </a:p>
        </p:txBody>
      </p:sp>
      <p:sp>
        <p:nvSpPr>
          <p:cNvPr id="43" name="Text Placeholder 2">
            <a:extLst>
              <a:ext uri="{FF2B5EF4-FFF2-40B4-BE49-F238E27FC236}">
                <a16:creationId xmlns:a16="http://schemas.microsoft.com/office/drawing/2014/main" id="{85B5170C-2F86-18B4-65E0-2961BB32818C}"/>
              </a:ext>
            </a:extLst>
          </p:cNvPr>
          <p:cNvSpPr>
            <a:spLocks noGrp="1"/>
          </p:cNvSpPr>
          <p:nvPr/>
        </p:nvSpPr>
        <p:spPr bwMode="auto">
          <a:xfrm>
            <a:off x="17605973" y="6624989"/>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defPPr>
              <a:defRPr lang="en-US"/>
            </a:defPPr>
            <a:lvl1pPr marL="182563" indent="-182563" algn="l" defTabSz="914400" rtl="0" eaLnBrk="1" latinLnBrk="0" hangingPunct="1">
              <a:lnSpc>
                <a:spcPct val="90000"/>
              </a:lnSpc>
              <a:spcBef>
                <a:spcPts val="1000"/>
              </a:spcBef>
              <a:buClrTx/>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90000"/>
              </a:lnSpc>
              <a:spcBef>
                <a:spcPts val="500"/>
              </a:spcBef>
              <a:buClrTx/>
              <a:buFont typeface="Arial" panose="020B0604020202020204" pitchFamily="34" charset="0"/>
              <a:buChar char="•"/>
              <a:defRPr sz="1200" kern="1200">
                <a:solidFill>
                  <a:schemeClr val="tx2"/>
                </a:solidFill>
                <a:latin typeface="+mn-lt"/>
                <a:ea typeface="+mn-ea"/>
                <a:cs typeface="+mn-cs"/>
              </a:defRPr>
            </a:lvl2pPr>
            <a:lvl3pPr marL="541338" indent="-182563" algn="l" defTabSz="914400" rtl="0" eaLnBrk="1" latinLnBrk="0" hangingPunct="1">
              <a:lnSpc>
                <a:spcPct val="90000"/>
              </a:lnSpc>
              <a:spcBef>
                <a:spcPts val="500"/>
              </a:spcBef>
              <a:buClrTx/>
              <a:buFont typeface="Arial" panose="020B0604020202020204" pitchFamily="34" charset="0"/>
              <a:buChar char="•"/>
              <a:defRPr sz="1100" kern="1200">
                <a:solidFill>
                  <a:schemeClr val="tx2"/>
                </a:solidFill>
                <a:latin typeface="+mn-lt"/>
                <a:ea typeface="+mn-ea"/>
                <a:cs typeface="+mn-cs"/>
              </a:defRPr>
            </a:lvl3pPr>
            <a:lvl4pPr marL="717550" indent="-176213" algn="l" defTabSz="914400" rtl="0" eaLnBrk="1" latinLnBrk="0" hangingPunct="1">
              <a:lnSpc>
                <a:spcPct val="90000"/>
              </a:lnSpc>
              <a:spcBef>
                <a:spcPts val="500"/>
              </a:spcBef>
              <a:buClrTx/>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nb-NO" altLang="en-US">
                <a:solidFill>
                  <a:srgbClr val="444D55"/>
                </a:solidFill>
              </a:rPr>
              <a:t>2040</a:t>
            </a:r>
            <a:endParaRPr kumimoji="0" lang="en-US" b="0" i="0" strike="noStrike" kern="1200" cap="none" spc="0" normalizeH="0" baseline="0" noProof="0">
              <a:ln>
                <a:noFill/>
              </a:ln>
              <a:solidFill>
                <a:srgbClr val="444D55"/>
              </a:solidFill>
              <a:effectLst/>
              <a:uLnTx/>
              <a:uFillTx/>
            </a:endParaRPr>
          </a:p>
        </p:txBody>
      </p:sp>
      <p:sp>
        <p:nvSpPr>
          <p:cNvPr id="44" name="object 4">
            <a:extLst>
              <a:ext uri="{FF2B5EF4-FFF2-40B4-BE49-F238E27FC236}">
                <a16:creationId xmlns:a16="http://schemas.microsoft.com/office/drawing/2014/main" id="{1C8DCF01-9E85-0D6A-2D70-58A5400866BC}"/>
              </a:ext>
            </a:extLst>
          </p:cNvPr>
          <p:cNvSpPr txBox="1"/>
          <p:nvPr/>
        </p:nvSpPr>
        <p:spPr>
          <a:xfrm>
            <a:off x="9204785" y="671122"/>
            <a:ext cx="2246630" cy="757259"/>
          </a:xfrm>
          <a:prstGeom prst="rect">
            <a:avLst/>
          </a:prstGeom>
        </p:spPr>
        <p:txBody>
          <a:bodyPr vert="horz" wrap="square" lIns="0" tIns="89535" rIns="0" bIns="0" rtlCol="0">
            <a:spAutoFit/>
          </a:bodyPr>
          <a:lstStyle/>
          <a:p>
            <a:pPr marL="12700">
              <a:lnSpc>
                <a:spcPct val="100000"/>
              </a:lnSpc>
              <a:spcBef>
                <a:spcPts val="705"/>
              </a:spcBef>
            </a:pPr>
            <a:r>
              <a:rPr lang="en-US" sz="1250" b="1" err="1">
                <a:solidFill>
                  <a:srgbClr val="415263"/>
                </a:solidFill>
                <a:latin typeface="Arial"/>
                <a:cs typeface="Arial"/>
              </a:rPr>
              <a:t>Kraftgapet</a:t>
            </a:r>
            <a:r>
              <a:rPr lang="en-US" sz="1250" b="1">
                <a:solidFill>
                  <a:srgbClr val="415263"/>
                </a:solidFill>
                <a:latin typeface="Arial"/>
                <a:cs typeface="Arial"/>
              </a:rPr>
              <a:t> </a:t>
            </a:r>
            <a:r>
              <a:rPr lang="en-US" sz="1250" b="1" err="1">
                <a:solidFill>
                  <a:srgbClr val="415263"/>
                </a:solidFill>
                <a:latin typeface="Arial"/>
                <a:cs typeface="Arial"/>
              </a:rPr>
              <a:t>må</a:t>
            </a:r>
            <a:r>
              <a:rPr lang="en-US" sz="1250" b="1">
                <a:solidFill>
                  <a:srgbClr val="415263"/>
                </a:solidFill>
                <a:latin typeface="Arial"/>
                <a:cs typeface="Arial"/>
              </a:rPr>
              <a:t> </a:t>
            </a:r>
            <a:r>
              <a:rPr lang="en-US" sz="1250" b="1" err="1">
                <a:solidFill>
                  <a:srgbClr val="415263"/>
                </a:solidFill>
                <a:latin typeface="Arial"/>
                <a:cs typeface="Arial"/>
              </a:rPr>
              <a:t>tettast</a:t>
            </a:r>
            <a:endParaRPr lang="en-US" sz="1250" b="1">
              <a:solidFill>
                <a:srgbClr val="415263"/>
              </a:solidFill>
              <a:latin typeface="Arial"/>
              <a:cs typeface="Arial"/>
            </a:endParaRPr>
          </a:p>
          <a:p>
            <a:pPr marL="12700">
              <a:lnSpc>
                <a:spcPct val="100000"/>
              </a:lnSpc>
              <a:spcBef>
                <a:spcPts val="705"/>
              </a:spcBef>
            </a:pPr>
            <a:r>
              <a:rPr lang="en-US" sz="1250">
                <a:solidFill>
                  <a:srgbClr val="415263"/>
                </a:solidFill>
                <a:latin typeface="Arial"/>
                <a:cs typeface="Arial"/>
              </a:rPr>
              <a:t>Hydro </a:t>
            </a:r>
            <a:r>
              <a:rPr lang="en-US" sz="1250" err="1">
                <a:solidFill>
                  <a:srgbClr val="415263"/>
                </a:solidFill>
                <a:latin typeface="Arial"/>
                <a:cs typeface="Arial"/>
              </a:rPr>
              <a:t>har</a:t>
            </a:r>
            <a:r>
              <a:rPr lang="en-US" sz="1250">
                <a:solidFill>
                  <a:srgbClr val="415263"/>
                </a:solidFill>
                <a:latin typeface="Arial"/>
                <a:cs typeface="Arial"/>
              </a:rPr>
              <a:t> </a:t>
            </a:r>
            <a:r>
              <a:rPr lang="en-US" sz="1250" err="1">
                <a:solidFill>
                  <a:srgbClr val="415263"/>
                </a:solidFill>
                <a:latin typeface="Arial"/>
                <a:cs typeface="Arial"/>
              </a:rPr>
              <a:t>eit</a:t>
            </a:r>
            <a:r>
              <a:rPr lang="en-US" sz="1250">
                <a:solidFill>
                  <a:srgbClr val="415263"/>
                </a:solidFill>
                <a:latin typeface="Arial"/>
                <a:cs typeface="Arial"/>
              </a:rPr>
              <a:t> </a:t>
            </a:r>
            <a:r>
              <a:rPr lang="en-US" sz="1250" err="1">
                <a:solidFill>
                  <a:srgbClr val="415263"/>
                </a:solidFill>
                <a:latin typeface="Arial"/>
                <a:cs typeface="Arial"/>
              </a:rPr>
              <a:t>behov</a:t>
            </a:r>
            <a:r>
              <a:rPr lang="en-US" sz="1250">
                <a:solidFill>
                  <a:srgbClr val="415263"/>
                </a:solidFill>
                <a:latin typeface="Arial"/>
                <a:cs typeface="Arial"/>
              </a:rPr>
              <a:t> for </a:t>
            </a:r>
            <a:r>
              <a:rPr lang="en-US" sz="1250" err="1">
                <a:solidFill>
                  <a:srgbClr val="415263"/>
                </a:solidFill>
                <a:latin typeface="Arial"/>
                <a:cs typeface="Arial"/>
              </a:rPr>
              <a:t>omlag</a:t>
            </a:r>
            <a:r>
              <a:rPr lang="en-US" sz="1250">
                <a:solidFill>
                  <a:srgbClr val="415263"/>
                </a:solidFill>
                <a:latin typeface="Arial"/>
                <a:cs typeface="Arial"/>
              </a:rPr>
              <a:t> 4 TWh kraft </a:t>
            </a:r>
            <a:r>
              <a:rPr lang="en-US" sz="1250" err="1">
                <a:solidFill>
                  <a:srgbClr val="415263"/>
                </a:solidFill>
                <a:latin typeface="Arial"/>
                <a:cs typeface="Arial"/>
              </a:rPr>
              <a:t>frå</a:t>
            </a:r>
            <a:r>
              <a:rPr lang="en-US" sz="1250">
                <a:solidFill>
                  <a:srgbClr val="415263"/>
                </a:solidFill>
                <a:latin typeface="Arial"/>
                <a:cs typeface="Arial"/>
              </a:rPr>
              <a:t> 2030</a:t>
            </a:r>
            <a:endParaRPr sz="11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map with black outline&#10;&#10;AI-generated content may be incorrect.">
            <a:extLst>
              <a:ext uri="{FF2B5EF4-FFF2-40B4-BE49-F238E27FC236}">
                <a16:creationId xmlns:a16="http://schemas.microsoft.com/office/drawing/2014/main" id="{AE5F4EC7-05B8-747B-4BEF-A88F5E15CCF5}"/>
              </a:ext>
            </a:extLst>
          </p:cNvPr>
          <p:cNvPicPr>
            <a:picLocks noChangeAspect="1"/>
          </p:cNvPicPr>
          <p:nvPr/>
        </p:nvPicPr>
        <p:blipFill>
          <a:blip r:embed="rId2">
            <a:extLst>
              <a:ext uri="{28A0092B-C50C-407E-A947-70E740481C1C}">
                <a14:useLocalDpi xmlns:a14="http://schemas.microsoft.com/office/drawing/2010/main" val="0"/>
              </a:ext>
            </a:extLst>
          </a:blip>
          <a:srcRect t="3212" r="695" b="939"/>
          <a:stretch/>
        </p:blipFill>
        <p:spPr>
          <a:xfrm>
            <a:off x="0" y="-200025"/>
            <a:ext cx="20104100" cy="14277975"/>
          </a:xfrm>
          <a:prstGeom prst="rect">
            <a:avLst/>
          </a:prstGeom>
        </p:spPr>
      </p:pic>
      <p:sp>
        <p:nvSpPr>
          <p:cNvPr id="3" name="object 3"/>
          <p:cNvSpPr txBox="1"/>
          <p:nvPr/>
        </p:nvSpPr>
        <p:spPr>
          <a:xfrm>
            <a:off x="15995650" y="10010775"/>
            <a:ext cx="3498010" cy="2969659"/>
          </a:xfrm>
          <a:prstGeom prst="rect">
            <a:avLst/>
          </a:prstGeom>
          <a:solidFill>
            <a:srgbClr val="FFFFFF"/>
          </a:solidFill>
        </p:spPr>
        <p:txBody>
          <a:bodyPr vert="horz" wrap="square" lIns="0" tIns="0" rIns="0" bIns="0" rtlCol="0">
            <a:spAutoFit/>
          </a:bodyPr>
          <a:lstStyle/>
          <a:p>
            <a:pPr marL="522605" marR="607695">
              <a:lnSpc>
                <a:spcPct val="108000"/>
              </a:lnSpc>
            </a:pPr>
            <a:r>
              <a:rPr err="1">
                <a:solidFill>
                  <a:srgbClr val="415263"/>
                </a:solidFill>
                <a:latin typeface="Arial"/>
                <a:cs typeface="Arial"/>
              </a:rPr>
              <a:t>Planområdet</a:t>
            </a:r>
            <a:r>
              <a:rPr spc="50">
                <a:solidFill>
                  <a:srgbClr val="415263"/>
                </a:solidFill>
                <a:latin typeface="Arial"/>
                <a:cs typeface="Arial"/>
              </a:rPr>
              <a:t> </a:t>
            </a:r>
            <a:r>
              <a:rPr err="1">
                <a:solidFill>
                  <a:srgbClr val="415263"/>
                </a:solidFill>
                <a:latin typeface="Arial"/>
                <a:cs typeface="Arial"/>
              </a:rPr>
              <a:t>består</a:t>
            </a:r>
            <a:r>
              <a:rPr spc="50">
                <a:solidFill>
                  <a:srgbClr val="415263"/>
                </a:solidFill>
                <a:latin typeface="Arial"/>
                <a:cs typeface="Arial"/>
              </a:rPr>
              <a:t> </a:t>
            </a:r>
            <a:r>
              <a:rPr>
                <a:solidFill>
                  <a:srgbClr val="415263"/>
                </a:solidFill>
                <a:latin typeface="Arial"/>
                <a:cs typeface="Arial"/>
              </a:rPr>
              <a:t>av</a:t>
            </a:r>
            <a:r>
              <a:rPr spc="50">
                <a:solidFill>
                  <a:srgbClr val="415263"/>
                </a:solidFill>
                <a:latin typeface="Arial"/>
                <a:cs typeface="Arial"/>
              </a:rPr>
              <a:t> </a:t>
            </a:r>
            <a:r>
              <a:rPr spc="-25" err="1">
                <a:solidFill>
                  <a:srgbClr val="415263"/>
                </a:solidFill>
                <a:latin typeface="Arial"/>
                <a:cs typeface="Arial"/>
              </a:rPr>
              <a:t>eit</a:t>
            </a:r>
            <a:r>
              <a:rPr spc="-25">
                <a:solidFill>
                  <a:srgbClr val="415263"/>
                </a:solidFill>
                <a:latin typeface="Arial"/>
                <a:cs typeface="Arial"/>
              </a:rPr>
              <a:t> </a:t>
            </a:r>
            <a:r>
              <a:rPr err="1">
                <a:solidFill>
                  <a:srgbClr val="415263"/>
                </a:solidFill>
                <a:latin typeface="Arial"/>
                <a:cs typeface="Arial"/>
              </a:rPr>
              <a:t>vindkraftområde</a:t>
            </a:r>
            <a:r>
              <a:rPr spc="90">
                <a:solidFill>
                  <a:srgbClr val="415263"/>
                </a:solidFill>
                <a:latin typeface="Arial"/>
                <a:cs typeface="Arial"/>
              </a:rPr>
              <a:t> </a:t>
            </a:r>
            <a:r>
              <a:rPr>
                <a:solidFill>
                  <a:srgbClr val="415263"/>
                </a:solidFill>
                <a:latin typeface="Arial"/>
                <a:cs typeface="Arial"/>
              </a:rPr>
              <a:t>(</a:t>
            </a:r>
            <a:r>
              <a:rPr err="1">
                <a:solidFill>
                  <a:srgbClr val="415263"/>
                </a:solidFill>
                <a:latin typeface="Arial"/>
                <a:cs typeface="Arial"/>
              </a:rPr>
              <a:t>markert</a:t>
            </a:r>
            <a:r>
              <a:rPr spc="90">
                <a:solidFill>
                  <a:srgbClr val="415263"/>
                </a:solidFill>
                <a:latin typeface="Arial"/>
                <a:cs typeface="Arial"/>
              </a:rPr>
              <a:t> </a:t>
            </a:r>
            <a:r>
              <a:rPr spc="-50" err="1">
                <a:solidFill>
                  <a:srgbClr val="415263"/>
                </a:solidFill>
                <a:latin typeface="Arial"/>
                <a:cs typeface="Arial"/>
              </a:rPr>
              <a:t>i</a:t>
            </a:r>
            <a:r>
              <a:rPr lang="nb-NO" spc="-50">
                <a:solidFill>
                  <a:srgbClr val="415263"/>
                </a:solidFill>
                <a:latin typeface="Arial"/>
                <a:cs typeface="Arial"/>
              </a:rPr>
              <a:t> svart</a:t>
            </a:r>
            <a:r>
              <a:rPr>
                <a:solidFill>
                  <a:srgbClr val="415263"/>
                </a:solidFill>
                <a:latin typeface="Arial"/>
                <a:cs typeface="Arial"/>
              </a:rPr>
              <a:t>)</a:t>
            </a:r>
            <a:r>
              <a:rPr spc="50">
                <a:solidFill>
                  <a:srgbClr val="415263"/>
                </a:solidFill>
                <a:latin typeface="Arial"/>
                <a:cs typeface="Arial"/>
              </a:rPr>
              <a:t> </a:t>
            </a:r>
            <a:r>
              <a:rPr err="1">
                <a:solidFill>
                  <a:srgbClr val="415263"/>
                </a:solidFill>
                <a:latin typeface="Arial"/>
                <a:cs typeface="Arial"/>
              </a:rPr>
              <a:t>og</a:t>
            </a:r>
            <a:r>
              <a:rPr spc="50">
                <a:solidFill>
                  <a:srgbClr val="415263"/>
                </a:solidFill>
                <a:latin typeface="Arial"/>
                <a:cs typeface="Arial"/>
              </a:rPr>
              <a:t> </a:t>
            </a:r>
            <a:r>
              <a:rPr err="1">
                <a:solidFill>
                  <a:srgbClr val="415263"/>
                </a:solidFill>
                <a:latin typeface="Arial"/>
                <a:cs typeface="Arial"/>
              </a:rPr>
              <a:t>moglege</a:t>
            </a:r>
            <a:r>
              <a:rPr spc="50">
                <a:solidFill>
                  <a:srgbClr val="415263"/>
                </a:solidFill>
                <a:latin typeface="Arial"/>
                <a:cs typeface="Arial"/>
              </a:rPr>
              <a:t> </a:t>
            </a:r>
            <a:r>
              <a:rPr spc="-10" err="1">
                <a:solidFill>
                  <a:srgbClr val="415263"/>
                </a:solidFill>
                <a:latin typeface="Arial"/>
                <a:cs typeface="Arial"/>
              </a:rPr>
              <a:t>alternativ</a:t>
            </a:r>
            <a:r>
              <a:rPr spc="-10">
                <a:solidFill>
                  <a:srgbClr val="415263"/>
                </a:solidFill>
                <a:latin typeface="Arial"/>
                <a:cs typeface="Arial"/>
              </a:rPr>
              <a:t> </a:t>
            </a:r>
            <a:r>
              <a:rPr>
                <a:solidFill>
                  <a:srgbClr val="415263"/>
                </a:solidFill>
                <a:latin typeface="Arial"/>
                <a:cs typeface="Arial"/>
              </a:rPr>
              <a:t>for</a:t>
            </a:r>
            <a:r>
              <a:rPr spc="80">
                <a:solidFill>
                  <a:srgbClr val="415263"/>
                </a:solidFill>
                <a:latin typeface="Arial"/>
                <a:cs typeface="Arial"/>
              </a:rPr>
              <a:t> </a:t>
            </a:r>
            <a:r>
              <a:rPr lang="nb-NO" spc="-10">
                <a:solidFill>
                  <a:srgbClr val="415263"/>
                </a:solidFill>
                <a:latin typeface="Arial"/>
                <a:cs typeface="Arial"/>
              </a:rPr>
              <a:t>framkomstveg </a:t>
            </a:r>
            <a:r>
              <a:rPr>
                <a:solidFill>
                  <a:srgbClr val="415263"/>
                </a:solidFill>
                <a:latin typeface="Arial"/>
                <a:cs typeface="Arial"/>
              </a:rPr>
              <a:t>(</a:t>
            </a:r>
            <a:r>
              <a:rPr err="1">
                <a:solidFill>
                  <a:srgbClr val="415263"/>
                </a:solidFill>
                <a:latin typeface="Arial"/>
                <a:cs typeface="Arial"/>
              </a:rPr>
              <a:t>markert</a:t>
            </a:r>
            <a:r>
              <a:rPr spc="55">
                <a:solidFill>
                  <a:srgbClr val="415263"/>
                </a:solidFill>
                <a:latin typeface="Arial"/>
                <a:cs typeface="Arial"/>
              </a:rPr>
              <a:t> </a:t>
            </a:r>
            <a:r>
              <a:rPr spc="-50" err="1">
                <a:solidFill>
                  <a:srgbClr val="415263"/>
                </a:solidFill>
                <a:latin typeface="Arial"/>
                <a:cs typeface="Arial"/>
              </a:rPr>
              <a:t>i</a:t>
            </a:r>
            <a:r>
              <a:rPr spc="-50">
                <a:solidFill>
                  <a:srgbClr val="415263"/>
                </a:solidFill>
                <a:latin typeface="Arial"/>
                <a:cs typeface="Arial"/>
              </a:rPr>
              <a:t> </a:t>
            </a:r>
            <a:r>
              <a:rPr err="1">
                <a:solidFill>
                  <a:srgbClr val="415263"/>
                </a:solidFill>
                <a:latin typeface="Arial"/>
                <a:cs typeface="Arial"/>
              </a:rPr>
              <a:t>skravert</a:t>
            </a:r>
            <a:r>
              <a:rPr spc="35">
                <a:solidFill>
                  <a:srgbClr val="415263"/>
                </a:solidFill>
                <a:latin typeface="Arial"/>
                <a:cs typeface="Arial"/>
              </a:rPr>
              <a:t> </a:t>
            </a:r>
            <a:r>
              <a:rPr err="1">
                <a:solidFill>
                  <a:srgbClr val="415263"/>
                </a:solidFill>
                <a:latin typeface="Arial"/>
                <a:cs typeface="Arial"/>
              </a:rPr>
              <a:t>grått</a:t>
            </a:r>
            <a:r>
              <a:rPr lang="nb-NO">
                <a:solidFill>
                  <a:srgbClr val="415263"/>
                </a:solidFill>
                <a:latin typeface="Arial"/>
                <a:cs typeface="Arial"/>
              </a:rPr>
              <a:t> med buffersone</a:t>
            </a:r>
            <a:r>
              <a:rPr>
                <a:solidFill>
                  <a:srgbClr val="415263"/>
                </a:solidFill>
                <a:latin typeface="Arial"/>
                <a:cs typeface="Arial"/>
              </a:rPr>
              <a:t>).</a:t>
            </a:r>
            <a:r>
              <a:rPr spc="40">
                <a:solidFill>
                  <a:srgbClr val="415263"/>
                </a:solidFill>
                <a:latin typeface="Arial"/>
                <a:cs typeface="Arial"/>
              </a:rPr>
              <a:t> </a:t>
            </a:r>
            <a:r>
              <a:rPr>
                <a:solidFill>
                  <a:srgbClr val="415263"/>
                </a:solidFill>
                <a:latin typeface="Arial"/>
                <a:cs typeface="Arial"/>
              </a:rPr>
              <a:t>Det</a:t>
            </a:r>
            <a:r>
              <a:rPr spc="35">
                <a:solidFill>
                  <a:srgbClr val="415263"/>
                </a:solidFill>
                <a:latin typeface="Arial"/>
                <a:cs typeface="Arial"/>
              </a:rPr>
              <a:t> </a:t>
            </a:r>
            <a:r>
              <a:rPr err="1">
                <a:solidFill>
                  <a:srgbClr val="415263"/>
                </a:solidFill>
                <a:latin typeface="Arial"/>
                <a:cs typeface="Arial"/>
              </a:rPr>
              <a:t>vil</a:t>
            </a:r>
            <a:r>
              <a:rPr spc="40">
                <a:solidFill>
                  <a:srgbClr val="415263"/>
                </a:solidFill>
                <a:latin typeface="Arial"/>
                <a:cs typeface="Arial"/>
              </a:rPr>
              <a:t> </a:t>
            </a:r>
            <a:r>
              <a:rPr spc="-20" err="1">
                <a:solidFill>
                  <a:srgbClr val="415263"/>
                </a:solidFill>
                <a:latin typeface="Arial"/>
                <a:cs typeface="Arial"/>
              </a:rPr>
              <a:t>ikkje</a:t>
            </a:r>
            <a:r>
              <a:rPr spc="-20">
                <a:solidFill>
                  <a:srgbClr val="415263"/>
                </a:solidFill>
                <a:latin typeface="Arial"/>
                <a:cs typeface="Arial"/>
              </a:rPr>
              <a:t> </a:t>
            </a:r>
            <a:r>
              <a:rPr err="1">
                <a:solidFill>
                  <a:srgbClr val="415263"/>
                </a:solidFill>
                <a:latin typeface="Arial"/>
                <a:cs typeface="Arial"/>
              </a:rPr>
              <a:t>bli</a:t>
            </a:r>
            <a:r>
              <a:rPr spc="70">
                <a:solidFill>
                  <a:srgbClr val="415263"/>
                </a:solidFill>
                <a:latin typeface="Arial"/>
                <a:cs typeface="Arial"/>
              </a:rPr>
              <a:t> </a:t>
            </a:r>
            <a:r>
              <a:rPr err="1">
                <a:solidFill>
                  <a:srgbClr val="415263"/>
                </a:solidFill>
                <a:latin typeface="Arial"/>
                <a:cs typeface="Arial"/>
              </a:rPr>
              <a:t>plassert</a:t>
            </a:r>
            <a:r>
              <a:rPr spc="75">
                <a:solidFill>
                  <a:srgbClr val="415263"/>
                </a:solidFill>
                <a:latin typeface="Arial"/>
                <a:cs typeface="Arial"/>
              </a:rPr>
              <a:t> </a:t>
            </a:r>
            <a:r>
              <a:rPr err="1">
                <a:solidFill>
                  <a:srgbClr val="415263"/>
                </a:solidFill>
                <a:latin typeface="Arial"/>
                <a:cs typeface="Arial"/>
              </a:rPr>
              <a:t>vindturbinar</a:t>
            </a:r>
            <a:r>
              <a:rPr spc="70">
                <a:solidFill>
                  <a:srgbClr val="415263"/>
                </a:solidFill>
                <a:latin typeface="Arial"/>
                <a:cs typeface="Arial"/>
              </a:rPr>
              <a:t> </a:t>
            </a:r>
            <a:r>
              <a:rPr spc="-50" err="1">
                <a:solidFill>
                  <a:srgbClr val="415263"/>
                </a:solidFill>
                <a:latin typeface="Arial"/>
                <a:cs typeface="Arial"/>
              </a:rPr>
              <a:t>i</a:t>
            </a:r>
            <a:r>
              <a:rPr spc="-50">
                <a:solidFill>
                  <a:srgbClr val="415263"/>
                </a:solidFill>
                <a:latin typeface="Arial"/>
                <a:cs typeface="Arial"/>
              </a:rPr>
              <a:t> </a:t>
            </a:r>
            <a:r>
              <a:rPr err="1">
                <a:solidFill>
                  <a:srgbClr val="415263"/>
                </a:solidFill>
                <a:latin typeface="Arial"/>
                <a:cs typeface="Arial"/>
              </a:rPr>
              <a:t>dei</a:t>
            </a:r>
            <a:r>
              <a:rPr spc="75">
                <a:solidFill>
                  <a:srgbClr val="415263"/>
                </a:solidFill>
                <a:latin typeface="Arial"/>
                <a:cs typeface="Arial"/>
              </a:rPr>
              <a:t> </a:t>
            </a:r>
            <a:r>
              <a:rPr err="1">
                <a:solidFill>
                  <a:srgbClr val="415263"/>
                </a:solidFill>
                <a:latin typeface="Arial"/>
                <a:cs typeface="Arial"/>
              </a:rPr>
              <a:t>gråmarkerte</a:t>
            </a:r>
            <a:r>
              <a:rPr spc="75">
                <a:solidFill>
                  <a:srgbClr val="415263"/>
                </a:solidFill>
                <a:latin typeface="Arial"/>
                <a:cs typeface="Arial"/>
              </a:rPr>
              <a:t> </a:t>
            </a:r>
            <a:r>
              <a:rPr spc="-10" err="1">
                <a:solidFill>
                  <a:srgbClr val="415263"/>
                </a:solidFill>
                <a:latin typeface="Arial"/>
                <a:cs typeface="Arial"/>
              </a:rPr>
              <a:t>områda</a:t>
            </a:r>
            <a:r>
              <a:rPr spc="-10">
                <a:solidFill>
                  <a:srgbClr val="415263"/>
                </a:solidFill>
                <a:latin typeface="Arial"/>
                <a:cs typeface="Arial"/>
              </a:rPr>
              <a:t>.</a:t>
            </a:r>
            <a:endParaRPr>
              <a:latin typeface="Arial"/>
              <a:cs typeface="Arial"/>
            </a:endParaRPr>
          </a:p>
        </p:txBody>
      </p:sp>
      <p:sp>
        <p:nvSpPr>
          <p:cNvPr id="4" name="object 4"/>
          <p:cNvSpPr/>
          <p:nvPr/>
        </p:nvSpPr>
        <p:spPr>
          <a:xfrm>
            <a:off x="908050" y="409575"/>
            <a:ext cx="12877800" cy="1828800"/>
          </a:xfrm>
          <a:custGeom>
            <a:avLst/>
            <a:gdLst/>
            <a:ahLst/>
            <a:cxnLst/>
            <a:rect l="l" t="t" r="r" b="b"/>
            <a:pathLst>
              <a:path w="13771880" h="2915284">
                <a:moveTo>
                  <a:pt x="13771286" y="0"/>
                </a:moveTo>
                <a:lnTo>
                  <a:pt x="0" y="0"/>
                </a:lnTo>
                <a:lnTo>
                  <a:pt x="0" y="2915085"/>
                </a:lnTo>
                <a:lnTo>
                  <a:pt x="13771286" y="2915085"/>
                </a:lnTo>
                <a:lnTo>
                  <a:pt x="13771286" y="0"/>
                </a:lnTo>
                <a:close/>
              </a:path>
            </a:pathLst>
          </a:custGeom>
          <a:solidFill>
            <a:srgbClr val="FFFFFF"/>
          </a:solidFill>
        </p:spPr>
        <p:txBody>
          <a:bodyPr wrap="square" lIns="0" tIns="0" rIns="0" bIns="0" rtlCol="0"/>
          <a:lstStyle/>
          <a:p>
            <a:endParaRPr/>
          </a:p>
        </p:txBody>
      </p:sp>
      <p:sp>
        <p:nvSpPr>
          <p:cNvPr id="6" name="object 6"/>
          <p:cNvSpPr txBox="1"/>
          <p:nvPr/>
        </p:nvSpPr>
        <p:spPr>
          <a:xfrm>
            <a:off x="6611082" y="251866"/>
            <a:ext cx="1257300" cy="937260"/>
          </a:xfrm>
          <a:prstGeom prst="rect">
            <a:avLst/>
          </a:prstGeom>
        </p:spPr>
        <p:txBody>
          <a:bodyPr vert="horz" wrap="square" lIns="0" tIns="160655" rIns="0" bIns="0" rtlCol="0">
            <a:spAutoFit/>
          </a:bodyPr>
          <a:lstStyle/>
          <a:p>
            <a:pPr marL="25400">
              <a:lnSpc>
                <a:spcPct val="100000"/>
              </a:lnSpc>
              <a:spcBef>
                <a:spcPts val="1265"/>
              </a:spcBef>
            </a:pPr>
            <a:r>
              <a:rPr lang="nb-NO" sz="3350">
                <a:solidFill>
                  <a:srgbClr val="006F63"/>
                </a:solidFill>
                <a:latin typeface="Ivar Display Hydro"/>
                <a:cs typeface="Ivar Display Hydro"/>
              </a:rPr>
              <a:t>3</a:t>
            </a:r>
            <a:r>
              <a:rPr sz="3350" spc="-25">
                <a:solidFill>
                  <a:srgbClr val="006F63"/>
                </a:solidFill>
                <a:latin typeface="Ivar Display Hydro"/>
                <a:cs typeface="Ivar Display Hydro"/>
              </a:rPr>
              <a:t> km</a:t>
            </a:r>
            <a:r>
              <a:rPr sz="2925" spc="-37" baseline="31339">
                <a:solidFill>
                  <a:srgbClr val="006F63"/>
                </a:solidFill>
                <a:latin typeface="Ivar Display Hydro"/>
                <a:cs typeface="Ivar Display Hydro"/>
              </a:rPr>
              <a:t>2</a:t>
            </a:r>
            <a:endParaRPr sz="2925" baseline="31339">
              <a:latin typeface="Ivar Display Hydro"/>
              <a:cs typeface="Ivar Display Hydro"/>
            </a:endParaRPr>
          </a:p>
          <a:p>
            <a:pPr marL="25400">
              <a:lnSpc>
                <a:spcPct val="100000"/>
              </a:lnSpc>
              <a:spcBef>
                <a:spcPts val="484"/>
              </a:spcBef>
            </a:pPr>
            <a:r>
              <a:rPr sz="1250" spc="-10">
                <a:solidFill>
                  <a:srgbClr val="415263"/>
                </a:solidFill>
                <a:latin typeface="Arial"/>
                <a:cs typeface="Arial"/>
              </a:rPr>
              <a:t>Vindkraftområde</a:t>
            </a:r>
            <a:endParaRPr sz="1250">
              <a:latin typeface="Arial"/>
              <a:cs typeface="Arial"/>
            </a:endParaRPr>
          </a:p>
        </p:txBody>
      </p:sp>
      <p:sp>
        <p:nvSpPr>
          <p:cNvPr id="7" name="object 7"/>
          <p:cNvSpPr txBox="1"/>
          <p:nvPr/>
        </p:nvSpPr>
        <p:spPr>
          <a:xfrm>
            <a:off x="8747410" y="251866"/>
            <a:ext cx="1572895" cy="934230"/>
          </a:xfrm>
          <a:prstGeom prst="rect">
            <a:avLst/>
          </a:prstGeom>
        </p:spPr>
        <p:txBody>
          <a:bodyPr vert="horz" wrap="square" lIns="0" tIns="160655" rIns="0" bIns="0" rtlCol="0">
            <a:spAutoFit/>
          </a:bodyPr>
          <a:lstStyle/>
          <a:p>
            <a:pPr>
              <a:lnSpc>
                <a:spcPct val="100000"/>
              </a:lnSpc>
              <a:spcBef>
                <a:spcPts val="1265"/>
              </a:spcBef>
            </a:pPr>
            <a:r>
              <a:rPr lang="nb-NO" sz="3350" spc="-25">
                <a:solidFill>
                  <a:srgbClr val="006F63"/>
                </a:solidFill>
                <a:latin typeface="Ivar Display Hydro"/>
                <a:cs typeface="Ivar Display Hydro"/>
              </a:rPr>
              <a:t>9-15</a:t>
            </a:r>
            <a:endParaRPr sz="3350">
              <a:latin typeface="Ivar Display Hydro"/>
              <a:cs typeface="Ivar Display Hydro"/>
            </a:endParaRPr>
          </a:p>
          <a:p>
            <a:pPr>
              <a:lnSpc>
                <a:spcPct val="100000"/>
              </a:lnSpc>
              <a:spcBef>
                <a:spcPts val="484"/>
              </a:spcBef>
            </a:pPr>
            <a:r>
              <a:rPr sz="1250" spc="-10">
                <a:solidFill>
                  <a:srgbClr val="415263"/>
                </a:solidFill>
                <a:latin typeface="Arial"/>
                <a:cs typeface="Arial"/>
              </a:rPr>
              <a:t>Vindturbinar</a:t>
            </a:r>
            <a:endParaRPr sz="1250">
              <a:latin typeface="Arial"/>
              <a:cs typeface="Arial"/>
            </a:endParaRPr>
          </a:p>
        </p:txBody>
      </p:sp>
      <p:sp>
        <p:nvSpPr>
          <p:cNvPr id="8" name="object 8"/>
          <p:cNvSpPr txBox="1"/>
          <p:nvPr/>
        </p:nvSpPr>
        <p:spPr>
          <a:xfrm>
            <a:off x="6636482" y="1291711"/>
            <a:ext cx="2415540" cy="849630"/>
          </a:xfrm>
          <a:prstGeom prst="rect">
            <a:avLst/>
          </a:prstGeom>
        </p:spPr>
        <p:txBody>
          <a:bodyPr vert="horz" wrap="square" lIns="0" tIns="97155" rIns="0" bIns="0" rtlCol="0">
            <a:spAutoFit/>
          </a:bodyPr>
          <a:lstStyle/>
          <a:p>
            <a:pPr>
              <a:lnSpc>
                <a:spcPct val="100000"/>
              </a:lnSpc>
              <a:spcBef>
                <a:spcPts val="765"/>
              </a:spcBef>
            </a:pPr>
            <a:r>
              <a:rPr lang="nb-NO" sz="3350" spc="-10">
                <a:solidFill>
                  <a:srgbClr val="006F63"/>
                </a:solidFill>
                <a:latin typeface="Ivar Display Hydro"/>
                <a:cs typeface="Ivar Display Hydro"/>
              </a:rPr>
              <a:t>I</a:t>
            </a:r>
            <a:r>
              <a:rPr sz="3350" spc="-10" err="1">
                <a:solidFill>
                  <a:srgbClr val="006F63"/>
                </a:solidFill>
                <a:latin typeface="Ivar Display Hydro"/>
                <a:cs typeface="Ivar Display Hydro"/>
              </a:rPr>
              <a:t>nntil</a:t>
            </a:r>
            <a:r>
              <a:rPr sz="3350" spc="-105">
                <a:solidFill>
                  <a:srgbClr val="006F63"/>
                </a:solidFill>
                <a:latin typeface="Ivar Display Hydro"/>
                <a:cs typeface="Ivar Display Hydro"/>
              </a:rPr>
              <a:t> </a:t>
            </a:r>
            <a:r>
              <a:rPr lang="nb-NO" sz="3350">
                <a:solidFill>
                  <a:srgbClr val="006F63"/>
                </a:solidFill>
                <a:latin typeface="Ivar Display Hydro"/>
                <a:cs typeface="Ivar Display Hydro"/>
              </a:rPr>
              <a:t>100</a:t>
            </a:r>
            <a:r>
              <a:rPr sz="3350" spc="-100">
                <a:solidFill>
                  <a:srgbClr val="006F63"/>
                </a:solidFill>
                <a:latin typeface="Ivar Display Hydro"/>
                <a:cs typeface="Ivar Display Hydro"/>
              </a:rPr>
              <a:t> </a:t>
            </a:r>
            <a:r>
              <a:rPr sz="3350" spc="-25">
                <a:solidFill>
                  <a:srgbClr val="006F63"/>
                </a:solidFill>
                <a:latin typeface="Ivar Display Hydro"/>
                <a:cs typeface="Ivar Display Hydro"/>
              </a:rPr>
              <a:t>MW</a:t>
            </a:r>
            <a:endParaRPr sz="3350">
              <a:latin typeface="Ivar Display Hydro"/>
              <a:cs typeface="Ivar Display Hydro"/>
            </a:endParaRPr>
          </a:p>
          <a:p>
            <a:pPr marL="4445">
              <a:lnSpc>
                <a:spcPct val="100000"/>
              </a:lnSpc>
              <a:spcBef>
                <a:spcPts val="295"/>
              </a:spcBef>
            </a:pPr>
            <a:r>
              <a:rPr sz="1250">
                <a:solidFill>
                  <a:srgbClr val="415263"/>
                </a:solidFill>
                <a:latin typeface="Arial"/>
                <a:cs typeface="Arial"/>
              </a:rPr>
              <a:t>Estimert</a:t>
            </a:r>
            <a:r>
              <a:rPr sz="1250" spc="100">
                <a:solidFill>
                  <a:srgbClr val="415263"/>
                </a:solidFill>
                <a:latin typeface="Arial"/>
                <a:cs typeface="Arial"/>
              </a:rPr>
              <a:t> </a:t>
            </a:r>
            <a:r>
              <a:rPr sz="1250" spc="-10">
                <a:solidFill>
                  <a:srgbClr val="415263"/>
                </a:solidFill>
                <a:latin typeface="Arial"/>
                <a:cs typeface="Arial"/>
              </a:rPr>
              <a:t>effekt</a:t>
            </a:r>
            <a:endParaRPr sz="1250">
              <a:latin typeface="Arial"/>
              <a:cs typeface="Arial"/>
            </a:endParaRPr>
          </a:p>
        </p:txBody>
      </p:sp>
      <p:sp>
        <p:nvSpPr>
          <p:cNvPr id="9" name="object 9"/>
          <p:cNvSpPr txBox="1"/>
          <p:nvPr/>
        </p:nvSpPr>
        <p:spPr>
          <a:xfrm>
            <a:off x="11305652" y="1234754"/>
            <a:ext cx="2708798" cy="927818"/>
          </a:xfrm>
          <a:prstGeom prst="rect">
            <a:avLst/>
          </a:prstGeom>
        </p:spPr>
        <p:txBody>
          <a:bodyPr vert="horz" wrap="square" lIns="0" tIns="154305" rIns="0" bIns="0" rtlCol="0">
            <a:spAutoFit/>
          </a:bodyPr>
          <a:lstStyle/>
          <a:p>
            <a:pPr>
              <a:lnSpc>
                <a:spcPct val="100000"/>
              </a:lnSpc>
              <a:spcBef>
                <a:spcPts val="1215"/>
              </a:spcBef>
            </a:pPr>
            <a:r>
              <a:rPr lang="nb-NO" sz="3350" spc="-15">
                <a:solidFill>
                  <a:srgbClr val="006F63"/>
                </a:solidFill>
                <a:latin typeface="Ivar Display Hydro"/>
                <a:cs typeface="Ivar Display Hydro"/>
              </a:rPr>
              <a:t>350</a:t>
            </a:r>
            <a:r>
              <a:rPr sz="3350" spc="-15">
                <a:solidFill>
                  <a:srgbClr val="006F63"/>
                </a:solidFill>
                <a:latin typeface="Ivar Display Hydro"/>
                <a:cs typeface="Ivar Display Hydro"/>
              </a:rPr>
              <a:t> </a:t>
            </a:r>
            <a:r>
              <a:rPr lang="nb-NO" sz="3350" spc="-25">
                <a:solidFill>
                  <a:srgbClr val="006F63"/>
                </a:solidFill>
                <a:latin typeface="Ivar Display Hydro"/>
                <a:cs typeface="Ivar Display Hydro"/>
              </a:rPr>
              <a:t>GW</a:t>
            </a:r>
            <a:r>
              <a:rPr sz="3350" spc="-25">
                <a:solidFill>
                  <a:srgbClr val="006F63"/>
                </a:solidFill>
                <a:latin typeface="Ivar Display Hydro"/>
                <a:cs typeface="Ivar Display Hydro"/>
              </a:rPr>
              <a:t>h</a:t>
            </a:r>
            <a:endParaRPr sz="3350">
              <a:latin typeface="Ivar Display Hydro"/>
              <a:cs typeface="Ivar Display Hydro"/>
            </a:endParaRPr>
          </a:p>
          <a:p>
            <a:pPr>
              <a:lnSpc>
                <a:spcPct val="100000"/>
              </a:lnSpc>
              <a:spcBef>
                <a:spcPts val="464"/>
              </a:spcBef>
            </a:pPr>
            <a:r>
              <a:rPr sz="1250" err="1">
                <a:solidFill>
                  <a:srgbClr val="415263"/>
                </a:solidFill>
                <a:latin typeface="Arial"/>
                <a:cs typeface="Arial"/>
              </a:rPr>
              <a:t>Estimert</a:t>
            </a:r>
            <a:r>
              <a:rPr sz="1250" spc="70">
                <a:solidFill>
                  <a:srgbClr val="415263"/>
                </a:solidFill>
                <a:latin typeface="Arial"/>
                <a:cs typeface="Arial"/>
              </a:rPr>
              <a:t> </a:t>
            </a:r>
            <a:r>
              <a:rPr sz="1250" err="1">
                <a:solidFill>
                  <a:srgbClr val="415263"/>
                </a:solidFill>
                <a:latin typeface="Arial"/>
                <a:cs typeface="Arial"/>
              </a:rPr>
              <a:t>årleg</a:t>
            </a:r>
            <a:r>
              <a:rPr sz="1250" spc="70">
                <a:solidFill>
                  <a:srgbClr val="415263"/>
                </a:solidFill>
                <a:latin typeface="Arial"/>
                <a:cs typeface="Arial"/>
              </a:rPr>
              <a:t> </a:t>
            </a:r>
            <a:r>
              <a:rPr lang="nb-NO" sz="1250" spc="-10">
                <a:solidFill>
                  <a:srgbClr val="415263"/>
                </a:solidFill>
                <a:latin typeface="Arial"/>
                <a:cs typeface="Arial"/>
              </a:rPr>
              <a:t>straumproduksjon</a:t>
            </a:r>
            <a:endParaRPr sz="1250">
              <a:latin typeface="Arial"/>
              <a:cs typeface="Arial"/>
            </a:endParaRPr>
          </a:p>
        </p:txBody>
      </p:sp>
      <p:sp>
        <p:nvSpPr>
          <p:cNvPr id="10" name="object 10"/>
          <p:cNvSpPr txBox="1"/>
          <p:nvPr/>
        </p:nvSpPr>
        <p:spPr>
          <a:xfrm>
            <a:off x="11300628" y="251866"/>
            <a:ext cx="2409022" cy="934230"/>
          </a:xfrm>
          <a:prstGeom prst="rect">
            <a:avLst/>
          </a:prstGeom>
        </p:spPr>
        <p:txBody>
          <a:bodyPr vert="horz" wrap="square" lIns="0" tIns="160655" rIns="0" bIns="0" rtlCol="0" anchor="t">
            <a:spAutoFit/>
          </a:bodyPr>
          <a:lstStyle/>
          <a:p>
            <a:pPr>
              <a:lnSpc>
                <a:spcPct val="100000"/>
              </a:lnSpc>
              <a:spcBef>
                <a:spcPts val="1265"/>
              </a:spcBef>
            </a:pPr>
            <a:r>
              <a:rPr lang="nb-NO" sz="3350" spc="-45">
                <a:solidFill>
                  <a:srgbClr val="006F63"/>
                </a:solidFill>
                <a:latin typeface="Ivar Display Hydro"/>
                <a:cs typeface="Ivar Display Hydro"/>
              </a:rPr>
              <a:t>220 </a:t>
            </a:r>
            <a:r>
              <a:rPr sz="3350" spc="-50">
                <a:solidFill>
                  <a:srgbClr val="006F63"/>
                </a:solidFill>
                <a:latin typeface="Ivar Display Hydro"/>
                <a:cs typeface="Ivar Display Hydro"/>
              </a:rPr>
              <a:t>m</a:t>
            </a:r>
            <a:endParaRPr sz="3350">
              <a:latin typeface="Ivar Display Hydro"/>
              <a:cs typeface="Ivar Display Hydro"/>
            </a:endParaRPr>
          </a:p>
          <a:p>
            <a:pPr>
              <a:lnSpc>
                <a:spcPct val="100000"/>
              </a:lnSpc>
              <a:spcBef>
                <a:spcPts val="484"/>
              </a:spcBef>
            </a:pPr>
            <a:r>
              <a:rPr lang="en-US" sz="1250" spc="-10" err="1">
                <a:solidFill>
                  <a:srgbClr val="415263"/>
                </a:solidFill>
                <a:latin typeface="Arial"/>
                <a:cs typeface="Arial"/>
              </a:rPr>
              <a:t>Turbinhøgd</a:t>
            </a:r>
            <a:endParaRPr sz="1250">
              <a:latin typeface="Arial"/>
              <a:cs typeface="Arial"/>
            </a:endParaRPr>
          </a:p>
        </p:txBody>
      </p:sp>
      <p:sp>
        <p:nvSpPr>
          <p:cNvPr id="12" name="object 12"/>
          <p:cNvSpPr txBox="1"/>
          <p:nvPr/>
        </p:nvSpPr>
        <p:spPr>
          <a:xfrm>
            <a:off x="1065141" y="1781175"/>
            <a:ext cx="5100709" cy="402033"/>
          </a:xfrm>
          <a:prstGeom prst="rect">
            <a:avLst/>
          </a:prstGeom>
        </p:spPr>
        <p:txBody>
          <a:bodyPr vert="horz" wrap="square" lIns="0" tIns="17145" rIns="0" bIns="0" rtlCol="0">
            <a:spAutoFit/>
          </a:bodyPr>
          <a:lstStyle/>
          <a:p>
            <a:pPr>
              <a:lnSpc>
                <a:spcPct val="100000"/>
              </a:lnSpc>
              <a:spcBef>
                <a:spcPts val="135"/>
              </a:spcBef>
            </a:pPr>
            <a:r>
              <a:rPr sz="1250" i="1">
                <a:solidFill>
                  <a:srgbClr val="8DAEA8"/>
                </a:solidFill>
                <a:latin typeface="Arial"/>
                <a:cs typeface="Arial"/>
              </a:rPr>
              <a:t>Tala</a:t>
            </a:r>
            <a:r>
              <a:rPr sz="1250" i="1" spc="35">
                <a:solidFill>
                  <a:srgbClr val="8DAEA8"/>
                </a:solidFill>
                <a:latin typeface="Arial"/>
                <a:cs typeface="Arial"/>
              </a:rPr>
              <a:t> </a:t>
            </a:r>
            <a:r>
              <a:rPr sz="1250" i="1">
                <a:solidFill>
                  <a:srgbClr val="8DAEA8"/>
                </a:solidFill>
                <a:latin typeface="Arial"/>
                <a:cs typeface="Arial"/>
              </a:rPr>
              <a:t>er</a:t>
            </a:r>
            <a:r>
              <a:rPr sz="1250" i="1" spc="40">
                <a:solidFill>
                  <a:srgbClr val="8DAEA8"/>
                </a:solidFill>
                <a:latin typeface="Arial"/>
                <a:cs typeface="Arial"/>
              </a:rPr>
              <a:t> </a:t>
            </a:r>
            <a:r>
              <a:rPr sz="1250" i="1" err="1">
                <a:solidFill>
                  <a:srgbClr val="8DAEA8"/>
                </a:solidFill>
                <a:latin typeface="Arial"/>
                <a:cs typeface="Arial"/>
              </a:rPr>
              <a:t>tidlege</a:t>
            </a:r>
            <a:r>
              <a:rPr sz="1250" i="1" spc="35">
                <a:solidFill>
                  <a:srgbClr val="8DAEA8"/>
                </a:solidFill>
                <a:latin typeface="Arial"/>
                <a:cs typeface="Arial"/>
              </a:rPr>
              <a:t> </a:t>
            </a:r>
            <a:r>
              <a:rPr sz="1250" i="1" err="1">
                <a:solidFill>
                  <a:srgbClr val="8DAEA8"/>
                </a:solidFill>
                <a:latin typeface="Arial"/>
                <a:cs typeface="Arial"/>
              </a:rPr>
              <a:t>estima</a:t>
            </a:r>
            <a:r>
              <a:rPr lang="nb-NO" sz="1250" i="1">
                <a:solidFill>
                  <a:srgbClr val="8DAEA8"/>
                </a:solidFill>
                <a:latin typeface="Arial"/>
                <a:cs typeface="Arial"/>
              </a:rPr>
              <a:t>t, og endeleg planområde og antall turbinar vil bli basert på resultata frå utregiinga og dialog med lokamsafunnet</a:t>
            </a:r>
            <a:endParaRPr sz="1250">
              <a:latin typeface="Arial"/>
              <a:cs typeface="Arial"/>
            </a:endParaRPr>
          </a:p>
        </p:txBody>
      </p:sp>
      <p:sp>
        <p:nvSpPr>
          <p:cNvPr id="25" name="TextBox 24">
            <a:extLst>
              <a:ext uri="{FF2B5EF4-FFF2-40B4-BE49-F238E27FC236}">
                <a16:creationId xmlns:a16="http://schemas.microsoft.com/office/drawing/2014/main" id="{B56401DE-DDD1-5F1F-3DB1-5A4B5A1717A8}"/>
              </a:ext>
            </a:extLst>
          </p:cNvPr>
          <p:cNvSpPr txBox="1"/>
          <p:nvPr/>
        </p:nvSpPr>
        <p:spPr>
          <a:xfrm>
            <a:off x="984250" y="485775"/>
            <a:ext cx="5486400" cy="1169551"/>
          </a:xfrm>
          <a:prstGeom prst="rect">
            <a:avLst/>
          </a:prstGeom>
          <a:noFill/>
        </p:spPr>
        <p:txBody>
          <a:bodyPr wrap="square" rtlCol="0">
            <a:spAutoFit/>
          </a:bodyPr>
          <a:lstStyle/>
          <a:p>
            <a:r>
              <a:rPr lang="nb-NO" sz="1400"/>
              <a:t>Området er småkupert med mykje bart fjell. Vegetasjonen består av lyng og areal med grastypar som blåtopp. Området vert lite brukt til beitedrift. Området er valgt grunna gode vindforhold, avstand til busetnad og nærleik til eksisterande kraftnett og lokal og regional industri. </a:t>
            </a:r>
            <a:endParaRPr lang="nb-NO"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09CC426-CD39-65D2-E8C4-F66A7F383459}"/>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8A387EBE-8093-87B5-DE08-1CC4E10DD037}"/>
              </a:ext>
            </a:extLst>
          </p:cNvPr>
          <p:cNvSpPr/>
          <p:nvPr/>
        </p:nvSpPr>
        <p:spPr>
          <a:xfrm>
            <a:off x="908050" y="409575"/>
            <a:ext cx="12877800" cy="1828800"/>
          </a:xfrm>
          <a:custGeom>
            <a:avLst/>
            <a:gdLst/>
            <a:ahLst/>
            <a:cxnLst/>
            <a:rect l="l" t="t" r="r" b="b"/>
            <a:pathLst>
              <a:path w="13771880" h="2915284">
                <a:moveTo>
                  <a:pt x="13771286" y="0"/>
                </a:moveTo>
                <a:lnTo>
                  <a:pt x="0" y="0"/>
                </a:lnTo>
                <a:lnTo>
                  <a:pt x="0" y="2915085"/>
                </a:lnTo>
                <a:lnTo>
                  <a:pt x="13771286" y="2915085"/>
                </a:lnTo>
                <a:lnTo>
                  <a:pt x="13771286" y="0"/>
                </a:lnTo>
                <a:close/>
              </a:path>
            </a:pathLst>
          </a:custGeom>
          <a:solidFill>
            <a:srgbClr val="FFFFFF"/>
          </a:solidFill>
        </p:spPr>
        <p:txBody>
          <a:bodyPr wrap="square" lIns="0" tIns="0" rIns="0" bIns="0" rtlCol="0"/>
          <a:lstStyle/>
          <a:p>
            <a:endParaRPr/>
          </a:p>
        </p:txBody>
      </p:sp>
      <p:pic>
        <p:nvPicPr>
          <p:cNvPr id="5" name="Picture 4" descr="A map of a mountain&#10;&#10;AI-generated content may be incorrect.">
            <a:extLst>
              <a:ext uri="{FF2B5EF4-FFF2-40B4-BE49-F238E27FC236}">
                <a16:creationId xmlns:a16="http://schemas.microsoft.com/office/drawing/2014/main" id="{2393D3C8-664A-A62A-9178-1E7181BF3D0B}"/>
              </a:ext>
            </a:extLst>
          </p:cNvPr>
          <p:cNvPicPr>
            <a:picLocks noChangeAspect="1"/>
          </p:cNvPicPr>
          <p:nvPr/>
        </p:nvPicPr>
        <p:blipFill>
          <a:blip r:embed="rId3">
            <a:extLst>
              <a:ext uri="{28A0092B-C50C-407E-A947-70E740481C1C}">
                <a14:useLocalDpi xmlns:a14="http://schemas.microsoft.com/office/drawing/2010/main" val="0"/>
              </a:ext>
            </a:extLst>
          </a:blip>
          <a:srcRect l="880" t="1053" r="766" b="985"/>
          <a:stretch/>
        </p:blipFill>
        <p:spPr>
          <a:xfrm>
            <a:off x="0" y="0"/>
            <a:ext cx="20104100" cy="14049375"/>
          </a:xfrm>
          <a:prstGeom prst="rect">
            <a:avLst/>
          </a:prstGeom>
        </p:spPr>
      </p:pic>
    </p:spTree>
    <p:extLst>
      <p:ext uri="{BB962C8B-B14F-4D97-AF65-F5344CB8AC3E}">
        <p14:creationId xmlns:p14="http://schemas.microsoft.com/office/powerpoint/2010/main" val="376354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p:nvPr/>
        </p:nvSpPr>
        <p:spPr>
          <a:xfrm>
            <a:off x="8299449" y="-14"/>
            <a:ext cx="11804859" cy="14072869"/>
          </a:xfrm>
          <a:custGeom>
            <a:avLst/>
            <a:gdLst/>
            <a:ahLst/>
            <a:cxnLst/>
            <a:rect l="l" t="t" r="r" b="b"/>
            <a:pathLst>
              <a:path w="11846560" h="14072869">
                <a:moveTo>
                  <a:pt x="11846323" y="0"/>
                </a:moveTo>
                <a:lnTo>
                  <a:pt x="0" y="0"/>
                </a:lnTo>
                <a:lnTo>
                  <a:pt x="0" y="14072849"/>
                </a:lnTo>
                <a:lnTo>
                  <a:pt x="11846323" y="14072849"/>
                </a:lnTo>
                <a:lnTo>
                  <a:pt x="11846323" y="0"/>
                </a:lnTo>
                <a:close/>
              </a:path>
            </a:pathLst>
          </a:custGeom>
          <a:solidFill>
            <a:srgbClr val="006F63"/>
          </a:solidFill>
        </p:spPr>
        <p:txBody>
          <a:bodyPr wrap="square" lIns="0" tIns="0" rIns="0" bIns="0" rtlCol="0"/>
          <a:lstStyle/>
          <a:p>
            <a:endParaRPr/>
          </a:p>
        </p:txBody>
      </p:sp>
      <p:pic>
        <p:nvPicPr>
          <p:cNvPr id="2054" name="Picture 6" descr="Ølensvåg">
            <a:extLst>
              <a:ext uri="{FF2B5EF4-FFF2-40B4-BE49-F238E27FC236}">
                <a16:creationId xmlns:a16="http://schemas.microsoft.com/office/drawing/2014/main" id="{6702AC07-1054-4AE6-365A-01BB85A3DC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6" r="6171"/>
          <a:stretch/>
        </p:blipFill>
        <p:spPr bwMode="auto">
          <a:xfrm>
            <a:off x="14487071" y="9858374"/>
            <a:ext cx="5617029" cy="421957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992503" y="8913616"/>
            <a:ext cx="2967990" cy="1465580"/>
          </a:xfrm>
          <a:prstGeom prst="rect">
            <a:avLst/>
          </a:prstGeom>
        </p:spPr>
        <p:txBody>
          <a:bodyPr vert="horz" wrap="square" lIns="0" tIns="11430" rIns="0" bIns="0" rtlCol="0">
            <a:spAutoFit/>
          </a:bodyPr>
          <a:lstStyle/>
          <a:p>
            <a:pPr marL="12700" marR="5080">
              <a:lnSpc>
                <a:spcPct val="108000"/>
              </a:lnSpc>
              <a:spcBef>
                <a:spcPts val="90"/>
              </a:spcBef>
            </a:pPr>
            <a:r>
              <a:rPr sz="1250">
                <a:solidFill>
                  <a:srgbClr val="415263"/>
                </a:solidFill>
                <a:latin typeface="Arial"/>
                <a:cs typeface="Arial"/>
              </a:rPr>
              <a:t>Vindkraft</a:t>
            </a:r>
            <a:r>
              <a:rPr sz="1250" spc="85">
                <a:solidFill>
                  <a:srgbClr val="415263"/>
                </a:solidFill>
                <a:latin typeface="Arial"/>
                <a:cs typeface="Arial"/>
              </a:rPr>
              <a:t> </a:t>
            </a:r>
            <a:r>
              <a:rPr sz="1250">
                <a:solidFill>
                  <a:srgbClr val="415263"/>
                </a:solidFill>
                <a:latin typeface="Arial"/>
                <a:cs typeface="Arial"/>
              </a:rPr>
              <a:t>påverkar</a:t>
            </a:r>
            <a:r>
              <a:rPr sz="1250" spc="90">
                <a:solidFill>
                  <a:srgbClr val="415263"/>
                </a:solidFill>
                <a:latin typeface="Arial"/>
                <a:cs typeface="Arial"/>
              </a:rPr>
              <a:t> </a:t>
            </a:r>
            <a:r>
              <a:rPr sz="1250">
                <a:solidFill>
                  <a:srgbClr val="415263"/>
                </a:solidFill>
                <a:latin typeface="Arial"/>
                <a:cs typeface="Arial"/>
              </a:rPr>
              <a:t>friluftsliv</a:t>
            </a:r>
            <a:r>
              <a:rPr sz="1250" spc="90">
                <a:solidFill>
                  <a:srgbClr val="415263"/>
                </a:solidFill>
                <a:latin typeface="Arial"/>
                <a:cs typeface="Arial"/>
              </a:rPr>
              <a:t> </a:t>
            </a:r>
            <a:r>
              <a:rPr sz="1250" spc="-25">
                <a:solidFill>
                  <a:srgbClr val="415263"/>
                </a:solidFill>
                <a:latin typeface="Arial"/>
                <a:cs typeface="Arial"/>
              </a:rPr>
              <a:t>og </a:t>
            </a:r>
            <a:r>
              <a:rPr sz="1250">
                <a:solidFill>
                  <a:srgbClr val="415263"/>
                </a:solidFill>
                <a:latin typeface="Arial"/>
                <a:cs typeface="Arial"/>
              </a:rPr>
              <a:t>opplevinga</a:t>
            </a:r>
            <a:r>
              <a:rPr sz="1250" spc="50">
                <a:solidFill>
                  <a:srgbClr val="415263"/>
                </a:solidFill>
                <a:latin typeface="Arial"/>
                <a:cs typeface="Arial"/>
              </a:rPr>
              <a:t> </a:t>
            </a:r>
            <a:r>
              <a:rPr sz="1250">
                <a:solidFill>
                  <a:srgbClr val="415263"/>
                </a:solidFill>
                <a:latin typeface="Arial"/>
                <a:cs typeface="Arial"/>
              </a:rPr>
              <a:t>av</a:t>
            </a:r>
            <a:r>
              <a:rPr sz="1250" spc="55">
                <a:solidFill>
                  <a:srgbClr val="415263"/>
                </a:solidFill>
                <a:latin typeface="Arial"/>
                <a:cs typeface="Arial"/>
              </a:rPr>
              <a:t> </a:t>
            </a:r>
            <a:r>
              <a:rPr sz="1250">
                <a:solidFill>
                  <a:srgbClr val="415263"/>
                </a:solidFill>
                <a:latin typeface="Arial"/>
                <a:cs typeface="Arial"/>
              </a:rPr>
              <a:t>turområde.</a:t>
            </a:r>
            <a:r>
              <a:rPr sz="1250" spc="55">
                <a:solidFill>
                  <a:srgbClr val="415263"/>
                </a:solidFill>
                <a:latin typeface="Arial"/>
                <a:cs typeface="Arial"/>
              </a:rPr>
              <a:t> </a:t>
            </a:r>
            <a:r>
              <a:rPr sz="1250">
                <a:solidFill>
                  <a:srgbClr val="415263"/>
                </a:solidFill>
                <a:latin typeface="Arial"/>
                <a:cs typeface="Arial"/>
              </a:rPr>
              <a:t>Anlegg</a:t>
            </a:r>
            <a:r>
              <a:rPr sz="1250" spc="55">
                <a:solidFill>
                  <a:srgbClr val="415263"/>
                </a:solidFill>
                <a:latin typeface="Arial"/>
                <a:cs typeface="Arial"/>
              </a:rPr>
              <a:t> </a:t>
            </a:r>
            <a:r>
              <a:rPr sz="1250" spc="-25">
                <a:solidFill>
                  <a:srgbClr val="415263"/>
                </a:solidFill>
                <a:latin typeface="Arial"/>
                <a:cs typeface="Arial"/>
              </a:rPr>
              <a:t>som </a:t>
            </a:r>
            <a:r>
              <a:rPr sz="1250">
                <a:solidFill>
                  <a:srgbClr val="415263"/>
                </a:solidFill>
                <a:latin typeface="Arial"/>
                <a:cs typeface="Arial"/>
              </a:rPr>
              <a:t>turbinar,</a:t>
            </a:r>
            <a:r>
              <a:rPr sz="1250" spc="30">
                <a:solidFill>
                  <a:srgbClr val="415263"/>
                </a:solidFill>
                <a:latin typeface="Arial"/>
                <a:cs typeface="Arial"/>
              </a:rPr>
              <a:t> </a:t>
            </a:r>
            <a:r>
              <a:rPr sz="1250">
                <a:solidFill>
                  <a:srgbClr val="415263"/>
                </a:solidFill>
                <a:latin typeface="Arial"/>
                <a:cs typeface="Arial"/>
              </a:rPr>
              <a:t>vegar</a:t>
            </a:r>
            <a:r>
              <a:rPr sz="1250" spc="35">
                <a:solidFill>
                  <a:srgbClr val="415263"/>
                </a:solidFill>
                <a:latin typeface="Arial"/>
                <a:cs typeface="Arial"/>
              </a:rPr>
              <a:t> </a:t>
            </a:r>
            <a:r>
              <a:rPr sz="1250">
                <a:solidFill>
                  <a:srgbClr val="415263"/>
                </a:solidFill>
                <a:latin typeface="Arial"/>
                <a:cs typeface="Arial"/>
              </a:rPr>
              <a:t>og</a:t>
            </a:r>
            <a:r>
              <a:rPr sz="1250" spc="30">
                <a:solidFill>
                  <a:srgbClr val="415263"/>
                </a:solidFill>
                <a:latin typeface="Arial"/>
                <a:cs typeface="Arial"/>
              </a:rPr>
              <a:t> </a:t>
            </a:r>
            <a:r>
              <a:rPr sz="1250">
                <a:solidFill>
                  <a:srgbClr val="415263"/>
                </a:solidFill>
                <a:latin typeface="Arial"/>
                <a:cs typeface="Arial"/>
              </a:rPr>
              <a:t>massetak</a:t>
            </a:r>
            <a:r>
              <a:rPr sz="1250" spc="30">
                <a:solidFill>
                  <a:srgbClr val="415263"/>
                </a:solidFill>
                <a:latin typeface="Arial"/>
                <a:cs typeface="Arial"/>
              </a:rPr>
              <a:t> </a:t>
            </a:r>
            <a:r>
              <a:rPr sz="1250">
                <a:solidFill>
                  <a:srgbClr val="415263"/>
                </a:solidFill>
                <a:latin typeface="Arial"/>
                <a:cs typeface="Arial"/>
              </a:rPr>
              <a:t>kan</a:t>
            </a:r>
            <a:r>
              <a:rPr sz="1250" spc="35">
                <a:solidFill>
                  <a:srgbClr val="415263"/>
                </a:solidFill>
                <a:latin typeface="Arial"/>
                <a:cs typeface="Arial"/>
              </a:rPr>
              <a:t> </a:t>
            </a:r>
            <a:r>
              <a:rPr sz="1250" spc="-10">
                <a:solidFill>
                  <a:srgbClr val="415263"/>
                </a:solidFill>
                <a:latin typeface="Arial"/>
                <a:cs typeface="Arial"/>
              </a:rPr>
              <a:t>generelt </a:t>
            </a:r>
            <a:r>
              <a:rPr sz="1250">
                <a:solidFill>
                  <a:srgbClr val="415263"/>
                </a:solidFill>
                <a:latin typeface="Arial"/>
                <a:cs typeface="Arial"/>
              </a:rPr>
              <a:t>gjere</a:t>
            </a:r>
            <a:r>
              <a:rPr sz="1250" spc="75">
                <a:solidFill>
                  <a:srgbClr val="415263"/>
                </a:solidFill>
                <a:latin typeface="Arial"/>
                <a:cs typeface="Arial"/>
              </a:rPr>
              <a:t> </a:t>
            </a:r>
            <a:r>
              <a:rPr sz="1250">
                <a:solidFill>
                  <a:srgbClr val="415263"/>
                </a:solidFill>
                <a:latin typeface="Arial"/>
                <a:cs typeface="Arial"/>
              </a:rPr>
              <a:t>eit</a:t>
            </a:r>
            <a:r>
              <a:rPr sz="1250" spc="80">
                <a:solidFill>
                  <a:srgbClr val="415263"/>
                </a:solidFill>
                <a:latin typeface="Arial"/>
                <a:cs typeface="Arial"/>
              </a:rPr>
              <a:t> </a:t>
            </a:r>
            <a:r>
              <a:rPr sz="1250">
                <a:solidFill>
                  <a:srgbClr val="415263"/>
                </a:solidFill>
                <a:latin typeface="Arial"/>
                <a:cs typeface="Arial"/>
              </a:rPr>
              <a:t>friluftsområde</a:t>
            </a:r>
            <a:r>
              <a:rPr sz="1250" spc="80">
                <a:solidFill>
                  <a:srgbClr val="415263"/>
                </a:solidFill>
                <a:latin typeface="Arial"/>
                <a:cs typeface="Arial"/>
              </a:rPr>
              <a:t> </a:t>
            </a:r>
            <a:r>
              <a:rPr sz="1250">
                <a:solidFill>
                  <a:srgbClr val="415263"/>
                </a:solidFill>
                <a:latin typeface="Arial"/>
                <a:cs typeface="Arial"/>
              </a:rPr>
              <a:t>mindre</a:t>
            </a:r>
            <a:r>
              <a:rPr sz="1250" spc="75">
                <a:solidFill>
                  <a:srgbClr val="415263"/>
                </a:solidFill>
                <a:latin typeface="Arial"/>
                <a:cs typeface="Arial"/>
              </a:rPr>
              <a:t> </a:t>
            </a:r>
            <a:r>
              <a:rPr sz="1250" spc="-10">
                <a:solidFill>
                  <a:srgbClr val="415263"/>
                </a:solidFill>
                <a:latin typeface="Arial"/>
                <a:cs typeface="Arial"/>
              </a:rPr>
              <a:t>attraktivt</a:t>
            </a:r>
            <a:endParaRPr sz="1250">
              <a:latin typeface="Arial"/>
              <a:cs typeface="Arial"/>
            </a:endParaRPr>
          </a:p>
          <a:p>
            <a:pPr marL="12700" marR="466090" algn="just">
              <a:lnSpc>
                <a:spcPct val="108000"/>
              </a:lnSpc>
            </a:pPr>
            <a:r>
              <a:rPr sz="1250">
                <a:solidFill>
                  <a:srgbClr val="415263"/>
                </a:solidFill>
                <a:latin typeface="Arial"/>
                <a:cs typeface="Arial"/>
              </a:rPr>
              <a:t>i</a:t>
            </a:r>
            <a:r>
              <a:rPr sz="1250" spc="45">
                <a:solidFill>
                  <a:srgbClr val="415263"/>
                </a:solidFill>
                <a:latin typeface="Arial"/>
                <a:cs typeface="Arial"/>
              </a:rPr>
              <a:t> </a:t>
            </a:r>
            <a:r>
              <a:rPr sz="1250">
                <a:solidFill>
                  <a:srgbClr val="415263"/>
                </a:solidFill>
                <a:latin typeface="Arial"/>
                <a:cs typeface="Arial"/>
              </a:rPr>
              <a:t>si</a:t>
            </a:r>
            <a:r>
              <a:rPr sz="1250" spc="50">
                <a:solidFill>
                  <a:srgbClr val="415263"/>
                </a:solidFill>
                <a:latin typeface="Arial"/>
                <a:cs typeface="Arial"/>
              </a:rPr>
              <a:t> </a:t>
            </a:r>
            <a:r>
              <a:rPr sz="1250">
                <a:solidFill>
                  <a:srgbClr val="415263"/>
                </a:solidFill>
                <a:latin typeface="Arial"/>
                <a:cs typeface="Arial"/>
              </a:rPr>
              <a:t>opphavlege</a:t>
            </a:r>
            <a:r>
              <a:rPr sz="1250" spc="50">
                <a:solidFill>
                  <a:srgbClr val="415263"/>
                </a:solidFill>
                <a:latin typeface="Arial"/>
                <a:cs typeface="Arial"/>
              </a:rPr>
              <a:t> </a:t>
            </a:r>
            <a:r>
              <a:rPr sz="1250">
                <a:solidFill>
                  <a:srgbClr val="415263"/>
                </a:solidFill>
                <a:latin typeface="Arial"/>
                <a:cs typeface="Arial"/>
              </a:rPr>
              <a:t>form.</a:t>
            </a:r>
            <a:r>
              <a:rPr sz="1250" spc="45">
                <a:solidFill>
                  <a:srgbClr val="415263"/>
                </a:solidFill>
                <a:latin typeface="Arial"/>
                <a:cs typeface="Arial"/>
              </a:rPr>
              <a:t> </a:t>
            </a:r>
            <a:r>
              <a:rPr sz="1250" spc="-10">
                <a:solidFill>
                  <a:srgbClr val="415263"/>
                </a:solidFill>
                <a:latin typeface="Arial"/>
                <a:cs typeface="Arial"/>
              </a:rPr>
              <a:t>Samstundes </a:t>
            </a:r>
            <a:r>
              <a:rPr sz="1250">
                <a:solidFill>
                  <a:srgbClr val="415263"/>
                </a:solidFill>
                <a:latin typeface="Arial"/>
                <a:cs typeface="Arial"/>
              </a:rPr>
              <a:t>kan</a:t>
            </a:r>
            <a:r>
              <a:rPr sz="1250" spc="55">
                <a:solidFill>
                  <a:srgbClr val="415263"/>
                </a:solidFill>
                <a:latin typeface="Arial"/>
                <a:cs typeface="Arial"/>
              </a:rPr>
              <a:t> </a:t>
            </a:r>
            <a:r>
              <a:rPr sz="1250">
                <a:solidFill>
                  <a:srgbClr val="415263"/>
                </a:solidFill>
                <a:latin typeface="Arial"/>
                <a:cs typeface="Arial"/>
              </a:rPr>
              <a:t>utvikling</a:t>
            </a:r>
            <a:r>
              <a:rPr sz="1250" spc="60">
                <a:solidFill>
                  <a:srgbClr val="415263"/>
                </a:solidFill>
                <a:latin typeface="Arial"/>
                <a:cs typeface="Arial"/>
              </a:rPr>
              <a:t> </a:t>
            </a:r>
            <a:r>
              <a:rPr sz="1250">
                <a:solidFill>
                  <a:srgbClr val="415263"/>
                </a:solidFill>
                <a:latin typeface="Arial"/>
                <a:cs typeface="Arial"/>
              </a:rPr>
              <a:t>gjere</a:t>
            </a:r>
            <a:r>
              <a:rPr sz="1250" spc="60">
                <a:solidFill>
                  <a:srgbClr val="415263"/>
                </a:solidFill>
                <a:latin typeface="Arial"/>
                <a:cs typeface="Arial"/>
              </a:rPr>
              <a:t> </a:t>
            </a:r>
            <a:r>
              <a:rPr sz="1250">
                <a:solidFill>
                  <a:srgbClr val="415263"/>
                </a:solidFill>
                <a:latin typeface="Arial"/>
                <a:cs typeface="Arial"/>
              </a:rPr>
              <a:t>eit</a:t>
            </a:r>
            <a:r>
              <a:rPr sz="1250" spc="60">
                <a:solidFill>
                  <a:srgbClr val="415263"/>
                </a:solidFill>
                <a:latin typeface="Arial"/>
                <a:cs typeface="Arial"/>
              </a:rPr>
              <a:t> </a:t>
            </a:r>
            <a:r>
              <a:rPr sz="1250">
                <a:solidFill>
                  <a:srgbClr val="415263"/>
                </a:solidFill>
                <a:latin typeface="Arial"/>
                <a:cs typeface="Arial"/>
              </a:rPr>
              <a:t>område</a:t>
            </a:r>
            <a:r>
              <a:rPr sz="1250" spc="60">
                <a:solidFill>
                  <a:srgbClr val="415263"/>
                </a:solidFill>
                <a:latin typeface="Arial"/>
                <a:cs typeface="Arial"/>
              </a:rPr>
              <a:t> </a:t>
            </a:r>
            <a:r>
              <a:rPr sz="1250" spc="-20">
                <a:solidFill>
                  <a:srgbClr val="415263"/>
                </a:solidFill>
                <a:latin typeface="Arial"/>
                <a:cs typeface="Arial"/>
              </a:rPr>
              <a:t>meir </a:t>
            </a:r>
            <a:r>
              <a:rPr sz="1250">
                <a:solidFill>
                  <a:srgbClr val="415263"/>
                </a:solidFill>
                <a:latin typeface="Arial"/>
                <a:cs typeface="Arial"/>
              </a:rPr>
              <a:t>tilgjengeleg</a:t>
            </a:r>
            <a:r>
              <a:rPr sz="1250" spc="40">
                <a:solidFill>
                  <a:srgbClr val="415263"/>
                </a:solidFill>
                <a:latin typeface="Arial"/>
                <a:cs typeface="Arial"/>
              </a:rPr>
              <a:t> </a:t>
            </a:r>
            <a:r>
              <a:rPr sz="1250">
                <a:solidFill>
                  <a:srgbClr val="415263"/>
                </a:solidFill>
                <a:latin typeface="Arial"/>
                <a:cs typeface="Arial"/>
              </a:rPr>
              <a:t>for</a:t>
            </a:r>
            <a:r>
              <a:rPr sz="1250" spc="45">
                <a:solidFill>
                  <a:srgbClr val="415263"/>
                </a:solidFill>
                <a:latin typeface="Arial"/>
                <a:cs typeface="Arial"/>
              </a:rPr>
              <a:t> </a:t>
            </a:r>
            <a:r>
              <a:rPr sz="1250">
                <a:solidFill>
                  <a:srgbClr val="415263"/>
                </a:solidFill>
                <a:latin typeface="Arial"/>
                <a:cs typeface="Arial"/>
              </a:rPr>
              <a:t>nye</a:t>
            </a:r>
            <a:r>
              <a:rPr sz="1250" spc="40">
                <a:solidFill>
                  <a:srgbClr val="415263"/>
                </a:solidFill>
                <a:latin typeface="Arial"/>
                <a:cs typeface="Arial"/>
              </a:rPr>
              <a:t> </a:t>
            </a:r>
            <a:r>
              <a:rPr sz="1250" spc="-10">
                <a:solidFill>
                  <a:srgbClr val="415263"/>
                </a:solidFill>
                <a:latin typeface="Arial"/>
                <a:cs typeface="Arial"/>
              </a:rPr>
              <a:t>brukargrupper.</a:t>
            </a:r>
            <a:endParaRPr sz="1250">
              <a:latin typeface="Arial"/>
              <a:cs typeface="Arial"/>
            </a:endParaRPr>
          </a:p>
        </p:txBody>
      </p:sp>
      <p:sp>
        <p:nvSpPr>
          <p:cNvPr id="3" name="object 3"/>
          <p:cNvSpPr txBox="1"/>
          <p:nvPr/>
        </p:nvSpPr>
        <p:spPr>
          <a:xfrm>
            <a:off x="992503" y="10559022"/>
            <a:ext cx="2940685" cy="1242584"/>
          </a:xfrm>
          <a:prstGeom prst="rect">
            <a:avLst/>
          </a:prstGeom>
        </p:spPr>
        <p:txBody>
          <a:bodyPr vert="horz" wrap="square" lIns="0" tIns="11430" rIns="0" bIns="0" rtlCol="0">
            <a:spAutoFit/>
          </a:bodyPr>
          <a:lstStyle/>
          <a:p>
            <a:pPr marL="12700" marR="5080">
              <a:lnSpc>
                <a:spcPct val="108000"/>
              </a:lnSpc>
              <a:spcBef>
                <a:spcPts val="90"/>
              </a:spcBef>
            </a:pPr>
            <a:r>
              <a:rPr sz="1250">
                <a:solidFill>
                  <a:srgbClr val="415263"/>
                </a:solidFill>
                <a:latin typeface="Arial"/>
                <a:cs typeface="Arial"/>
              </a:rPr>
              <a:t>Medan</a:t>
            </a:r>
            <a:r>
              <a:rPr sz="1250" spc="60">
                <a:solidFill>
                  <a:srgbClr val="415263"/>
                </a:solidFill>
                <a:latin typeface="Arial"/>
                <a:cs typeface="Arial"/>
              </a:rPr>
              <a:t> </a:t>
            </a:r>
            <a:r>
              <a:rPr sz="1250">
                <a:solidFill>
                  <a:srgbClr val="415263"/>
                </a:solidFill>
                <a:latin typeface="Arial"/>
                <a:cs typeface="Arial"/>
              </a:rPr>
              <a:t>nokre</a:t>
            </a:r>
            <a:r>
              <a:rPr sz="1250" spc="60">
                <a:solidFill>
                  <a:srgbClr val="415263"/>
                </a:solidFill>
                <a:latin typeface="Arial"/>
                <a:cs typeface="Arial"/>
              </a:rPr>
              <a:t> </a:t>
            </a:r>
            <a:r>
              <a:rPr sz="1250">
                <a:solidFill>
                  <a:srgbClr val="415263"/>
                </a:solidFill>
                <a:latin typeface="Arial"/>
                <a:cs typeface="Arial"/>
              </a:rPr>
              <a:t>naturområde</a:t>
            </a:r>
            <a:r>
              <a:rPr sz="1250" spc="65">
                <a:solidFill>
                  <a:srgbClr val="415263"/>
                </a:solidFill>
                <a:latin typeface="Arial"/>
                <a:cs typeface="Arial"/>
              </a:rPr>
              <a:t> </a:t>
            </a:r>
            <a:r>
              <a:rPr sz="1250">
                <a:solidFill>
                  <a:srgbClr val="415263"/>
                </a:solidFill>
                <a:latin typeface="Arial"/>
                <a:cs typeface="Arial"/>
              </a:rPr>
              <a:t>har</a:t>
            </a:r>
            <a:r>
              <a:rPr sz="1250" spc="60">
                <a:solidFill>
                  <a:srgbClr val="415263"/>
                </a:solidFill>
                <a:latin typeface="Arial"/>
                <a:cs typeface="Arial"/>
              </a:rPr>
              <a:t> </a:t>
            </a:r>
            <a:r>
              <a:rPr sz="1250">
                <a:solidFill>
                  <a:srgbClr val="415263"/>
                </a:solidFill>
                <a:latin typeface="Arial"/>
                <a:cs typeface="Arial"/>
              </a:rPr>
              <a:t>høg</a:t>
            </a:r>
            <a:r>
              <a:rPr sz="1250" spc="65">
                <a:solidFill>
                  <a:srgbClr val="415263"/>
                </a:solidFill>
                <a:latin typeface="Arial"/>
                <a:cs typeface="Arial"/>
              </a:rPr>
              <a:t> </a:t>
            </a:r>
            <a:r>
              <a:rPr sz="1250" spc="-20">
                <a:solidFill>
                  <a:srgbClr val="415263"/>
                </a:solidFill>
                <a:latin typeface="Arial"/>
                <a:cs typeface="Arial"/>
              </a:rPr>
              <a:t>verdi </a:t>
            </a:r>
            <a:r>
              <a:rPr sz="1250">
                <a:solidFill>
                  <a:srgbClr val="415263"/>
                </a:solidFill>
                <a:latin typeface="Arial"/>
                <a:cs typeface="Arial"/>
              </a:rPr>
              <a:t>for</a:t>
            </a:r>
            <a:r>
              <a:rPr sz="1250" spc="50">
                <a:solidFill>
                  <a:srgbClr val="415263"/>
                </a:solidFill>
                <a:latin typeface="Arial"/>
                <a:cs typeface="Arial"/>
              </a:rPr>
              <a:t> </a:t>
            </a:r>
            <a:r>
              <a:rPr sz="1250">
                <a:solidFill>
                  <a:srgbClr val="415263"/>
                </a:solidFill>
                <a:latin typeface="Arial"/>
                <a:cs typeface="Arial"/>
              </a:rPr>
              <a:t>friluftsliv</a:t>
            </a:r>
            <a:r>
              <a:rPr sz="1250" spc="55">
                <a:solidFill>
                  <a:srgbClr val="415263"/>
                </a:solidFill>
                <a:latin typeface="Arial"/>
                <a:cs typeface="Arial"/>
              </a:rPr>
              <a:t> </a:t>
            </a:r>
            <a:r>
              <a:rPr sz="1250">
                <a:solidFill>
                  <a:srgbClr val="415263"/>
                </a:solidFill>
                <a:latin typeface="Arial"/>
                <a:cs typeface="Arial"/>
              </a:rPr>
              <a:t>fordi</a:t>
            </a:r>
            <a:r>
              <a:rPr sz="1250" spc="50">
                <a:solidFill>
                  <a:srgbClr val="415263"/>
                </a:solidFill>
                <a:latin typeface="Arial"/>
                <a:cs typeface="Arial"/>
              </a:rPr>
              <a:t> </a:t>
            </a:r>
            <a:r>
              <a:rPr sz="1250">
                <a:solidFill>
                  <a:srgbClr val="415263"/>
                </a:solidFill>
                <a:latin typeface="Arial"/>
                <a:cs typeface="Arial"/>
              </a:rPr>
              <a:t>dei</a:t>
            </a:r>
            <a:r>
              <a:rPr sz="1250" spc="55">
                <a:solidFill>
                  <a:srgbClr val="415263"/>
                </a:solidFill>
                <a:latin typeface="Arial"/>
                <a:cs typeface="Arial"/>
              </a:rPr>
              <a:t> </a:t>
            </a:r>
            <a:r>
              <a:rPr sz="1250">
                <a:solidFill>
                  <a:srgbClr val="415263"/>
                </a:solidFill>
                <a:latin typeface="Arial"/>
                <a:cs typeface="Arial"/>
              </a:rPr>
              <a:t>er</a:t>
            </a:r>
            <a:r>
              <a:rPr sz="1250" spc="50">
                <a:solidFill>
                  <a:srgbClr val="415263"/>
                </a:solidFill>
                <a:latin typeface="Arial"/>
                <a:cs typeface="Arial"/>
              </a:rPr>
              <a:t> </a:t>
            </a:r>
            <a:r>
              <a:rPr sz="1250" spc="-10">
                <a:solidFill>
                  <a:srgbClr val="415263"/>
                </a:solidFill>
                <a:latin typeface="Arial"/>
                <a:cs typeface="Arial"/>
              </a:rPr>
              <a:t>tilrettelagde</a:t>
            </a:r>
            <a:endParaRPr sz="1250">
              <a:latin typeface="Arial"/>
              <a:cs typeface="Arial"/>
            </a:endParaRPr>
          </a:p>
          <a:p>
            <a:pPr marL="12700" marR="305435">
              <a:lnSpc>
                <a:spcPct val="108000"/>
              </a:lnSpc>
            </a:pPr>
            <a:r>
              <a:rPr sz="1250">
                <a:solidFill>
                  <a:srgbClr val="415263"/>
                </a:solidFill>
                <a:latin typeface="Arial"/>
                <a:cs typeface="Arial"/>
              </a:rPr>
              <a:t>med</a:t>
            </a:r>
            <a:r>
              <a:rPr sz="1250" spc="40">
                <a:solidFill>
                  <a:srgbClr val="415263"/>
                </a:solidFill>
                <a:latin typeface="Arial"/>
                <a:cs typeface="Arial"/>
              </a:rPr>
              <a:t> </a:t>
            </a:r>
            <a:r>
              <a:rPr sz="1250">
                <a:solidFill>
                  <a:srgbClr val="415263"/>
                </a:solidFill>
                <a:latin typeface="Arial"/>
                <a:cs typeface="Arial"/>
              </a:rPr>
              <a:t>merka</a:t>
            </a:r>
            <a:r>
              <a:rPr sz="1250" spc="45">
                <a:solidFill>
                  <a:srgbClr val="415263"/>
                </a:solidFill>
                <a:latin typeface="Arial"/>
                <a:cs typeface="Arial"/>
              </a:rPr>
              <a:t> </a:t>
            </a:r>
            <a:r>
              <a:rPr sz="1250">
                <a:solidFill>
                  <a:srgbClr val="415263"/>
                </a:solidFill>
                <a:latin typeface="Arial"/>
                <a:cs typeface="Arial"/>
              </a:rPr>
              <a:t>stiar</a:t>
            </a:r>
            <a:r>
              <a:rPr sz="1250" spc="40">
                <a:solidFill>
                  <a:srgbClr val="415263"/>
                </a:solidFill>
                <a:latin typeface="Arial"/>
                <a:cs typeface="Arial"/>
              </a:rPr>
              <a:t> </a:t>
            </a:r>
            <a:r>
              <a:rPr sz="1250">
                <a:solidFill>
                  <a:srgbClr val="415263"/>
                </a:solidFill>
                <a:latin typeface="Arial"/>
                <a:cs typeface="Arial"/>
              </a:rPr>
              <a:t>og</a:t>
            </a:r>
            <a:r>
              <a:rPr sz="1250" spc="45">
                <a:solidFill>
                  <a:srgbClr val="415263"/>
                </a:solidFill>
                <a:latin typeface="Arial"/>
                <a:cs typeface="Arial"/>
              </a:rPr>
              <a:t> </a:t>
            </a:r>
            <a:r>
              <a:rPr sz="1250">
                <a:solidFill>
                  <a:srgbClr val="415263"/>
                </a:solidFill>
                <a:latin typeface="Arial"/>
                <a:cs typeface="Arial"/>
              </a:rPr>
              <a:t>skiløyper,</a:t>
            </a:r>
            <a:r>
              <a:rPr sz="1250" spc="40">
                <a:solidFill>
                  <a:srgbClr val="415263"/>
                </a:solidFill>
                <a:latin typeface="Arial"/>
                <a:cs typeface="Arial"/>
              </a:rPr>
              <a:t> </a:t>
            </a:r>
            <a:r>
              <a:rPr sz="1250" spc="-10">
                <a:solidFill>
                  <a:srgbClr val="415263"/>
                </a:solidFill>
                <a:latin typeface="Arial"/>
                <a:cs typeface="Arial"/>
              </a:rPr>
              <a:t>hytter, </a:t>
            </a:r>
            <a:r>
              <a:rPr sz="1250">
                <a:solidFill>
                  <a:srgbClr val="415263"/>
                </a:solidFill>
                <a:latin typeface="Arial"/>
                <a:cs typeface="Arial"/>
              </a:rPr>
              <a:t>benkar</a:t>
            </a:r>
            <a:r>
              <a:rPr sz="1250" spc="70">
                <a:solidFill>
                  <a:srgbClr val="415263"/>
                </a:solidFill>
                <a:latin typeface="Arial"/>
                <a:cs typeface="Arial"/>
              </a:rPr>
              <a:t> </a:t>
            </a:r>
            <a:r>
              <a:rPr sz="1250">
                <a:solidFill>
                  <a:srgbClr val="415263"/>
                </a:solidFill>
                <a:latin typeface="Arial"/>
                <a:cs typeface="Arial"/>
              </a:rPr>
              <a:t>og</a:t>
            </a:r>
            <a:r>
              <a:rPr sz="1250" spc="70">
                <a:solidFill>
                  <a:srgbClr val="415263"/>
                </a:solidFill>
                <a:latin typeface="Arial"/>
                <a:cs typeface="Arial"/>
              </a:rPr>
              <a:t> </a:t>
            </a:r>
            <a:r>
              <a:rPr sz="1250">
                <a:solidFill>
                  <a:srgbClr val="415263"/>
                </a:solidFill>
                <a:latin typeface="Arial"/>
                <a:cs typeface="Arial"/>
              </a:rPr>
              <a:t>informasjonsskilt,</a:t>
            </a:r>
            <a:r>
              <a:rPr sz="1250" spc="75">
                <a:solidFill>
                  <a:srgbClr val="415263"/>
                </a:solidFill>
                <a:latin typeface="Arial"/>
                <a:cs typeface="Arial"/>
              </a:rPr>
              <a:t> </a:t>
            </a:r>
            <a:r>
              <a:rPr sz="1250" spc="-25">
                <a:solidFill>
                  <a:srgbClr val="415263"/>
                </a:solidFill>
                <a:latin typeface="Arial"/>
                <a:cs typeface="Arial"/>
              </a:rPr>
              <a:t>har </a:t>
            </a:r>
            <a:r>
              <a:rPr sz="1250">
                <a:solidFill>
                  <a:srgbClr val="415263"/>
                </a:solidFill>
                <a:latin typeface="Arial"/>
                <a:cs typeface="Arial"/>
              </a:rPr>
              <a:t>andre</a:t>
            </a:r>
            <a:r>
              <a:rPr sz="1250" spc="45">
                <a:solidFill>
                  <a:srgbClr val="415263"/>
                </a:solidFill>
                <a:latin typeface="Arial"/>
                <a:cs typeface="Arial"/>
              </a:rPr>
              <a:t> </a:t>
            </a:r>
            <a:r>
              <a:rPr sz="1250">
                <a:solidFill>
                  <a:srgbClr val="415263"/>
                </a:solidFill>
                <a:latin typeface="Arial"/>
                <a:cs typeface="Arial"/>
              </a:rPr>
              <a:t>område</a:t>
            </a:r>
            <a:r>
              <a:rPr sz="1250" spc="45">
                <a:solidFill>
                  <a:srgbClr val="415263"/>
                </a:solidFill>
                <a:latin typeface="Arial"/>
                <a:cs typeface="Arial"/>
              </a:rPr>
              <a:t> </a:t>
            </a:r>
            <a:r>
              <a:rPr sz="1250">
                <a:solidFill>
                  <a:srgbClr val="415263"/>
                </a:solidFill>
                <a:latin typeface="Arial"/>
                <a:cs typeface="Arial"/>
              </a:rPr>
              <a:t>høg</a:t>
            </a:r>
            <a:r>
              <a:rPr sz="1250" spc="45">
                <a:solidFill>
                  <a:srgbClr val="415263"/>
                </a:solidFill>
                <a:latin typeface="Arial"/>
                <a:cs typeface="Arial"/>
              </a:rPr>
              <a:t> </a:t>
            </a:r>
            <a:r>
              <a:rPr sz="1250">
                <a:solidFill>
                  <a:srgbClr val="415263"/>
                </a:solidFill>
                <a:latin typeface="Arial"/>
                <a:cs typeface="Arial"/>
              </a:rPr>
              <a:t>verdi</a:t>
            </a:r>
            <a:r>
              <a:rPr sz="1250" spc="45">
                <a:solidFill>
                  <a:srgbClr val="415263"/>
                </a:solidFill>
                <a:latin typeface="Arial"/>
                <a:cs typeface="Arial"/>
              </a:rPr>
              <a:t> </a:t>
            </a:r>
            <a:r>
              <a:rPr sz="1250" spc="-10">
                <a:solidFill>
                  <a:srgbClr val="415263"/>
                </a:solidFill>
                <a:latin typeface="Arial"/>
                <a:cs typeface="Arial"/>
              </a:rPr>
              <a:t>nettopp </a:t>
            </a:r>
            <a:r>
              <a:rPr sz="1250">
                <a:solidFill>
                  <a:srgbClr val="415263"/>
                </a:solidFill>
                <a:latin typeface="Arial"/>
                <a:cs typeface="Arial"/>
              </a:rPr>
              <a:t>fordi</a:t>
            </a:r>
            <a:r>
              <a:rPr sz="1250" spc="45">
                <a:solidFill>
                  <a:srgbClr val="415263"/>
                </a:solidFill>
                <a:latin typeface="Arial"/>
                <a:cs typeface="Arial"/>
              </a:rPr>
              <a:t> </a:t>
            </a:r>
            <a:r>
              <a:rPr sz="1250">
                <a:solidFill>
                  <a:srgbClr val="415263"/>
                </a:solidFill>
                <a:latin typeface="Arial"/>
                <a:cs typeface="Arial"/>
              </a:rPr>
              <a:t>dei</a:t>
            </a:r>
            <a:r>
              <a:rPr sz="1250" spc="45">
                <a:solidFill>
                  <a:srgbClr val="415263"/>
                </a:solidFill>
                <a:latin typeface="Arial"/>
                <a:cs typeface="Arial"/>
              </a:rPr>
              <a:t> </a:t>
            </a:r>
            <a:r>
              <a:rPr sz="1250">
                <a:solidFill>
                  <a:srgbClr val="415263"/>
                </a:solidFill>
                <a:latin typeface="Arial"/>
                <a:cs typeface="Arial"/>
              </a:rPr>
              <a:t>ikkje</a:t>
            </a:r>
            <a:r>
              <a:rPr sz="1250" spc="45">
                <a:solidFill>
                  <a:srgbClr val="415263"/>
                </a:solidFill>
                <a:latin typeface="Arial"/>
                <a:cs typeface="Arial"/>
              </a:rPr>
              <a:t> </a:t>
            </a:r>
            <a:r>
              <a:rPr sz="1250">
                <a:solidFill>
                  <a:srgbClr val="415263"/>
                </a:solidFill>
                <a:latin typeface="Arial"/>
                <a:cs typeface="Arial"/>
              </a:rPr>
              <a:t>er</a:t>
            </a:r>
            <a:r>
              <a:rPr sz="1250" spc="45">
                <a:solidFill>
                  <a:srgbClr val="415263"/>
                </a:solidFill>
                <a:latin typeface="Arial"/>
                <a:cs typeface="Arial"/>
              </a:rPr>
              <a:t> </a:t>
            </a:r>
            <a:r>
              <a:rPr sz="1250" spc="-10" err="1">
                <a:solidFill>
                  <a:srgbClr val="415263"/>
                </a:solidFill>
                <a:latin typeface="Arial"/>
                <a:cs typeface="Arial"/>
              </a:rPr>
              <a:t>tilrettelagde</a:t>
            </a:r>
            <a:r>
              <a:rPr sz="1250" spc="-10">
                <a:solidFill>
                  <a:srgbClr val="415263"/>
                </a:solidFill>
                <a:latin typeface="Arial"/>
                <a:cs typeface="Arial"/>
              </a:rPr>
              <a:t>.</a:t>
            </a:r>
            <a:r>
              <a:rPr lang="nb-NO" sz="1250" spc="-10">
                <a:solidFill>
                  <a:srgbClr val="415263"/>
                </a:solidFill>
                <a:latin typeface="Arial"/>
                <a:cs typeface="Arial"/>
              </a:rPr>
              <a:t> </a:t>
            </a:r>
            <a:endParaRPr sz="1250">
              <a:latin typeface="Arial"/>
              <a:cs typeface="Arial"/>
            </a:endParaRPr>
          </a:p>
        </p:txBody>
      </p:sp>
      <p:sp>
        <p:nvSpPr>
          <p:cNvPr id="4" name="object 4"/>
          <p:cNvSpPr txBox="1"/>
          <p:nvPr/>
        </p:nvSpPr>
        <p:spPr>
          <a:xfrm>
            <a:off x="4279519" y="8913616"/>
            <a:ext cx="2730500" cy="1465580"/>
          </a:xfrm>
          <a:prstGeom prst="rect">
            <a:avLst/>
          </a:prstGeom>
        </p:spPr>
        <p:txBody>
          <a:bodyPr vert="horz" wrap="square" lIns="0" tIns="11430" rIns="0" bIns="0" rtlCol="0">
            <a:spAutoFit/>
          </a:bodyPr>
          <a:lstStyle/>
          <a:p>
            <a:pPr marL="12700" marR="193040">
              <a:lnSpc>
                <a:spcPct val="108000"/>
              </a:lnSpc>
              <a:spcBef>
                <a:spcPts val="90"/>
              </a:spcBef>
            </a:pPr>
            <a:r>
              <a:rPr lang="nb-NO" sz="1250" spc="-10">
                <a:solidFill>
                  <a:srgbClr val="415263"/>
                </a:solidFill>
                <a:latin typeface="Arial"/>
                <a:cs typeface="Arial"/>
              </a:rPr>
              <a:t>Vi ynskjer</a:t>
            </a:r>
            <a:r>
              <a:rPr sz="1250" spc="-10">
                <a:solidFill>
                  <a:srgbClr val="415263"/>
                </a:solidFill>
                <a:latin typeface="Arial"/>
                <a:cs typeface="Arial"/>
              </a:rPr>
              <a:t> </a:t>
            </a:r>
            <a:r>
              <a:rPr sz="1250">
                <a:solidFill>
                  <a:srgbClr val="415263"/>
                </a:solidFill>
                <a:latin typeface="Arial"/>
                <a:cs typeface="Arial"/>
              </a:rPr>
              <a:t>å</a:t>
            </a:r>
            <a:r>
              <a:rPr sz="1250" spc="55">
                <a:solidFill>
                  <a:srgbClr val="415263"/>
                </a:solidFill>
                <a:latin typeface="Arial"/>
                <a:cs typeface="Arial"/>
              </a:rPr>
              <a:t> </a:t>
            </a:r>
            <a:r>
              <a:rPr sz="1250" err="1">
                <a:solidFill>
                  <a:srgbClr val="415263"/>
                </a:solidFill>
                <a:latin typeface="Arial"/>
                <a:cs typeface="Arial"/>
              </a:rPr>
              <a:t>utforske</a:t>
            </a:r>
            <a:r>
              <a:rPr sz="1250" spc="55">
                <a:solidFill>
                  <a:srgbClr val="415263"/>
                </a:solidFill>
                <a:latin typeface="Arial"/>
                <a:cs typeface="Arial"/>
              </a:rPr>
              <a:t> </a:t>
            </a:r>
            <a:r>
              <a:rPr sz="1250" err="1">
                <a:solidFill>
                  <a:srgbClr val="415263"/>
                </a:solidFill>
                <a:latin typeface="Arial"/>
                <a:cs typeface="Arial"/>
              </a:rPr>
              <a:t>korleis</a:t>
            </a:r>
            <a:r>
              <a:rPr sz="1250" spc="55">
                <a:solidFill>
                  <a:srgbClr val="415263"/>
                </a:solidFill>
                <a:latin typeface="Arial"/>
                <a:cs typeface="Arial"/>
              </a:rPr>
              <a:t> </a:t>
            </a:r>
            <a:r>
              <a:rPr sz="1250" err="1">
                <a:solidFill>
                  <a:srgbClr val="415263"/>
                </a:solidFill>
                <a:latin typeface="Arial"/>
                <a:cs typeface="Arial"/>
              </a:rPr>
              <a:t>turområde</a:t>
            </a:r>
            <a:r>
              <a:rPr sz="1250" spc="55">
                <a:solidFill>
                  <a:srgbClr val="415263"/>
                </a:solidFill>
                <a:latin typeface="Arial"/>
                <a:cs typeface="Arial"/>
              </a:rPr>
              <a:t> </a:t>
            </a:r>
            <a:r>
              <a:rPr sz="1250" spc="-25" err="1">
                <a:solidFill>
                  <a:srgbClr val="415263"/>
                </a:solidFill>
                <a:latin typeface="Arial"/>
                <a:cs typeface="Arial"/>
              </a:rPr>
              <a:t>kan</a:t>
            </a:r>
            <a:r>
              <a:rPr sz="1250" spc="-25">
                <a:solidFill>
                  <a:srgbClr val="415263"/>
                </a:solidFill>
                <a:latin typeface="Arial"/>
                <a:cs typeface="Arial"/>
              </a:rPr>
              <a:t> </a:t>
            </a:r>
            <a:r>
              <a:rPr sz="1250" err="1">
                <a:solidFill>
                  <a:srgbClr val="415263"/>
                </a:solidFill>
                <a:latin typeface="Arial"/>
                <a:cs typeface="Arial"/>
              </a:rPr>
              <a:t>tilretteleggast</a:t>
            </a:r>
            <a:r>
              <a:rPr sz="1250" spc="40">
                <a:solidFill>
                  <a:srgbClr val="415263"/>
                </a:solidFill>
                <a:latin typeface="Arial"/>
                <a:cs typeface="Arial"/>
              </a:rPr>
              <a:t> </a:t>
            </a:r>
            <a:r>
              <a:rPr sz="1250">
                <a:solidFill>
                  <a:srgbClr val="415263"/>
                </a:solidFill>
                <a:latin typeface="Arial"/>
                <a:cs typeface="Arial"/>
              </a:rPr>
              <a:t>for</a:t>
            </a:r>
            <a:r>
              <a:rPr sz="1250" spc="45">
                <a:solidFill>
                  <a:srgbClr val="415263"/>
                </a:solidFill>
                <a:latin typeface="Arial"/>
                <a:cs typeface="Arial"/>
              </a:rPr>
              <a:t> </a:t>
            </a:r>
            <a:r>
              <a:rPr sz="1250">
                <a:solidFill>
                  <a:srgbClr val="415263"/>
                </a:solidFill>
                <a:latin typeface="Arial"/>
                <a:cs typeface="Arial"/>
              </a:rPr>
              <a:t>nye</a:t>
            </a:r>
            <a:r>
              <a:rPr sz="1250" spc="40">
                <a:solidFill>
                  <a:srgbClr val="415263"/>
                </a:solidFill>
                <a:latin typeface="Arial"/>
                <a:cs typeface="Arial"/>
              </a:rPr>
              <a:t> </a:t>
            </a:r>
            <a:r>
              <a:rPr sz="1250" err="1">
                <a:solidFill>
                  <a:srgbClr val="415263"/>
                </a:solidFill>
                <a:latin typeface="Arial"/>
                <a:cs typeface="Arial"/>
              </a:rPr>
              <a:t>brukarar</a:t>
            </a:r>
            <a:r>
              <a:rPr sz="1250" spc="45">
                <a:solidFill>
                  <a:srgbClr val="415263"/>
                </a:solidFill>
                <a:latin typeface="Arial"/>
                <a:cs typeface="Arial"/>
              </a:rPr>
              <a:t> </a:t>
            </a:r>
            <a:r>
              <a:rPr sz="1250" spc="-25">
                <a:solidFill>
                  <a:srgbClr val="415263"/>
                </a:solidFill>
                <a:latin typeface="Arial"/>
                <a:cs typeface="Arial"/>
              </a:rPr>
              <a:t>med </a:t>
            </a:r>
            <a:r>
              <a:rPr sz="1250" err="1">
                <a:solidFill>
                  <a:srgbClr val="415263"/>
                </a:solidFill>
                <a:latin typeface="Arial"/>
                <a:cs typeface="Arial"/>
              </a:rPr>
              <a:t>så</a:t>
            </a:r>
            <a:r>
              <a:rPr sz="1250" spc="40">
                <a:solidFill>
                  <a:srgbClr val="415263"/>
                </a:solidFill>
                <a:latin typeface="Arial"/>
                <a:cs typeface="Arial"/>
              </a:rPr>
              <a:t> </a:t>
            </a:r>
            <a:r>
              <a:rPr sz="1250" err="1">
                <a:solidFill>
                  <a:srgbClr val="415263"/>
                </a:solidFill>
                <a:latin typeface="Arial"/>
                <a:cs typeface="Arial"/>
              </a:rPr>
              <a:t>liten</a:t>
            </a:r>
            <a:r>
              <a:rPr sz="1250" spc="45">
                <a:solidFill>
                  <a:srgbClr val="415263"/>
                </a:solidFill>
                <a:latin typeface="Arial"/>
                <a:cs typeface="Arial"/>
              </a:rPr>
              <a:t> </a:t>
            </a:r>
            <a:r>
              <a:rPr sz="1250" err="1">
                <a:solidFill>
                  <a:srgbClr val="415263"/>
                </a:solidFill>
                <a:latin typeface="Arial"/>
                <a:cs typeface="Arial"/>
              </a:rPr>
              <a:t>miljøbelastning</a:t>
            </a:r>
            <a:r>
              <a:rPr sz="1250" spc="45">
                <a:solidFill>
                  <a:srgbClr val="415263"/>
                </a:solidFill>
                <a:latin typeface="Arial"/>
                <a:cs typeface="Arial"/>
              </a:rPr>
              <a:t> </a:t>
            </a:r>
            <a:r>
              <a:rPr sz="1250" err="1">
                <a:solidFill>
                  <a:srgbClr val="415263"/>
                </a:solidFill>
                <a:latin typeface="Arial"/>
                <a:cs typeface="Arial"/>
              </a:rPr>
              <a:t>og</a:t>
            </a:r>
            <a:r>
              <a:rPr sz="1250" spc="40">
                <a:solidFill>
                  <a:srgbClr val="415263"/>
                </a:solidFill>
                <a:latin typeface="Arial"/>
                <a:cs typeface="Arial"/>
              </a:rPr>
              <a:t> </a:t>
            </a:r>
            <a:r>
              <a:rPr sz="1250" err="1">
                <a:solidFill>
                  <a:srgbClr val="415263"/>
                </a:solidFill>
                <a:latin typeface="Arial"/>
                <a:cs typeface="Arial"/>
              </a:rPr>
              <a:t>så</a:t>
            </a:r>
            <a:r>
              <a:rPr sz="1250" spc="45">
                <a:solidFill>
                  <a:srgbClr val="415263"/>
                </a:solidFill>
                <a:latin typeface="Arial"/>
                <a:cs typeface="Arial"/>
              </a:rPr>
              <a:t> </a:t>
            </a:r>
            <a:r>
              <a:rPr sz="1250" spc="-25" err="1">
                <a:solidFill>
                  <a:srgbClr val="415263"/>
                </a:solidFill>
                <a:latin typeface="Arial"/>
                <a:cs typeface="Arial"/>
              </a:rPr>
              <a:t>små</a:t>
            </a:r>
            <a:r>
              <a:rPr sz="1250" spc="-25">
                <a:solidFill>
                  <a:srgbClr val="415263"/>
                </a:solidFill>
                <a:latin typeface="Arial"/>
                <a:cs typeface="Arial"/>
              </a:rPr>
              <a:t> </a:t>
            </a:r>
            <a:r>
              <a:rPr sz="1250" err="1">
                <a:solidFill>
                  <a:srgbClr val="415263"/>
                </a:solidFill>
                <a:latin typeface="Arial"/>
                <a:cs typeface="Arial"/>
              </a:rPr>
              <a:t>inngrep</a:t>
            </a:r>
            <a:r>
              <a:rPr sz="1250" spc="60">
                <a:solidFill>
                  <a:srgbClr val="415263"/>
                </a:solidFill>
                <a:latin typeface="Arial"/>
                <a:cs typeface="Arial"/>
              </a:rPr>
              <a:t> </a:t>
            </a:r>
            <a:r>
              <a:rPr sz="1250" err="1">
                <a:solidFill>
                  <a:srgbClr val="415263"/>
                </a:solidFill>
                <a:latin typeface="Arial"/>
                <a:cs typeface="Arial"/>
              </a:rPr>
              <a:t>som</a:t>
            </a:r>
            <a:r>
              <a:rPr sz="1250" spc="65">
                <a:solidFill>
                  <a:srgbClr val="415263"/>
                </a:solidFill>
                <a:latin typeface="Arial"/>
                <a:cs typeface="Arial"/>
              </a:rPr>
              <a:t> </a:t>
            </a:r>
            <a:r>
              <a:rPr sz="1250" err="1">
                <a:solidFill>
                  <a:srgbClr val="415263"/>
                </a:solidFill>
                <a:latin typeface="Arial"/>
                <a:cs typeface="Arial"/>
              </a:rPr>
              <a:t>mogleg</a:t>
            </a:r>
            <a:r>
              <a:rPr sz="1250">
                <a:solidFill>
                  <a:srgbClr val="415263"/>
                </a:solidFill>
                <a:latin typeface="Arial"/>
                <a:cs typeface="Arial"/>
              </a:rPr>
              <a:t>,</a:t>
            </a:r>
            <a:r>
              <a:rPr sz="1250" spc="65">
                <a:solidFill>
                  <a:srgbClr val="415263"/>
                </a:solidFill>
                <a:latin typeface="Arial"/>
                <a:cs typeface="Arial"/>
              </a:rPr>
              <a:t> </a:t>
            </a:r>
            <a:r>
              <a:rPr sz="1250" spc="-10" err="1">
                <a:solidFill>
                  <a:srgbClr val="415263"/>
                </a:solidFill>
                <a:latin typeface="Arial"/>
                <a:cs typeface="Arial"/>
              </a:rPr>
              <a:t>samstundes</a:t>
            </a:r>
            <a:endParaRPr sz="1250">
              <a:latin typeface="Arial"/>
              <a:cs typeface="Arial"/>
            </a:endParaRPr>
          </a:p>
          <a:p>
            <a:pPr marL="12700" marR="5080">
              <a:lnSpc>
                <a:spcPct val="108000"/>
              </a:lnSpc>
            </a:pPr>
            <a:r>
              <a:rPr sz="1250" err="1">
                <a:solidFill>
                  <a:srgbClr val="415263"/>
                </a:solidFill>
                <a:latin typeface="Arial"/>
                <a:cs typeface="Arial"/>
              </a:rPr>
              <a:t>som</a:t>
            </a:r>
            <a:r>
              <a:rPr sz="1250" spc="55">
                <a:solidFill>
                  <a:srgbClr val="415263"/>
                </a:solidFill>
                <a:latin typeface="Arial"/>
                <a:cs typeface="Arial"/>
              </a:rPr>
              <a:t> </a:t>
            </a:r>
            <a:r>
              <a:rPr sz="1250" err="1">
                <a:solidFill>
                  <a:srgbClr val="415263"/>
                </a:solidFill>
                <a:latin typeface="Arial"/>
                <a:cs typeface="Arial"/>
              </a:rPr>
              <a:t>naturmangfaldet</a:t>
            </a:r>
            <a:r>
              <a:rPr sz="1250" spc="55">
                <a:solidFill>
                  <a:srgbClr val="415263"/>
                </a:solidFill>
                <a:latin typeface="Arial"/>
                <a:cs typeface="Arial"/>
              </a:rPr>
              <a:t> </a:t>
            </a:r>
            <a:r>
              <a:rPr sz="1250" err="1">
                <a:solidFill>
                  <a:srgbClr val="415263"/>
                </a:solidFill>
                <a:latin typeface="Arial"/>
                <a:cs typeface="Arial"/>
              </a:rPr>
              <a:t>og</a:t>
            </a:r>
            <a:r>
              <a:rPr sz="1250" spc="55">
                <a:solidFill>
                  <a:srgbClr val="415263"/>
                </a:solidFill>
                <a:latin typeface="Arial"/>
                <a:cs typeface="Arial"/>
              </a:rPr>
              <a:t> </a:t>
            </a:r>
            <a:r>
              <a:rPr sz="1250" err="1">
                <a:solidFill>
                  <a:srgbClr val="415263"/>
                </a:solidFill>
                <a:latin typeface="Arial"/>
                <a:cs typeface="Arial"/>
              </a:rPr>
              <a:t>kvaliteten</a:t>
            </a:r>
            <a:r>
              <a:rPr sz="1250" spc="55">
                <a:solidFill>
                  <a:srgbClr val="415263"/>
                </a:solidFill>
                <a:latin typeface="Arial"/>
                <a:cs typeface="Arial"/>
              </a:rPr>
              <a:t> </a:t>
            </a:r>
            <a:r>
              <a:rPr sz="1250" spc="-25" err="1">
                <a:solidFill>
                  <a:srgbClr val="415263"/>
                </a:solidFill>
                <a:latin typeface="Arial"/>
                <a:cs typeface="Arial"/>
              </a:rPr>
              <a:t>på</a:t>
            </a:r>
            <a:r>
              <a:rPr sz="1250" spc="-25">
                <a:solidFill>
                  <a:srgbClr val="415263"/>
                </a:solidFill>
                <a:latin typeface="Arial"/>
                <a:cs typeface="Arial"/>
              </a:rPr>
              <a:t> </a:t>
            </a:r>
            <a:r>
              <a:rPr sz="1250" err="1">
                <a:solidFill>
                  <a:srgbClr val="415263"/>
                </a:solidFill>
                <a:latin typeface="Arial"/>
                <a:cs typeface="Arial"/>
              </a:rPr>
              <a:t>friluftslivsopplevinga</a:t>
            </a:r>
            <a:r>
              <a:rPr sz="1250" spc="90">
                <a:solidFill>
                  <a:srgbClr val="415263"/>
                </a:solidFill>
                <a:latin typeface="Arial"/>
                <a:cs typeface="Arial"/>
              </a:rPr>
              <a:t> </a:t>
            </a:r>
            <a:r>
              <a:rPr sz="1250" err="1">
                <a:solidFill>
                  <a:srgbClr val="415263"/>
                </a:solidFill>
                <a:latin typeface="Arial"/>
                <a:cs typeface="Arial"/>
              </a:rPr>
              <a:t>blir</a:t>
            </a:r>
            <a:r>
              <a:rPr sz="1250" spc="95">
                <a:solidFill>
                  <a:srgbClr val="415263"/>
                </a:solidFill>
                <a:latin typeface="Arial"/>
                <a:cs typeface="Arial"/>
              </a:rPr>
              <a:t> </a:t>
            </a:r>
            <a:r>
              <a:rPr sz="1250" spc="-10" err="1">
                <a:solidFill>
                  <a:srgbClr val="415263"/>
                </a:solidFill>
                <a:latin typeface="Arial"/>
                <a:cs typeface="Arial"/>
              </a:rPr>
              <a:t>ivareteken</a:t>
            </a:r>
            <a:r>
              <a:rPr sz="1250" spc="-10">
                <a:solidFill>
                  <a:srgbClr val="415263"/>
                </a:solidFill>
                <a:latin typeface="Arial"/>
                <a:cs typeface="Arial"/>
              </a:rPr>
              <a:t>.</a:t>
            </a:r>
            <a:endParaRPr sz="1250">
              <a:latin typeface="Arial"/>
              <a:cs typeface="Arial"/>
            </a:endParaRPr>
          </a:p>
        </p:txBody>
      </p:sp>
      <p:sp>
        <p:nvSpPr>
          <p:cNvPr id="5" name="object 5"/>
          <p:cNvSpPr txBox="1"/>
          <p:nvPr/>
        </p:nvSpPr>
        <p:spPr>
          <a:xfrm>
            <a:off x="4279519" y="10559022"/>
            <a:ext cx="2491740" cy="827086"/>
          </a:xfrm>
          <a:prstGeom prst="rect">
            <a:avLst/>
          </a:prstGeom>
        </p:spPr>
        <p:txBody>
          <a:bodyPr vert="horz" wrap="square" lIns="0" tIns="11430" rIns="0" bIns="0" rtlCol="0">
            <a:spAutoFit/>
          </a:bodyPr>
          <a:lstStyle/>
          <a:p>
            <a:pPr marL="12700" marR="5080" algn="l">
              <a:lnSpc>
                <a:spcPct val="108000"/>
              </a:lnSpc>
              <a:spcBef>
                <a:spcPts val="90"/>
              </a:spcBef>
            </a:pPr>
            <a:r>
              <a:rPr sz="1250" spc="-20" err="1">
                <a:solidFill>
                  <a:srgbClr val="415263"/>
                </a:solidFill>
                <a:latin typeface="Arial"/>
                <a:cs typeface="Arial"/>
              </a:rPr>
              <a:t>Gjennom</a:t>
            </a:r>
            <a:r>
              <a:rPr lang="nb-NO" sz="1250" spc="-20">
                <a:solidFill>
                  <a:srgbClr val="415263"/>
                </a:solidFill>
                <a:latin typeface="Arial"/>
                <a:cs typeface="Arial"/>
              </a:rPr>
              <a:t> utgreiingsprosessen </a:t>
            </a:r>
            <a:r>
              <a:rPr sz="1250" spc="-20" err="1">
                <a:solidFill>
                  <a:srgbClr val="415263"/>
                </a:solidFill>
                <a:latin typeface="Arial"/>
                <a:cs typeface="Arial"/>
              </a:rPr>
              <a:t>vil</a:t>
            </a:r>
            <a:r>
              <a:rPr sz="1250" spc="-20">
                <a:solidFill>
                  <a:srgbClr val="415263"/>
                </a:solidFill>
                <a:latin typeface="Arial"/>
                <a:cs typeface="Arial"/>
              </a:rPr>
              <a:t> vi vurdere kva tiltak som </a:t>
            </a:r>
            <a:r>
              <a:rPr sz="1250" spc="-20" err="1">
                <a:solidFill>
                  <a:srgbClr val="415263"/>
                </a:solidFill>
                <a:latin typeface="Arial"/>
                <a:cs typeface="Arial"/>
              </a:rPr>
              <a:t>kan</a:t>
            </a:r>
            <a:r>
              <a:rPr sz="1250" spc="-20">
                <a:solidFill>
                  <a:srgbClr val="415263"/>
                </a:solidFill>
                <a:latin typeface="Arial"/>
                <a:cs typeface="Arial"/>
              </a:rPr>
              <a:t> </a:t>
            </a:r>
            <a:r>
              <a:rPr sz="1250" spc="-20" err="1">
                <a:solidFill>
                  <a:srgbClr val="415263"/>
                </a:solidFill>
                <a:latin typeface="Arial"/>
                <a:cs typeface="Arial"/>
              </a:rPr>
              <a:t>gjere</a:t>
            </a:r>
            <a:r>
              <a:rPr lang="nb-NO" sz="1250" spc="-20">
                <a:solidFill>
                  <a:srgbClr val="415263"/>
                </a:solidFill>
                <a:latin typeface="Arial"/>
                <a:cs typeface="Arial"/>
              </a:rPr>
              <a:t> Haugaland Industrikraft</a:t>
            </a:r>
            <a:r>
              <a:rPr sz="1250" spc="-20">
                <a:solidFill>
                  <a:srgbClr val="415263"/>
                </a:solidFill>
                <a:latin typeface="Arial"/>
                <a:cs typeface="Arial"/>
              </a:rPr>
              <a:t> </a:t>
            </a:r>
            <a:r>
              <a:rPr sz="1250" spc="-20" err="1">
                <a:solidFill>
                  <a:srgbClr val="415263"/>
                </a:solidFill>
                <a:latin typeface="Arial"/>
                <a:cs typeface="Arial"/>
              </a:rPr>
              <a:t>til</a:t>
            </a:r>
            <a:r>
              <a:rPr sz="1250" spc="-20">
                <a:solidFill>
                  <a:srgbClr val="415263"/>
                </a:solidFill>
                <a:latin typeface="Arial"/>
                <a:cs typeface="Arial"/>
              </a:rPr>
              <a:t> eit </a:t>
            </a:r>
            <a:r>
              <a:rPr sz="1250" spc="-20" err="1">
                <a:solidFill>
                  <a:srgbClr val="415263"/>
                </a:solidFill>
                <a:latin typeface="Arial"/>
                <a:cs typeface="Arial"/>
              </a:rPr>
              <a:t>godt</a:t>
            </a:r>
            <a:r>
              <a:rPr sz="1250" spc="-20">
                <a:solidFill>
                  <a:srgbClr val="415263"/>
                </a:solidFill>
                <a:latin typeface="Arial"/>
                <a:cs typeface="Arial"/>
              </a:rPr>
              <a:t> </a:t>
            </a:r>
            <a:r>
              <a:rPr sz="1250" spc="-20" err="1">
                <a:solidFill>
                  <a:srgbClr val="415263"/>
                </a:solidFill>
                <a:latin typeface="Arial"/>
                <a:cs typeface="Arial"/>
              </a:rPr>
              <a:t>prosjekt</a:t>
            </a:r>
            <a:r>
              <a:rPr lang="nb-NO" sz="1250" spc="-20">
                <a:solidFill>
                  <a:srgbClr val="415263"/>
                </a:solidFill>
                <a:latin typeface="Arial"/>
                <a:cs typeface="Arial"/>
              </a:rPr>
              <a:t> for friluftsliv.</a:t>
            </a:r>
            <a:endParaRPr sz="1250" spc="-20">
              <a:solidFill>
                <a:srgbClr val="415263"/>
              </a:solidFill>
              <a:latin typeface="Arial"/>
              <a:cs typeface="Arial"/>
            </a:endParaRPr>
          </a:p>
        </p:txBody>
      </p:sp>
      <p:sp>
        <p:nvSpPr>
          <p:cNvPr id="6" name="object 6"/>
          <p:cNvSpPr txBox="1">
            <a:spLocks noGrp="1"/>
          </p:cNvSpPr>
          <p:nvPr>
            <p:ph type="title"/>
          </p:nvPr>
        </p:nvSpPr>
        <p:spPr>
          <a:xfrm>
            <a:off x="992504" y="708799"/>
            <a:ext cx="6021070" cy="3685540"/>
          </a:xfrm>
          <a:prstGeom prst="rect">
            <a:avLst/>
          </a:prstGeom>
        </p:spPr>
        <p:txBody>
          <a:bodyPr vert="horz" wrap="square" lIns="0" tIns="227965" rIns="0" bIns="0" rtlCol="0">
            <a:spAutoFit/>
          </a:bodyPr>
          <a:lstStyle/>
          <a:p>
            <a:pPr marL="12700" marR="871219">
              <a:lnSpc>
                <a:spcPts val="9050"/>
              </a:lnSpc>
              <a:spcBef>
                <a:spcPts val="1795"/>
              </a:spcBef>
            </a:pPr>
            <a:r>
              <a:rPr spc="-480"/>
              <a:t>V</a:t>
            </a:r>
            <a:r>
              <a:rPr spc="45"/>
              <a:t>i</a:t>
            </a:r>
            <a:r>
              <a:rPr spc="-155"/>
              <a:t>n</a:t>
            </a:r>
            <a:r>
              <a:rPr spc="75"/>
              <a:t>d</a:t>
            </a:r>
            <a:r>
              <a:rPr spc="165"/>
              <a:t>k</a:t>
            </a:r>
            <a:r>
              <a:rPr spc="-95"/>
              <a:t>r</a:t>
            </a:r>
            <a:r>
              <a:rPr spc="105"/>
              <a:t>a</a:t>
            </a:r>
            <a:r>
              <a:rPr spc="145"/>
              <a:t>f</a:t>
            </a:r>
            <a:r>
              <a:rPr spc="95"/>
              <a:t>t</a:t>
            </a:r>
            <a:r>
              <a:rPr spc="-15"/>
              <a:t> </a:t>
            </a:r>
            <a:r>
              <a:t>og</a:t>
            </a:r>
            <a:r>
              <a:rPr spc="-210"/>
              <a:t> </a:t>
            </a:r>
            <a:r>
              <a:rPr spc="-70"/>
              <a:t>friluftsliv</a:t>
            </a:r>
          </a:p>
          <a:p>
            <a:pPr marL="12700">
              <a:lnSpc>
                <a:spcPts val="9015"/>
              </a:lnSpc>
            </a:pPr>
            <a:r>
              <a:t>–</a:t>
            </a:r>
            <a:r>
              <a:rPr spc="-130"/>
              <a:t> </a:t>
            </a:r>
            <a:r>
              <a:t>ein</a:t>
            </a:r>
            <a:r>
              <a:rPr spc="-130"/>
              <a:t> </a:t>
            </a:r>
            <a:r>
              <a:rPr spc="-95"/>
              <a:t>umogleg</a:t>
            </a:r>
          </a:p>
        </p:txBody>
      </p:sp>
      <p:sp>
        <p:nvSpPr>
          <p:cNvPr id="7" name="object 7"/>
          <p:cNvSpPr txBox="1"/>
          <p:nvPr/>
        </p:nvSpPr>
        <p:spPr>
          <a:xfrm>
            <a:off x="992504" y="4155641"/>
            <a:ext cx="6016625" cy="1387475"/>
          </a:xfrm>
          <a:prstGeom prst="rect">
            <a:avLst/>
          </a:prstGeom>
        </p:spPr>
        <p:txBody>
          <a:bodyPr vert="horz" wrap="square" lIns="0" tIns="17145" rIns="0" bIns="0" rtlCol="0">
            <a:spAutoFit/>
          </a:bodyPr>
          <a:lstStyle/>
          <a:p>
            <a:pPr marL="12700">
              <a:lnSpc>
                <a:spcPct val="100000"/>
              </a:lnSpc>
              <a:spcBef>
                <a:spcPts val="135"/>
              </a:spcBef>
            </a:pPr>
            <a:r>
              <a:rPr sz="8900" spc="-395">
                <a:solidFill>
                  <a:srgbClr val="415263"/>
                </a:solidFill>
                <a:latin typeface="Ivar Display Hydro"/>
                <a:cs typeface="Ivar Display Hydro"/>
              </a:rPr>
              <a:t>k</a:t>
            </a:r>
            <a:r>
              <a:rPr sz="8900" spc="-245">
                <a:solidFill>
                  <a:srgbClr val="415263"/>
                </a:solidFill>
                <a:latin typeface="Ivar Display Hydro"/>
                <a:cs typeface="Ivar Display Hydro"/>
              </a:rPr>
              <a:t>o</a:t>
            </a:r>
            <a:r>
              <a:rPr sz="8900" spc="-229">
                <a:solidFill>
                  <a:srgbClr val="415263"/>
                </a:solidFill>
                <a:latin typeface="Ivar Display Hydro"/>
                <a:cs typeface="Ivar Display Hydro"/>
              </a:rPr>
              <a:t>m</a:t>
            </a:r>
            <a:r>
              <a:rPr sz="8900" spc="-254">
                <a:solidFill>
                  <a:srgbClr val="415263"/>
                </a:solidFill>
                <a:latin typeface="Ivar Display Hydro"/>
                <a:cs typeface="Ivar Display Hydro"/>
              </a:rPr>
              <a:t>b</a:t>
            </a:r>
            <a:r>
              <a:rPr sz="8900" spc="-35">
                <a:solidFill>
                  <a:srgbClr val="415263"/>
                </a:solidFill>
                <a:latin typeface="Ivar Display Hydro"/>
                <a:cs typeface="Ivar Display Hydro"/>
              </a:rPr>
              <a:t>i</a:t>
            </a:r>
            <a:r>
              <a:rPr sz="8900" spc="-235">
                <a:solidFill>
                  <a:srgbClr val="415263"/>
                </a:solidFill>
                <a:latin typeface="Ivar Display Hydro"/>
                <a:cs typeface="Ivar Display Hydro"/>
              </a:rPr>
              <a:t>n</a:t>
            </a:r>
            <a:r>
              <a:rPr sz="8900" spc="15">
                <a:solidFill>
                  <a:srgbClr val="415263"/>
                </a:solidFill>
                <a:latin typeface="Ivar Display Hydro"/>
                <a:cs typeface="Ivar Display Hydro"/>
              </a:rPr>
              <a:t>a</a:t>
            </a:r>
            <a:r>
              <a:rPr sz="8900" spc="-215">
                <a:solidFill>
                  <a:srgbClr val="415263"/>
                </a:solidFill>
                <a:latin typeface="Ivar Display Hydro"/>
                <a:cs typeface="Ivar Display Hydro"/>
              </a:rPr>
              <a:t>s</a:t>
            </a:r>
            <a:r>
              <a:rPr sz="8900" spc="-195">
                <a:solidFill>
                  <a:srgbClr val="415263"/>
                </a:solidFill>
                <a:latin typeface="Ivar Display Hydro"/>
                <a:cs typeface="Ivar Display Hydro"/>
              </a:rPr>
              <a:t>j</a:t>
            </a:r>
            <a:r>
              <a:rPr sz="8900" spc="-245">
                <a:solidFill>
                  <a:srgbClr val="415263"/>
                </a:solidFill>
                <a:latin typeface="Ivar Display Hydro"/>
                <a:cs typeface="Ivar Display Hydro"/>
              </a:rPr>
              <a:t>o</a:t>
            </a:r>
            <a:r>
              <a:rPr sz="8900" spc="-495">
                <a:solidFill>
                  <a:srgbClr val="415263"/>
                </a:solidFill>
                <a:latin typeface="Ivar Display Hydro"/>
                <a:cs typeface="Ivar Display Hydro"/>
              </a:rPr>
              <a:t>n</a:t>
            </a:r>
            <a:r>
              <a:rPr sz="8900" spc="15">
                <a:solidFill>
                  <a:srgbClr val="415263"/>
                </a:solidFill>
                <a:latin typeface="Ivar Display Hydro"/>
                <a:cs typeface="Ivar Display Hydro"/>
              </a:rPr>
              <a:t>?</a:t>
            </a:r>
            <a:endParaRPr sz="8900">
              <a:latin typeface="Ivar Display Hydro"/>
              <a:cs typeface="Ivar Display Hydro"/>
            </a:endParaRPr>
          </a:p>
        </p:txBody>
      </p:sp>
      <p:sp>
        <p:nvSpPr>
          <p:cNvPr id="8" name="object 8"/>
          <p:cNvSpPr txBox="1"/>
          <p:nvPr/>
        </p:nvSpPr>
        <p:spPr>
          <a:xfrm>
            <a:off x="992503" y="6945489"/>
            <a:ext cx="4965065" cy="1217295"/>
          </a:xfrm>
          <a:prstGeom prst="rect">
            <a:avLst/>
          </a:prstGeom>
        </p:spPr>
        <p:txBody>
          <a:bodyPr vert="horz" wrap="square" lIns="0" tIns="12700" rIns="0" bIns="0" rtlCol="0">
            <a:spAutoFit/>
          </a:bodyPr>
          <a:lstStyle/>
          <a:p>
            <a:pPr marL="12700" marR="5080">
              <a:lnSpc>
                <a:spcPct val="100200"/>
              </a:lnSpc>
              <a:spcBef>
                <a:spcPts val="100"/>
              </a:spcBef>
            </a:pPr>
            <a:r>
              <a:rPr sz="3900" spc="-10">
                <a:solidFill>
                  <a:srgbClr val="415263"/>
                </a:solidFill>
                <a:latin typeface="Ivar Display Hydro"/>
                <a:cs typeface="Ivar Display Hydro"/>
              </a:rPr>
              <a:t>Naturvenleg </a:t>
            </a:r>
            <a:r>
              <a:rPr sz="3900" spc="-55">
                <a:solidFill>
                  <a:srgbClr val="415263"/>
                </a:solidFill>
                <a:latin typeface="Ivar Display Hydro"/>
                <a:cs typeface="Ivar Display Hydro"/>
              </a:rPr>
              <a:t>tilrettelegging</a:t>
            </a:r>
            <a:r>
              <a:rPr sz="3900" spc="-45">
                <a:solidFill>
                  <a:srgbClr val="415263"/>
                </a:solidFill>
                <a:latin typeface="Ivar Display Hydro"/>
                <a:cs typeface="Ivar Display Hydro"/>
              </a:rPr>
              <a:t> </a:t>
            </a:r>
            <a:r>
              <a:rPr sz="3900" spc="-75">
                <a:solidFill>
                  <a:srgbClr val="415263"/>
                </a:solidFill>
                <a:latin typeface="Ivar Display Hydro"/>
                <a:cs typeface="Ivar Display Hydro"/>
              </a:rPr>
              <a:t>for</a:t>
            </a:r>
            <a:r>
              <a:rPr sz="3900" spc="-40">
                <a:solidFill>
                  <a:srgbClr val="415263"/>
                </a:solidFill>
                <a:latin typeface="Ivar Display Hydro"/>
                <a:cs typeface="Ivar Display Hydro"/>
              </a:rPr>
              <a:t> </a:t>
            </a:r>
            <a:r>
              <a:rPr sz="3900" spc="-30">
                <a:solidFill>
                  <a:srgbClr val="415263"/>
                </a:solidFill>
                <a:latin typeface="Ivar Display Hydro"/>
                <a:cs typeface="Ivar Display Hydro"/>
              </a:rPr>
              <a:t>friluftsliv</a:t>
            </a:r>
            <a:endParaRPr sz="3900">
              <a:latin typeface="Ivar Display Hydro"/>
              <a:cs typeface="Ivar Display Hydro"/>
            </a:endParaRPr>
          </a:p>
        </p:txBody>
      </p:sp>
      <p:sp>
        <p:nvSpPr>
          <p:cNvPr id="10" name="object 10"/>
          <p:cNvSpPr txBox="1"/>
          <p:nvPr/>
        </p:nvSpPr>
        <p:spPr>
          <a:xfrm>
            <a:off x="9250250" y="6798461"/>
            <a:ext cx="2848610" cy="2408555"/>
          </a:xfrm>
          <a:prstGeom prst="rect">
            <a:avLst/>
          </a:prstGeom>
        </p:spPr>
        <p:txBody>
          <a:bodyPr vert="horz" wrap="square" lIns="0" tIns="12065" rIns="0" bIns="0" rtlCol="0">
            <a:spAutoFit/>
          </a:bodyPr>
          <a:lstStyle/>
          <a:p>
            <a:pPr marL="12700">
              <a:lnSpc>
                <a:spcPct val="100000"/>
              </a:lnSpc>
              <a:spcBef>
                <a:spcPts val="95"/>
              </a:spcBef>
            </a:pPr>
            <a:r>
              <a:rPr sz="2350" spc="-20">
                <a:solidFill>
                  <a:srgbClr val="FFFFFF"/>
                </a:solidFill>
                <a:latin typeface="Ivar Display Hydro"/>
                <a:cs typeface="Ivar Display Hydro"/>
              </a:rPr>
              <a:t>Lettare</a:t>
            </a:r>
            <a:r>
              <a:rPr sz="2350" spc="-25">
                <a:solidFill>
                  <a:srgbClr val="FFFFFF"/>
                </a:solidFill>
                <a:latin typeface="Ivar Display Hydro"/>
                <a:cs typeface="Ivar Display Hydro"/>
              </a:rPr>
              <a:t> </a:t>
            </a:r>
            <a:r>
              <a:rPr sz="2350" spc="-20">
                <a:solidFill>
                  <a:srgbClr val="FFFFFF"/>
                </a:solidFill>
                <a:latin typeface="Ivar Display Hydro"/>
                <a:cs typeface="Ivar Display Hydro"/>
              </a:rPr>
              <a:t>tilgang</a:t>
            </a:r>
            <a:r>
              <a:rPr sz="2350" spc="-25">
                <a:solidFill>
                  <a:srgbClr val="FFFFFF"/>
                </a:solidFill>
                <a:latin typeface="Ivar Display Hydro"/>
                <a:cs typeface="Ivar Display Hydro"/>
              </a:rPr>
              <a:t> </a:t>
            </a:r>
            <a:r>
              <a:rPr sz="2350">
                <a:solidFill>
                  <a:srgbClr val="FFFFFF"/>
                </a:solidFill>
                <a:latin typeface="Ivar Display Hydro"/>
                <a:cs typeface="Ivar Display Hydro"/>
              </a:rPr>
              <a:t>til</a:t>
            </a:r>
            <a:r>
              <a:rPr sz="2350" spc="-20">
                <a:solidFill>
                  <a:srgbClr val="FFFFFF"/>
                </a:solidFill>
                <a:latin typeface="Ivar Display Hydro"/>
                <a:cs typeface="Ivar Display Hydro"/>
              </a:rPr>
              <a:t> </a:t>
            </a:r>
            <a:r>
              <a:rPr sz="2350" spc="-10">
                <a:solidFill>
                  <a:srgbClr val="FFFFFF"/>
                </a:solidFill>
                <a:latin typeface="Ivar Display Hydro"/>
                <a:cs typeface="Ivar Display Hydro"/>
              </a:rPr>
              <a:t>fjellet</a:t>
            </a:r>
            <a:endParaRPr sz="2350">
              <a:latin typeface="Ivar Display Hydro"/>
              <a:cs typeface="Ivar Display Hydro"/>
            </a:endParaRPr>
          </a:p>
          <a:p>
            <a:pPr marL="12700" marR="185420">
              <a:lnSpc>
                <a:spcPct val="108000"/>
              </a:lnSpc>
              <a:spcBef>
                <a:spcPts val="1360"/>
              </a:spcBef>
            </a:pPr>
            <a:r>
              <a:rPr sz="1250">
                <a:solidFill>
                  <a:srgbClr val="FFFFFF"/>
                </a:solidFill>
                <a:latin typeface="Arial"/>
                <a:cs typeface="Arial"/>
              </a:rPr>
              <a:t>Midtfjellet</a:t>
            </a:r>
            <a:r>
              <a:rPr sz="1250" spc="55">
                <a:solidFill>
                  <a:srgbClr val="FFFFFF"/>
                </a:solidFill>
                <a:latin typeface="Arial"/>
                <a:cs typeface="Arial"/>
              </a:rPr>
              <a:t> </a:t>
            </a:r>
            <a:r>
              <a:rPr sz="1250">
                <a:solidFill>
                  <a:srgbClr val="FFFFFF"/>
                </a:solidFill>
                <a:latin typeface="Arial"/>
                <a:cs typeface="Arial"/>
              </a:rPr>
              <a:t>vindpark</a:t>
            </a:r>
            <a:r>
              <a:rPr sz="1250" spc="55">
                <a:solidFill>
                  <a:srgbClr val="FFFFFF"/>
                </a:solidFill>
                <a:latin typeface="Arial"/>
                <a:cs typeface="Arial"/>
              </a:rPr>
              <a:t> </a:t>
            </a:r>
            <a:r>
              <a:rPr sz="1250">
                <a:solidFill>
                  <a:srgbClr val="FFFFFF"/>
                </a:solidFill>
                <a:latin typeface="Arial"/>
                <a:cs typeface="Arial"/>
              </a:rPr>
              <a:t>i</a:t>
            </a:r>
            <a:r>
              <a:rPr sz="1250" spc="55">
                <a:solidFill>
                  <a:srgbClr val="FFFFFF"/>
                </a:solidFill>
                <a:latin typeface="Arial"/>
                <a:cs typeface="Arial"/>
              </a:rPr>
              <a:t> </a:t>
            </a:r>
            <a:r>
              <a:rPr sz="1250">
                <a:solidFill>
                  <a:srgbClr val="FFFFFF"/>
                </a:solidFill>
                <a:latin typeface="Arial"/>
                <a:cs typeface="Arial"/>
              </a:rPr>
              <a:t>Vestland</a:t>
            </a:r>
            <a:r>
              <a:rPr sz="1250" spc="55">
                <a:solidFill>
                  <a:srgbClr val="FFFFFF"/>
                </a:solidFill>
                <a:latin typeface="Arial"/>
                <a:cs typeface="Arial"/>
              </a:rPr>
              <a:t> </a:t>
            </a:r>
            <a:r>
              <a:rPr sz="1250" spc="-20">
                <a:solidFill>
                  <a:srgbClr val="FFFFFF"/>
                </a:solidFill>
                <a:latin typeface="Arial"/>
                <a:cs typeface="Arial"/>
              </a:rPr>
              <a:t>fylke</a:t>
            </a:r>
            <a:r>
              <a:rPr sz="1250" spc="500">
                <a:solidFill>
                  <a:srgbClr val="FFFFFF"/>
                </a:solidFill>
                <a:latin typeface="Arial"/>
                <a:cs typeface="Arial"/>
              </a:rPr>
              <a:t> </a:t>
            </a:r>
            <a:r>
              <a:rPr sz="1250">
                <a:solidFill>
                  <a:srgbClr val="FFFFFF"/>
                </a:solidFill>
                <a:latin typeface="Arial"/>
                <a:cs typeface="Arial"/>
              </a:rPr>
              <a:t>er</a:t>
            </a:r>
            <a:r>
              <a:rPr sz="1250" spc="50">
                <a:solidFill>
                  <a:srgbClr val="FFFFFF"/>
                </a:solidFill>
                <a:latin typeface="Arial"/>
                <a:cs typeface="Arial"/>
              </a:rPr>
              <a:t> </a:t>
            </a:r>
            <a:r>
              <a:rPr sz="1250">
                <a:solidFill>
                  <a:srgbClr val="FFFFFF"/>
                </a:solidFill>
                <a:latin typeface="Arial"/>
                <a:cs typeface="Arial"/>
              </a:rPr>
              <a:t>bygd</a:t>
            </a:r>
            <a:r>
              <a:rPr sz="1250" spc="55">
                <a:solidFill>
                  <a:srgbClr val="FFFFFF"/>
                </a:solidFill>
                <a:latin typeface="Arial"/>
                <a:cs typeface="Arial"/>
              </a:rPr>
              <a:t> </a:t>
            </a:r>
            <a:r>
              <a:rPr sz="1250">
                <a:solidFill>
                  <a:srgbClr val="FFFFFF"/>
                </a:solidFill>
                <a:latin typeface="Arial"/>
                <a:cs typeface="Arial"/>
              </a:rPr>
              <a:t>relativt</a:t>
            </a:r>
            <a:r>
              <a:rPr sz="1250" spc="55">
                <a:solidFill>
                  <a:srgbClr val="FFFFFF"/>
                </a:solidFill>
                <a:latin typeface="Arial"/>
                <a:cs typeface="Arial"/>
              </a:rPr>
              <a:t> </a:t>
            </a:r>
            <a:r>
              <a:rPr sz="1250">
                <a:solidFill>
                  <a:srgbClr val="FFFFFF"/>
                </a:solidFill>
                <a:latin typeface="Arial"/>
                <a:cs typeface="Arial"/>
              </a:rPr>
              <a:t>nær</a:t>
            </a:r>
            <a:r>
              <a:rPr sz="1250" spc="50">
                <a:solidFill>
                  <a:srgbClr val="FFFFFF"/>
                </a:solidFill>
                <a:latin typeface="Arial"/>
                <a:cs typeface="Arial"/>
              </a:rPr>
              <a:t> </a:t>
            </a:r>
            <a:r>
              <a:rPr sz="1250">
                <a:solidFill>
                  <a:srgbClr val="FFFFFF"/>
                </a:solidFill>
                <a:latin typeface="Arial"/>
                <a:cs typeface="Arial"/>
              </a:rPr>
              <a:t>sentrum</a:t>
            </a:r>
            <a:r>
              <a:rPr sz="1250" spc="55">
                <a:solidFill>
                  <a:srgbClr val="FFFFFF"/>
                </a:solidFill>
                <a:latin typeface="Arial"/>
                <a:cs typeface="Arial"/>
              </a:rPr>
              <a:t> </a:t>
            </a:r>
            <a:r>
              <a:rPr sz="1250" spc="-25">
                <a:solidFill>
                  <a:srgbClr val="FFFFFF"/>
                </a:solidFill>
                <a:latin typeface="Arial"/>
                <a:cs typeface="Arial"/>
              </a:rPr>
              <a:t>av</a:t>
            </a:r>
            <a:r>
              <a:rPr sz="1250">
                <a:solidFill>
                  <a:srgbClr val="FFFFFF"/>
                </a:solidFill>
                <a:latin typeface="Arial"/>
                <a:cs typeface="Arial"/>
              </a:rPr>
              <a:t> Fitjar.</a:t>
            </a:r>
            <a:r>
              <a:rPr sz="1250" spc="25">
                <a:solidFill>
                  <a:srgbClr val="FFFFFF"/>
                </a:solidFill>
                <a:latin typeface="Arial"/>
                <a:cs typeface="Arial"/>
              </a:rPr>
              <a:t> </a:t>
            </a:r>
            <a:r>
              <a:rPr sz="1250">
                <a:solidFill>
                  <a:srgbClr val="FFFFFF"/>
                </a:solidFill>
                <a:latin typeface="Arial"/>
                <a:cs typeface="Arial"/>
              </a:rPr>
              <a:t>Med</a:t>
            </a:r>
            <a:r>
              <a:rPr sz="1250" spc="25">
                <a:solidFill>
                  <a:srgbClr val="FFFFFF"/>
                </a:solidFill>
                <a:latin typeface="Arial"/>
                <a:cs typeface="Arial"/>
              </a:rPr>
              <a:t> </a:t>
            </a:r>
            <a:r>
              <a:rPr sz="1250">
                <a:solidFill>
                  <a:srgbClr val="FFFFFF"/>
                </a:solidFill>
                <a:latin typeface="Arial"/>
                <a:cs typeface="Arial"/>
              </a:rPr>
              <a:t>bygginga</a:t>
            </a:r>
            <a:r>
              <a:rPr sz="1250" spc="30">
                <a:solidFill>
                  <a:srgbClr val="FFFFFF"/>
                </a:solidFill>
                <a:latin typeface="Arial"/>
                <a:cs typeface="Arial"/>
              </a:rPr>
              <a:t> </a:t>
            </a:r>
            <a:r>
              <a:rPr sz="1250">
                <a:solidFill>
                  <a:srgbClr val="FFFFFF"/>
                </a:solidFill>
                <a:latin typeface="Arial"/>
                <a:cs typeface="Arial"/>
              </a:rPr>
              <a:t>er</a:t>
            </a:r>
            <a:r>
              <a:rPr sz="1250" spc="25">
                <a:solidFill>
                  <a:srgbClr val="FFFFFF"/>
                </a:solidFill>
                <a:latin typeface="Arial"/>
                <a:cs typeface="Arial"/>
              </a:rPr>
              <a:t> </a:t>
            </a:r>
            <a:r>
              <a:rPr sz="1250">
                <a:solidFill>
                  <a:srgbClr val="FFFFFF"/>
                </a:solidFill>
                <a:latin typeface="Arial"/>
                <a:cs typeface="Arial"/>
              </a:rPr>
              <a:t>det</a:t>
            </a:r>
            <a:r>
              <a:rPr sz="1250" spc="30">
                <a:solidFill>
                  <a:srgbClr val="FFFFFF"/>
                </a:solidFill>
                <a:latin typeface="Arial"/>
                <a:cs typeface="Arial"/>
              </a:rPr>
              <a:t> </a:t>
            </a:r>
            <a:r>
              <a:rPr sz="1250">
                <a:solidFill>
                  <a:srgbClr val="FFFFFF"/>
                </a:solidFill>
                <a:latin typeface="Arial"/>
                <a:cs typeface="Arial"/>
              </a:rPr>
              <a:t>opna</a:t>
            </a:r>
            <a:r>
              <a:rPr sz="1250" spc="25">
                <a:solidFill>
                  <a:srgbClr val="FFFFFF"/>
                </a:solidFill>
                <a:latin typeface="Arial"/>
                <a:cs typeface="Arial"/>
              </a:rPr>
              <a:t> </a:t>
            </a:r>
            <a:r>
              <a:rPr sz="1250" spc="-25">
                <a:solidFill>
                  <a:srgbClr val="FFFFFF"/>
                </a:solidFill>
                <a:latin typeface="Arial"/>
                <a:cs typeface="Arial"/>
              </a:rPr>
              <a:t>nye </a:t>
            </a:r>
            <a:r>
              <a:rPr sz="1250">
                <a:solidFill>
                  <a:srgbClr val="FFFFFF"/>
                </a:solidFill>
                <a:latin typeface="Arial"/>
                <a:cs typeface="Arial"/>
              </a:rPr>
              <a:t>moglegheiter</a:t>
            </a:r>
            <a:r>
              <a:rPr sz="1250" spc="45">
                <a:solidFill>
                  <a:srgbClr val="FFFFFF"/>
                </a:solidFill>
                <a:latin typeface="Arial"/>
                <a:cs typeface="Arial"/>
              </a:rPr>
              <a:t> </a:t>
            </a:r>
            <a:r>
              <a:rPr sz="1250">
                <a:solidFill>
                  <a:srgbClr val="FFFFFF"/>
                </a:solidFill>
                <a:latin typeface="Arial"/>
                <a:cs typeface="Arial"/>
              </a:rPr>
              <a:t>for</a:t>
            </a:r>
            <a:r>
              <a:rPr sz="1250" spc="50">
                <a:solidFill>
                  <a:srgbClr val="FFFFFF"/>
                </a:solidFill>
                <a:latin typeface="Arial"/>
                <a:cs typeface="Arial"/>
              </a:rPr>
              <a:t> </a:t>
            </a:r>
            <a:r>
              <a:rPr sz="1250">
                <a:solidFill>
                  <a:srgbClr val="FFFFFF"/>
                </a:solidFill>
                <a:latin typeface="Arial"/>
                <a:cs typeface="Arial"/>
              </a:rPr>
              <a:t>å</a:t>
            </a:r>
            <a:r>
              <a:rPr sz="1250" spc="45">
                <a:solidFill>
                  <a:srgbClr val="FFFFFF"/>
                </a:solidFill>
                <a:latin typeface="Arial"/>
                <a:cs typeface="Arial"/>
              </a:rPr>
              <a:t> </a:t>
            </a:r>
            <a:r>
              <a:rPr sz="1250">
                <a:solidFill>
                  <a:srgbClr val="FFFFFF"/>
                </a:solidFill>
                <a:latin typeface="Arial"/>
                <a:cs typeface="Arial"/>
              </a:rPr>
              <a:t>kome</a:t>
            </a:r>
            <a:r>
              <a:rPr sz="1250" spc="50">
                <a:solidFill>
                  <a:srgbClr val="FFFFFF"/>
                </a:solidFill>
                <a:latin typeface="Arial"/>
                <a:cs typeface="Arial"/>
              </a:rPr>
              <a:t> </a:t>
            </a:r>
            <a:r>
              <a:rPr sz="1250">
                <a:solidFill>
                  <a:srgbClr val="FFFFFF"/>
                </a:solidFill>
                <a:latin typeface="Arial"/>
                <a:cs typeface="Arial"/>
              </a:rPr>
              <a:t>seg</a:t>
            </a:r>
            <a:r>
              <a:rPr sz="1250" spc="45">
                <a:solidFill>
                  <a:srgbClr val="FFFFFF"/>
                </a:solidFill>
                <a:latin typeface="Arial"/>
                <a:cs typeface="Arial"/>
              </a:rPr>
              <a:t> </a:t>
            </a:r>
            <a:r>
              <a:rPr sz="1250">
                <a:solidFill>
                  <a:srgbClr val="FFFFFF"/>
                </a:solidFill>
                <a:latin typeface="Arial"/>
                <a:cs typeface="Arial"/>
              </a:rPr>
              <a:t>til</a:t>
            </a:r>
            <a:r>
              <a:rPr sz="1250" spc="50">
                <a:solidFill>
                  <a:srgbClr val="FFFFFF"/>
                </a:solidFill>
                <a:latin typeface="Arial"/>
                <a:cs typeface="Arial"/>
              </a:rPr>
              <a:t> </a:t>
            </a:r>
            <a:r>
              <a:rPr sz="1250" spc="-10">
                <a:solidFill>
                  <a:srgbClr val="FFFFFF"/>
                </a:solidFill>
                <a:latin typeface="Arial"/>
                <a:cs typeface="Arial"/>
              </a:rPr>
              <a:t>fjells.</a:t>
            </a:r>
            <a:endParaRPr sz="1250">
              <a:latin typeface="Arial"/>
              <a:cs typeface="Arial"/>
            </a:endParaRPr>
          </a:p>
          <a:p>
            <a:pPr marL="12700" marR="5080">
              <a:lnSpc>
                <a:spcPct val="108000"/>
              </a:lnSpc>
            </a:pPr>
            <a:r>
              <a:rPr sz="1250">
                <a:solidFill>
                  <a:srgbClr val="FFFFFF"/>
                </a:solidFill>
                <a:latin typeface="Arial"/>
                <a:cs typeface="Arial"/>
              </a:rPr>
              <a:t>Gjennom</a:t>
            </a:r>
            <a:r>
              <a:rPr sz="1250" spc="70">
                <a:solidFill>
                  <a:srgbClr val="FFFFFF"/>
                </a:solidFill>
                <a:latin typeface="Arial"/>
                <a:cs typeface="Arial"/>
              </a:rPr>
              <a:t> </a:t>
            </a:r>
            <a:r>
              <a:rPr sz="1250">
                <a:solidFill>
                  <a:srgbClr val="FFFFFF"/>
                </a:solidFill>
                <a:latin typeface="Arial"/>
                <a:cs typeface="Arial"/>
              </a:rPr>
              <a:t>eit</a:t>
            </a:r>
            <a:r>
              <a:rPr sz="1250" spc="70">
                <a:solidFill>
                  <a:srgbClr val="FFFFFF"/>
                </a:solidFill>
                <a:latin typeface="Arial"/>
                <a:cs typeface="Arial"/>
              </a:rPr>
              <a:t> </a:t>
            </a:r>
            <a:r>
              <a:rPr sz="1250">
                <a:solidFill>
                  <a:srgbClr val="FFFFFF"/>
                </a:solidFill>
                <a:latin typeface="Arial"/>
                <a:cs typeface="Arial"/>
              </a:rPr>
              <a:t>godt</a:t>
            </a:r>
            <a:r>
              <a:rPr sz="1250" spc="70">
                <a:solidFill>
                  <a:srgbClr val="FFFFFF"/>
                </a:solidFill>
                <a:latin typeface="Arial"/>
                <a:cs typeface="Arial"/>
              </a:rPr>
              <a:t> </a:t>
            </a:r>
            <a:r>
              <a:rPr sz="1250">
                <a:solidFill>
                  <a:srgbClr val="FFFFFF"/>
                </a:solidFill>
                <a:latin typeface="Arial"/>
                <a:cs typeface="Arial"/>
              </a:rPr>
              <a:t>samarbeid</a:t>
            </a:r>
            <a:r>
              <a:rPr sz="1250" spc="70">
                <a:solidFill>
                  <a:srgbClr val="FFFFFF"/>
                </a:solidFill>
                <a:latin typeface="Arial"/>
                <a:cs typeface="Arial"/>
              </a:rPr>
              <a:t> </a:t>
            </a:r>
            <a:r>
              <a:rPr sz="1250" spc="-10">
                <a:solidFill>
                  <a:srgbClr val="FFFFFF"/>
                </a:solidFill>
                <a:latin typeface="Arial"/>
                <a:cs typeface="Arial"/>
              </a:rPr>
              <a:t>mellom </a:t>
            </a:r>
            <a:r>
              <a:rPr sz="1250">
                <a:solidFill>
                  <a:srgbClr val="FFFFFF"/>
                </a:solidFill>
                <a:latin typeface="Arial"/>
                <a:cs typeface="Arial"/>
              </a:rPr>
              <a:t>turistforeininga,</a:t>
            </a:r>
            <a:r>
              <a:rPr sz="1250" spc="75">
                <a:solidFill>
                  <a:srgbClr val="FFFFFF"/>
                </a:solidFill>
                <a:latin typeface="Arial"/>
                <a:cs typeface="Arial"/>
              </a:rPr>
              <a:t> </a:t>
            </a:r>
            <a:r>
              <a:rPr sz="1250">
                <a:solidFill>
                  <a:srgbClr val="FFFFFF"/>
                </a:solidFill>
                <a:latin typeface="Arial"/>
                <a:cs typeface="Arial"/>
              </a:rPr>
              <a:t>idrettslag,</a:t>
            </a:r>
            <a:r>
              <a:rPr sz="1250" spc="75">
                <a:solidFill>
                  <a:srgbClr val="FFFFFF"/>
                </a:solidFill>
                <a:latin typeface="Arial"/>
                <a:cs typeface="Arial"/>
              </a:rPr>
              <a:t> </a:t>
            </a:r>
            <a:r>
              <a:rPr sz="1250" spc="-10">
                <a:solidFill>
                  <a:srgbClr val="FFFFFF"/>
                </a:solidFill>
                <a:latin typeface="Arial"/>
                <a:cs typeface="Arial"/>
              </a:rPr>
              <a:t>grunneigarar </a:t>
            </a:r>
            <a:r>
              <a:rPr sz="1250">
                <a:solidFill>
                  <a:srgbClr val="FFFFFF"/>
                </a:solidFill>
                <a:latin typeface="Arial"/>
                <a:cs typeface="Arial"/>
              </a:rPr>
              <a:t>og</a:t>
            </a:r>
            <a:r>
              <a:rPr sz="1250" spc="40">
                <a:solidFill>
                  <a:srgbClr val="FFFFFF"/>
                </a:solidFill>
                <a:latin typeface="Arial"/>
                <a:cs typeface="Arial"/>
              </a:rPr>
              <a:t> </a:t>
            </a:r>
            <a:r>
              <a:rPr sz="1250">
                <a:solidFill>
                  <a:srgbClr val="FFFFFF"/>
                </a:solidFill>
                <a:latin typeface="Arial"/>
                <a:cs typeface="Arial"/>
              </a:rPr>
              <a:t>kommunen</a:t>
            </a:r>
            <a:r>
              <a:rPr sz="1250" spc="45">
                <a:solidFill>
                  <a:srgbClr val="FFFFFF"/>
                </a:solidFill>
                <a:latin typeface="Arial"/>
                <a:cs typeface="Arial"/>
              </a:rPr>
              <a:t> </a:t>
            </a:r>
            <a:r>
              <a:rPr sz="1250">
                <a:solidFill>
                  <a:srgbClr val="FFFFFF"/>
                </a:solidFill>
                <a:latin typeface="Arial"/>
                <a:cs typeface="Arial"/>
              </a:rPr>
              <a:t>er</a:t>
            </a:r>
            <a:r>
              <a:rPr sz="1250" spc="45">
                <a:solidFill>
                  <a:srgbClr val="FFFFFF"/>
                </a:solidFill>
                <a:latin typeface="Arial"/>
                <a:cs typeface="Arial"/>
              </a:rPr>
              <a:t> </a:t>
            </a:r>
            <a:r>
              <a:rPr sz="1250">
                <a:solidFill>
                  <a:srgbClr val="FFFFFF"/>
                </a:solidFill>
                <a:latin typeface="Arial"/>
                <a:cs typeface="Arial"/>
              </a:rPr>
              <a:t>det</a:t>
            </a:r>
            <a:r>
              <a:rPr sz="1250" spc="45">
                <a:solidFill>
                  <a:srgbClr val="FFFFFF"/>
                </a:solidFill>
                <a:latin typeface="Arial"/>
                <a:cs typeface="Arial"/>
              </a:rPr>
              <a:t> </a:t>
            </a:r>
            <a:r>
              <a:rPr sz="1250">
                <a:solidFill>
                  <a:srgbClr val="FFFFFF"/>
                </a:solidFill>
                <a:latin typeface="Arial"/>
                <a:cs typeface="Arial"/>
              </a:rPr>
              <a:t>tilrettelagt</a:t>
            </a:r>
            <a:r>
              <a:rPr sz="1250" spc="45">
                <a:solidFill>
                  <a:srgbClr val="FFFFFF"/>
                </a:solidFill>
                <a:latin typeface="Arial"/>
                <a:cs typeface="Arial"/>
              </a:rPr>
              <a:t> </a:t>
            </a:r>
            <a:r>
              <a:rPr sz="1250" spc="-25">
                <a:solidFill>
                  <a:srgbClr val="FFFFFF"/>
                </a:solidFill>
                <a:latin typeface="Arial"/>
                <a:cs typeface="Arial"/>
              </a:rPr>
              <a:t>for </a:t>
            </a:r>
            <a:r>
              <a:rPr sz="1250">
                <a:solidFill>
                  <a:srgbClr val="FFFFFF"/>
                </a:solidFill>
                <a:latin typeface="Arial"/>
                <a:cs typeface="Arial"/>
              </a:rPr>
              <a:t>parkering,</a:t>
            </a:r>
            <a:r>
              <a:rPr sz="1250" spc="30">
                <a:solidFill>
                  <a:srgbClr val="FFFFFF"/>
                </a:solidFill>
                <a:latin typeface="Arial"/>
                <a:cs typeface="Arial"/>
              </a:rPr>
              <a:t> </a:t>
            </a:r>
            <a:r>
              <a:rPr sz="1250">
                <a:solidFill>
                  <a:srgbClr val="FFFFFF"/>
                </a:solidFill>
                <a:latin typeface="Arial"/>
                <a:cs typeface="Arial"/>
              </a:rPr>
              <a:t>veg,</a:t>
            </a:r>
            <a:r>
              <a:rPr sz="1250" spc="35">
                <a:solidFill>
                  <a:srgbClr val="FFFFFF"/>
                </a:solidFill>
                <a:latin typeface="Arial"/>
                <a:cs typeface="Arial"/>
              </a:rPr>
              <a:t> </a:t>
            </a:r>
            <a:r>
              <a:rPr sz="1250">
                <a:solidFill>
                  <a:srgbClr val="FFFFFF"/>
                </a:solidFill>
                <a:latin typeface="Arial"/>
                <a:cs typeface="Arial"/>
              </a:rPr>
              <a:t>lysløype,</a:t>
            </a:r>
            <a:r>
              <a:rPr sz="1250" spc="35">
                <a:solidFill>
                  <a:srgbClr val="FFFFFF"/>
                </a:solidFill>
                <a:latin typeface="Arial"/>
                <a:cs typeface="Arial"/>
              </a:rPr>
              <a:t> </a:t>
            </a:r>
            <a:r>
              <a:rPr sz="1250">
                <a:solidFill>
                  <a:srgbClr val="FFFFFF"/>
                </a:solidFill>
                <a:latin typeface="Arial"/>
                <a:cs typeface="Arial"/>
              </a:rPr>
              <a:t>gapahuk</a:t>
            </a:r>
            <a:r>
              <a:rPr sz="1250" spc="35">
                <a:solidFill>
                  <a:srgbClr val="FFFFFF"/>
                </a:solidFill>
                <a:latin typeface="Arial"/>
                <a:cs typeface="Arial"/>
              </a:rPr>
              <a:t> </a:t>
            </a:r>
            <a:r>
              <a:rPr sz="1250" spc="-25">
                <a:solidFill>
                  <a:srgbClr val="FFFFFF"/>
                </a:solidFill>
                <a:latin typeface="Arial"/>
                <a:cs typeface="Arial"/>
              </a:rPr>
              <a:t>og </a:t>
            </a:r>
            <a:r>
              <a:rPr sz="1250">
                <a:solidFill>
                  <a:srgbClr val="FFFFFF"/>
                </a:solidFill>
                <a:latin typeface="Arial"/>
                <a:cs typeface="Arial"/>
              </a:rPr>
              <a:t>byggfasilitetar</a:t>
            </a:r>
            <a:r>
              <a:rPr sz="1250" spc="40">
                <a:solidFill>
                  <a:srgbClr val="FFFFFF"/>
                </a:solidFill>
                <a:latin typeface="Arial"/>
                <a:cs typeface="Arial"/>
              </a:rPr>
              <a:t> </a:t>
            </a:r>
            <a:r>
              <a:rPr sz="1250">
                <a:solidFill>
                  <a:srgbClr val="FFFFFF"/>
                </a:solidFill>
                <a:latin typeface="Arial"/>
                <a:cs typeface="Arial"/>
              </a:rPr>
              <a:t>som</a:t>
            </a:r>
            <a:r>
              <a:rPr sz="1250" spc="45">
                <a:solidFill>
                  <a:srgbClr val="FFFFFF"/>
                </a:solidFill>
                <a:latin typeface="Arial"/>
                <a:cs typeface="Arial"/>
              </a:rPr>
              <a:t> </a:t>
            </a:r>
            <a:r>
              <a:rPr sz="1250">
                <a:solidFill>
                  <a:srgbClr val="FFFFFF"/>
                </a:solidFill>
                <a:latin typeface="Arial"/>
                <a:cs typeface="Arial"/>
              </a:rPr>
              <a:t>idrettslaget</a:t>
            </a:r>
            <a:r>
              <a:rPr sz="1250" spc="45">
                <a:solidFill>
                  <a:srgbClr val="FFFFFF"/>
                </a:solidFill>
                <a:latin typeface="Arial"/>
                <a:cs typeface="Arial"/>
              </a:rPr>
              <a:t> </a:t>
            </a:r>
            <a:r>
              <a:rPr sz="1250" spc="-10">
                <a:solidFill>
                  <a:srgbClr val="FFFFFF"/>
                </a:solidFill>
                <a:latin typeface="Arial"/>
                <a:cs typeface="Arial"/>
              </a:rPr>
              <a:t>nyttar.</a:t>
            </a:r>
            <a:endParaRPr sz="1250">
              <a:latin typeface="Arial"/>
              <a:cs typeface="Arial"/>
            </a:endParaRPr>
          </a:p>
        </p:txBody>
      </p:sp>
      <p:sp>
        <p:nvSpPr>
          <p:cNvPr id="11" name="object 11"/>
          <p:cNvSpPr/>
          <p:nvPr/>
        </p:nvSpPr>
        <p:spPr>
          <a:xfrm>
            <a:off x="11116630" y="3817475"/>
            <a:ext cx="1876425" cy="1965325"/>
          </a:xfrm>
          <a:custGeom>
            <a:avLst/>
            <a:gdLst/>
            <a:ahLst/>
            <a:cxnLst/>
            <a:rect l="l" t="t" r="r" b="b"/>
            <a:pathLst>
              <a:path w="1876425" h="1965325">
                <a:moveTo>
                  <a:pt x="1875933" y="1965175"/>
                </a:moveTo>
                <a:lnTo>
                  <a:pt x="0" y="1965175"/>
                </a:lnTo>
                <a:lnTo>
                  <a:pt x="0" y="0"/>
                </a:lnTo>
              </a:path>
            </a:pathLst>
          </a:custGeom>
          <a:ln w="14184">
            <a:solidFill>
              <a:srgbClr val="FFFFFF"/>
            </a:solidFill>
          </a:ln>
        </p:spPr>
        <p:txBody>
          <a:bodyPr wrap="square" lIns="0" tIns="0" rIns="0" bIns="0" rtlCol="0"/>
          <a:lstStyle/>
          <a:p>
            <a:endParaRPr/>
          </a:p>
        </p:txBody>
      </p:sp>
      <p:sp>
        <p:nvSpPr>
          <p:cNvPr id="12" name="object 12"/>
          <p:cNvSpPr txBox="1"/>
          <p:nvPr/>
        </p:nvSpPr>
        <p:spPr>
          <a:xfrm>
            <a:off x="16007680" y="2848485"/>
            <a:ext cx="3080385" cy="1997075"/>
          </a:xfrm>
          <a:prstGeom prst="rect">
            <a:avLst/>
          </a:prstGeom>
        </p:spPr>
        <p:txBody>
          <a:bodyPr vert="horz" wrap="square" lIns="0" tIns="12065" rIns="0" bIns="0" rtlCol="0">
            <a:spAutoFit/>
          </a:bodyPr>
          <a:lstStyle/>
          <a:p>
            <a:pPr marL="12700">
              <a:lnSpc>
                <a:spcPct val="100000"/>
              </a:lnSpc>
              <a:spcBef>
                <a:spcPts val="95"/>
              </a:spcBef>
            </a:pPr>
            <a:r>
              <a:rPr sz="2350" spc="-25">
                <a:solidFill>
                  <a:srgbClr val="FFFFFF"/>
                </a:solidFill>
                <a:latin typeface="Ivar Display Hydro"/>
                <a:cs typeface="Ivar Display Hydro"/>
              </a:rPr>
              <a:t>Vindkraft </a:t>
            </a:r>
            <a:r>
              <a:rPr sz="2350">
                <a:solidFill>
                  <a:srgbClr val="FFFFFF"/>
                </a:solidFill>
                <a:latin typeface="Ivar Display Hydro"/>
                <a:cs typeface="Ivar Display Hydro"/>
              </a:rPr>
              <a:t>og</a:t>
            </a:r>
            <a:r>
              <a:rPr sz="2350" spc="-25">
                <a:solidFill>
                  <a:srgbClr val="FFFFFF"/>
                </a:solidFill>
                <a:latin typeface="Ivar Display Hydro"/>
                <a:cs typeface="Ivar Display Hydro"/>
              </a:rPr>
              <a:t> </a:t>
            </a:r>
            <a:r>
              <a:rPr sz="2350" spc="-10">
                <a:solidFill>
                  <a:srgbClr val="FFFFFF"/>
                </a:solidFill>
                <a:latin typeface="Ivar Display Hydro"/>
                <a:cs typeface="Ivar Display Hydro"/>
              </a:rPr>
              <a:t>langrenn</a:t>
            </a:r>
            <a:endParaRPr sz="2350">
              <a:latin typeface="Ivar Display Hydro"/>
              <a:cs typeface="Ivar Display Hydro"/>
            </a:endParaRPr>
          </a:p>
          <a:p>
            <a:pPr marL="12700" marR="5080">
              <a:lnSpc>
                <a:spcPct val="108000"/>
              </a:lnSpc>
              <a:spcBef>
                <a:spcPts val="1360"/>
              </a:spcBef>
            </a:pPr>
            <a:r>
              <a:rPr sz="1250">
                <a:solidFill>
                  <a:srgbClr val="FFFFFF"/>
                </a:solidFill>
                <a:latin typeface="Arial"/>
                <a:cs typeface="Arial"/>
              </a:rPr>
              <a:t>I</a:t>
            </a:r>
            <a:r>
              <a:rPr sz="1250" spc="45">
                <a:solidFill>
                  <a:srgbClr val="FFFFFF"/>
                </a:solidFill>
                <a:latin typeface="Arial"/>
                <a:cs typeface="Arial"/>
              </a:rPr>
              <a:t> </a:t>
            </a:r>
            <a:r>
              <a:rPr sz="1250">
                <a:solidFill>
                  <a:srgbClr val="FFFFFF"/>
                </a:solidFill>
                <a:latin typeface="Arial"/>
                <a:cs typeface="Arial"/>
              </a:rPr>
              <a:t>Raskiftet</a:t>
            </a:r>
            <a:r>
              <a:rPr sz="1250" spc="45">
                <a:solidFill>
                  <a:srgbClr val="FFFFFF"/>
                </a:solidFill>
                <a:latin typeface="Arial"/>
                <a:cs typeface="Arial"/>
              </a:rPr>
              <a:t> </a:t>
            </a:r>
            <a:r>
              <a:rPr sz="1250">
                <a:solidFill>
                  <a:srgbClr val="FFFFFF"/>
                </a:solidFill>
                <a:latin typeface="Arial"/>
                <a:cs typeface="Arial"/>
              </a:rPr>
              <a:t>vindpark</a:t>
            </a:r>
            <a:r>
              <a:rPr sz="1250" spc="45">
                <a:solidFill>
                  <a:srgbClr val="FFFFFF"/>
                </a:solidFill>
                <a:latin typeface="Arial"/>
                <a:cs typeface="Arial"/>
              </a:rPr>
              <a:t> </a:t>
            </a:r>
            <a:r>
              <a:rPr sz="1250">
                <a:solidFill>
                  <a:srgbClr val="FFFFFF"/>
                </a:solidFill>
                <a:latin typeface="Arial"/>
                <a:cs typeface="Arial"/>
              </a:rPr>
              <a:t>i</a:t>
            </a:r>
            <a:r>
              <a:rPr sz="1250" spc="45">
                <a:solidFill>
                  <a:srgbClr val="FFFFFF"/>
                </a:solidFill>
                <a:latin typeface="Arial"/>
                <a:cs typeface="Arial"/>
              </a:rPr>
              <a:t> </a:t>
            </a:r>
            <a:r>
              <a:rPr sz="1250">
                <a:solidFill>
                  <a:srgbClr val="FFFFFF"/>
                </a:solidFill>
                <a:latin typeface="Arial"/>
                <a:cs typeface="Arial"/>
              </a:rPr>
              <a:t>Innlandet</a:t>
            </a:r>
            <a:r>
              <a:rPr sz="1250" spc="45">
                <a:solidFill>
                  <a:srgbClr val="FFFFFF"/>
                </a:solidFill>
                <a:latin typeface="Arial"/>
                <a:cs typeface="Arial"/>
              </a:rPr>
              <a:t> </a:t>
            </a:r>
            <a:r>
              <a:rPr sz="1250">
                <a:solidFill>
                  <a:srgbClr val="FFFFFF"/>
                </a:solidFill>
                <a:latin typeface="Arial"/>
                <a:cs typeface="Arial"/>
              </a:rPr>
              <a:t>ligg</a:t>
            </a:r>
            <a:r>
              <a:rPr sz="1250" spc="45">
                <a:solidFill>
                  <a:srgbClr val="FFFFFF"/>
                </a:solidFill>
                <a:latin typeface="Arial"/>
                <a:cs typeface="Arial"/>
              </a:rPr>
              <a:t> </a:t>
            </a:r>
            <a:r>
              <a:rPr sz="1250">
                <a:solidFill>
                  <a:srgbClr val="FFFFFF"/>
                </a:solidFill>
                <a:latin typeface="Arial"/>
                <a:cs typeface="Arial"/>
              </a:rPr>
              <a:t>ein</a:t>
            </a:r>
            <a:r>
              <a:rPr sz="1250" spc="45">
                <a:solidFill>
                  <a:srgbClr val="FFFFFF"/>
                </a:solidFill>
                <a:latin typeface="Arial"/>
                <a:cs typeface="Arial"/>
              </a:rPr>
              <a:t> </a:t>
            </a:r>
            <a:r>
              <a:rPr sz="1250" spc="-20">
                <a:solidFill>
                  <a:srgbClr val="FFFFFF"/>
                </a:solidFill>
                <a:latin typeface="Arial"/>
                <a:cs typeface="Arial"/>
              </a:rPr>
              <a:t>stor </a:t>
            </a:r>
            <a:r>
              <a:rPr sz="1250">
                <a:solidFill>
                  <a:srgbClr val="FFFFFF"/>
                </a:solidFill>
                <a:latin typeface="Arial"/>
                <a:cs typeface="Arial"/>
              </a:rPr>
              <a:t>del</a:t>
            </a:r>
            <a:r>
              <a:rPr sz="1250" spc="35">
                <a:solidFill>
                  <a:srgbClr val="FFFFFF"/>
                </a:solidFill>
                <a:latin typeface="Arial"/>
                <a:cs typeface="Arial"/>
              </a:rPr>
              <a:t> </a:t>
            </a:r>
            <a:r>
              <a:rPr sz="1250">
                <a:solidFill>
                  <a:srgbClr val="FFFFFF"/>
                </a:solidFill>
                <a:latin typeface="Arial"/>
                <a:cs typeface="Arial"/>
              </a:rPr>
              <a:t>av</a:t>
            </a:r>
            <a:r>
              <a:rPr sz="1250" spc="35">
                <a:solidFill>
                  <a:srgbClr val="FFFFFF"/>
                </a:solidFill>
                <a:latin typeface="Arial"/>
                <a:cs typeface="Arial"/>
              </a:rPr>
              <a:t> </a:t>
            </a:r>
            <a:r>
              <a:rPr sz="1250">
                <a:solidFill>
                  <a:srgbClr val="FFFFFF"/>
                </a:solidFill>
                <a:latin typeface="Arial"/>
                <a:cs typeface="Arial"/>
              </a:rPr>
              <a:t>skiløypenettet</a:t>
            </a:r>
            <a:r>
              <a:rPr sz="1250" spc="35">
                <a:solidFill>
                  <a:srgbClr val="FFFFFF"/>
                </a:solidFill>
                <a:latin typeface="Arial"/>
                <a:cs typeface="Arial"/>
              </a:rPr>
              <a:t> </a:t>
            </a:r>
            <a:r>
              <a:rPr sz="1250">
                <a:solidFill>
                  <a:srgbClr val="FFFFFF"/>
                </a:solidFill>
                <a:latin typeface="Arial"/>
                <a:cs typeface="Arial"/>
              </a:rPr>
              <a:t>inne</a:t>
            </a:r>
            <a:r>
              <a:rPr sz="1250" spc="35">
                <a:solidFill>
                  <a:srgbClr val="FFFFFF"/>
                </a:solidFill>
                <a:latin typeface="Arial"/>
                <a:cs typeface="Arial"/>
              </a:rPr>
              <a:t> </a:t>
            </a:r>
            <a:r>
              <a:rPr sz="1250">
                <a:solidFill>
                  <a:srgbClr val="FFFFFF"/>
                </a:solidFill>
                <a:latin typeface="Arial"/>
                <a:cs typeface="Arial"/>
              </a:rPr>
              <a:t>i</a:t>
            </a:r>
            <a:r>
              <a:rPr sz="1250" spc="35">
                <a:solidFill>
                  <a:srgbClr val="FFFFFF"/>
                </a:solidFill>
                <a:latin typeface="Arial"/>
                <a:cs typeface="Arial"/>
              </a:rPr>
              <a:t> </a:t>
            </a:r>
            <a:r>
              <a:rPr sz="1250" spc="-10">
                <a:solidFill>
                  <a:srgbClr val="FFFFFF"/>
                </a:solidFill>
                <a:latin typeface="Arial"/>
                <a:cs typeface="Arial"/>
              </a:rPr>
              <a:t>vindparken.</a:t>
            </a:r>
            <a:endParaRPr sz="1250">
              <a:latin typeface="Arial"/>
              <a:cs typeface="Arial"/>
            </a:endParaRPr>
          </a:p>
          <a:p>
            <a:pPr marL="12700" marR="57785">
              <a:lnSpc>
                <a:spcPct val="108000"/>
              </a:lnSpc>
            </a:pPr>
            <a:r>
              <a:rPr sz="1250">
                <a:solidFill>
                  <a:srgbClr val="FFFFFF"/>
                </a:solidFill>
                <a:latin typeface="Arial"/>
                <a:cs typeface="Arial"/>
              </a:rPr>
              <a:t>Løypene</a:t>
            </a:r>
            <a:r>
              <a:rPr sz="1250" spc="45">
                <a:solidFill>
                  <a:srgbClr val="FFFFFF"/>
                </a:solidFill>
                <a:latin typeface="Arial"/>
                <a:cs typeface="Arial"/>
              </a:rPr>
              <a:t> </a:t>
            </a:r>
            <a:r>
              <a:rPr sz="1250">
                <a:solidFill>
                  <a:srgbClr val="FFFFFF"/>
                </a:solidFill>
                <a:latin typeface="Arial"/>
                <a:cs typeface="Arial"/>
              </a:rPr>
              <a:t>blir</a:t>
            </a:r>
            <a:r>
              <a:rPr sz="1250" spc="40">
                <a:solidFill>
                  <a:srgbClr val="FFFFFF"/>
                </a:solidFill>
                <a:latin typeface="Arial"/>
                <a:cs typeface="Arial"/>
              </a:rPr>
              <a:t> </a:t>
            </a:r>
            <a:r>
              <a:rPr sz="1250">
                <a:solidFill>
                  <a:srgbClr val="FFFFFF"/>
                </a:solidFill>
                <a:latin typeface="Arial"/>
                <a:cs typeface="Arial"/>
              </a:rPr>
              <a:t>køyrde</a:t>
            </a:r>
            <a:r>
              <a:rPr sz="1250" spc="45">
                <a:solidFill>
                  <a:srgbClr val="FFFFFF"/>
                </a:solidFill>
                <a:latin typeface="Arial"/>
                <a:cs typeface="Arial"/>
              </a:rPr>
              <a:t> </a:t>
            </a:r>
            <a:r>
              <a:rPr sz="1250">
                <a:solidFill>
                  <a:srgbClr val="FFFFFF"/>
                </a:solidFill>
                <a:latin typeface="Arial"/>
                <a:cs typeface="Arial"/>
              </a:rPr>
              <a:t>på</a:t>
            </a:r>
            <a:r>
              <a:rPr sz="1250" spc="45">
                <a:solidFill>
                  <a:srgbClr val="FFFFFF"/>
                </a:solidFill>
                <a:latin typeface="Arial"/>
                <a:cs typeface="Arial"/>
              </a:rPr>
              <a:t> </a:t>
            </a:r>
            <a:r>
              <a:rPr sz="1250">
                <a:solidFill>
                  <a:srgbClr val="FFFFFF"/>
                </a:solidFill>
                <a:latin typeface="Arial"/>
                <a:cs typeface="Arial"/>
              </a:rPr>
              <a:t>dugnad</a:t>
            </a:r>
            <a:r>
              <a:rPr sz="1250" spc="45">
                <a:solidFill>
                  <a:srgbClr val="FFFFFF"/>
                </a:solidFill>
                <a:latin typeface="Arial"/>
                <a:cs typeface="Arial"/>
              </a:rPr>
              <a:t> </a:t>
            </a:r>
            <a:r>
              <a:rPr sz="1250">
                <a:solidFill>
                  <a:srgbClr val="FFFFFF"/>
                </a:solidFill>
                <a:latin typeface="Arial"/>
                <a:cs typeface="Arial"/>
              </a:rPr>
              <a:t>av</a:t>
            </a:r>
            <a:r>
              <a:rPr sz="1250" spc="45">
                <a:solidFill>
                  <a:srgbClr val="FFFFFF"/>
                </a:solidFill>
                <a:latin typeface="Arial"/>
                <a:cs typeface="Arial"/>
              </a:rPr>
              <a:t> </a:t>
            </a:r>
            <a:r>
              <a:rPr sz="1250" spc="-10">
                <a:solidFill>
                  <a:srgbClr val="FFFFFF"/>
                </a:solidFill>
                <a:latin typeface="Arial"/>
                <a:cs typeface="Arial"/>
              </a:rPr>
              <a:t>lokale </a:t>
            </a:r>
            <a:r>
              <a:rPr sz="1250">
                <a:solidFill>
                  <a:srgbClr val="FFFFFF"/>
                </a:solidFill>
                <a:latin typeface="Arial"/>
                <a:cs typeface="Arial"/>
              </a:rPr>
              <a:t>tur-</a:t>
            </a:r>
            <a:r>
              <a:rPr sz="1250" spc="40">
                <a:solidFill>
                  <a:srgbClr val="FFFFFF"/>
                </a:solidFill>
                <a:latin typeface="Arial"/>
                <a:cs typeface="Arial"/>
              </a:rPr>
              <a:t> </a:t>
            </a:r>
            <a:r>
              <a:rPr sz="1250">
                <a:solidFill>
                  <a:srgbClr val="FFFFFF"/>
                </a:solidFill>
                <a:latin typeface="Arial"/>
                <a:cs typeface="Arial"/>
              </a:rPr>
              <a:t>og</a:t>
            </a:r>
            <a:r>
              <a:rPr sz="1250" spc="45">
                <a:solidFill>
                  <a:srgbClr val="FFFFFF"/>
                </a:solidFill>
                <a:latin typeface="Arial"/>
                <a:cs typeface="Arial"/>
              </a:rPr>
              <a:t> </a:t>
            </a:r>
            <a:r>
              <a:rPr sz="1250">
                <a:solidFill>
                  <a:srgbClr val="FFFFFF"/>
                </a:solidFill>
                <a:latin typeface="Arial"/>
                <a:cs typeface="Arial"/>
              </a:rPr>
              <a:t>idrettslag.</a:t>
            </a:r>
            <a:r>
              <a:rPr sz="1250" spc="45">
                <a:solidFill>
                  <a:srgbClr val="FFFFFF"/>
                </a:solidFill>
                <a:latin typeface="Arial"/>
                <a:cs typeface="Arial"/>
              </a:rPr>
              <a:t> </a:t>
            </a:r>
            <a:r>
              <a:rPr sz="1250">
                <a:solidFill>
                  <a:srgbClr val="FFFFFF"/>
                </a:solidFill>
                <a:latin typeface="Arial"/>
                <a:cs typeface="Arial"/>
              </a:rPr>
              <a:t>Eit</a:t>
            </a:r>
            <a:r>
              <a:rPr sz="1250" spc="40">
                <a:solidFill>
                  <a:srgbClr val="FFFFFF"/>
                </a:solidFill>
                <a:latin typeface="Arial"/>
                <a:cs typeface="Arial"/>
              </a:rPr>
              <a:t> </a:t>
            </a:r>
            <a:r>
              <a:rPr sz="1250">
                <a:solidFill>
                  <a:srgbClr val="FFFFFF"/>
                </a:solidFill>
                <a:latin typeface="Arial"/>
                <a:cs typeface="Arial"/>
              </a:rPr>
              <a:t>fond</a:t>
            </a:r>
            <a:r>
              <a:rPr sz="1250" spc="45">
                <a:solidFill>
                  <a:srgbClr val="FFFFFF"/>
                </a:solidFill>
                <a:latin typeface="Arial"/>
                <a:cs typeface="Arial"/>
              </a:rPr>
              <a:t> </a:t>
            </a:r>
            <a:r>
              <a:rPr sz="1250">
                <a:solidFill>
                  <a:srgbClr val="FFFFFF"/>
                </a:solidFill>
                <a:latin typeface="Arial"/>
                <a:cs typeface="Arial"/>
              </a:rPr>
              <a:t>finansiert</a:t>
            </a:r>
            <a:r>
              <a:rPr sz="1250" spc="45">
                <a:solidFill>
                  <a:srgbClr val="FFFFFF"/>
                </a:solidFill>
                <a:latin typeface="Arial"/>
                <a:cs typeface="Arial"/>
              </a:rPr>
              <a:t> </a:t>
            </a:r>
            <a:r>
              <a:rPr sz="1250" spc="-25">
                <a:solidFill>
                  <a:srgbClr val="FFFFFF"/>
                </a:solidFill>
                <a:latin typeface="Arial"/>
                <a:cs typeface="Arial"/>
              </a:rPr>
              <a:t>av </a:t>
            </a:r>
            <a:r>
              <a:rPr sz="1250">
                <a:solidFill>
                  <a:srgbClr val="FFFFFF"/>
                </a:solidFill>
                <a:latin typeface="Arial"/>
                <a:cs typeface="Arial"/>
              </a:rPr>
              <a:t>inntektene</a:t>
            </a:r>
            <a:r>
              <a:rPr sz="1250" spc="45">
                <a:solidFill>
                  <a:srgbClr val="FFFFFF"/>
                </a:solidFill>
                <a:latin typeface="Arial"/>
                <a:cs typeface="Arial"/>
              </a:rPr>
              <a:t> </a:t>
            </a:r>
            <a:r>
              <a:rPr sz="1250">
                <a:solidFill>
                  <a:srgbClr val="FFFFFF"/>
                </a:solidFill>
                <a:latin typeface="Arial"/>
                <a:cs typeface="Arial"/>
              </a:rPr>
              <a:t>frå</a:t>
            </a:r>
            <a:r>
              <a:rPr sz="1250" spc="45">
                <a:solidFill>
                  <a:srgbClr val="FFFFFF"/>
                </a:solidFill>
                <a:latin typeface="Arial"/>
                <a:cs typeface="Arial"/>
              </a:rPr>
              <a:t> </a:t>
            </a:r>
            <a:r>
              <a:rPr sz="1250">
                <a:solidFill>
                  <a:srgbClr val="FFFFFF"/>
                </a:solidFill>
                <a:latin typeface="Arial"/>
                <a:cs typeface="Arial"/>
              </a:rPr>
              <a:t>vindparken</a:t>
            </a:r>
            <a:r>
              <a:rPr sz="1250" spc="50">
                <a:solidFill>
                  <a:srgbClr val="FFFFFF"/>
                </a:solidFill>
                <a:latin typeface="Arial"/>
                <a:cs typeface="Arial"/>
              </a:rPr>
              <a:t> </a:t>
            </a:r>
            <a:r>
              <a:rPr sz="1250" spc="-10">
                <a:solidFill>
                  <a:srgbClr val="FFFFFF"/>
                </a:solidFill>
                <a:latin typeface="Arial"/>
                <a:cs typeface="Arial"/>
              </a:rPr>
              <a:t>(Raskiftefondet) </a:t>
            </a:r>
            <a:r>
              <a:rPr sz="1250">
                <a:solidFill>
                  <a:srgbClr val="FFFFFF"/>
                </a:solidFill>
                <a:latin typeface="Arial"/>
                <a:cs typeface="Arial"/>
              </a:rPr>
              <a:t>har</a:t>
            </a:r>
            <a:r>
              <a:rPr sz="1250" spc="45">
                <a:solidFill>
                  <a:srgbClr val="FFFFFF"/>
                </a:solidFill>
                <a:latin typeface="Arial"/>
                <a:cs typeface="Arial"/>
              </a:rPr>
              <a:t> </a:t>
            </a:r>
            <a:r>
              <a:rPr sz="1250">
                <a:solidFill>
                  <a:srgbClr val="FFFFFF"/>
                </a:solidFill>
                <a:latin typeface="Arial"/>
                <a:cs typeface="Arial"/>
              </a:rPr>
              <a:t>sikra</a:t>
            </a:r>
            <a:r>
              <a:rPr sz="1250" spc="50">
                <a:solidFill>
                  <a:srgbClr val="FFFFFF"/>
                </a:solidFill>
                <a:latin typeface="Arial"/>
                <a:cs typeface="Arial"/>
              </a:rPr>
              <a:t> </a:t>
            </a:r>
            <a:r>
              <a:rPr sz="1250">
                <a:solidFill>
                  <a:srgbClr val="FFFFFF"/>
                </a:solidFill>
                <a:latin typeface="Arial"/>
                <a:cs typeface="Arial"/>
              </a:rPr>
              <a:t>løypemaskiner,</a:t>
            </a:r>
            <a:r>
              <a:rPr sz="1250" spc="50">
                <a:solidFill>
                  <a:srgbClr val="FFFFFF"/>
                </a:solidFill>
                <a:latin typeface="Arial"/>
                <a:cs typeface="Arial"/>
              </a:rPr>
              <a:t> </a:t>
            </a:r>
            <a:r>
              <a:rPr sz="1250">
                <a:solidFill>
                  <a:srgbClr val="FFFFFF"/>
                </a:solidFill>
                <a:latin typeface="Arial"/>
                <a:cs typeface="Arial"/>
              </a:rPr>
              <a:t>scootarar</a:t>
            </a:r>
            <a:r>
              <a:rPr sz="1250" spc="50">
                <a:solidFill>
                  <a:srgbClr val="FFFFFF"/>
                </a:solidFill>
                <a:latin typeface="Arial"/>
                <a:cs typeface="Arial"/>
              </a:rPr>
              <a:t> </a:t>
            </a:r>
            <a:r>
              <a:rPr sz="1250" spc="-25">
                <a:solidFill>
                  <a:srgbClr val="FFFFFF"/>
                </a:solidFill>
                <a:latin typeface="Arial"/>
                <a:cs typeface="Arial"/>
              </a:rPr>
              <a:t>og </a:t>
            </a:r>
            <a:r>
              <a:rPr sz="1250">
                <a:solidFill>
                  <a:srgbClr val="FFFFFF"/>
                </a:solidFill>
                <a:latin typeface="Arial"/>
                <a:cs typeface="Arial"/>
              </a:rPr>
              <a:t>andre</a:t>
            </a:r>
            <a:r>
              <a:rPr sz="1250" spc="65">
                <a:solidFill>
                  <a:srgbClr val="FFFFFF"/>
                </a:solidFill>
                <a:latin typeface="Arial"/>
                <a:cs typeface="Arial"/>
              </a:rPr>
              <a:t> </a:t>
            </a:r>
            <a:r>
              <a:rPr sz="1250">
                <a:solidFill>
                  <a:srgbClr val="FFFFFF"/>
                </a:solidFill>
                <a:latin typeface="Arial"/>
                <a:cs typeface="Arial"/>
              </a:rPr>
              <a:t>oppgraderingar</a:t>
            </a:r>
            <a:r>
              <a:rPr sz="1250" spc="65">
                <a:solidFill>
                  <a:srgbClr val="FFFFFF"/>
                </a:solidFill>
                <a:latin typeface="Arial"/>
                <a:cs typeface="Arial"/>
              </a:rPr>
              <a:t> </a:t>
            </a:r>
            <a:r>
              <a:rPr sz="1250">
                <a:solidFill>
                  <a:srgbClr val="FFFFFF"/>
                </a:solidFill>
                <a:latin typeface="Arial"/>
                <a:cs typeface="Arial"/>
              </a:rPr>
              <a:t>i</a:t>
            </a:r>
            <a:r>
              <a:rPr sz="1250" spc="65">
                <a:solidFill>
                  <a:srgbClr val="FFFFFF"/>
                </a:solidFill>
                <a:latin typeface="Arial"/>
                <a:cs typeface="Arial"/>
              </a:rPr>
              <a:t> </a:t>
            </a:r>
            <a:r>
              <a:rPr sz="1250" spc="-10">
                <a:solidFill>
                  <a:srgbClr val="FFFFFF"/>
                </a:solidFill>
                <a:latin typeface="Arial"/>
                <a:cs typeface="Arial"/>
              </a:rPr>
              <a:t>nærområdet.</a:t>
            </a:r>
            <a:endParaRPr sz="1250">
              <a:latin typeface="Arial"/>
              <a:cs typeface="Arial"/>
            </a:endParaRPr>
          </a:p>
        </p:txBody>
      </p:sp>
      <p:sp>
        <p:nvSpPr>
          <p:cNvPr id="13" name="object 13"/>
          <p:cNvSpPr txBox="1"/>
          <p:nvPr/>
        </p:nvSpPr>
        <p:spPr>
          <a:xfrm>
            <a:off x="16007680" y="6080742"/>
            <a:ext cx="2926715" cy="2614295"/>
          </a:xfrm>
          <a:prstGeom prst="rect">
            <a:avLst/>
          </a:prstGeom>
        </p:spPr>
        <p:txBody>
          <a:bodyPr vert="horz" wrap="square" lIns="0" tIns="12065" rIns="0" bIns="0" rtlCol="0">
            <a:spAutoFit/>
          </a:bodyPr>
          <a:lstStyle/>
          <a:p>
            <a:pPr marL="12700">
              <a:lnSpc>
                <a:spcPct val="100000"/>
              </a:lnSpc>
              <a:spcBef>
                <a:spcPts val="95"/>
              </a:spcBef>
            </a:pPr>
            <a:r>
              <a:rPr sz="2350" spc="-45">
                <a:solidFill>
                  <a:srgbClr val="FFFFFF"/>
                </a:solidFill>
                <a:latin typeface="Ivar Display Hydro"/>
                <a:cs typeface="Ivar Display Hydro"/>
              </a:rPr>
              <a:t>Jakt</a:t>
            </a:r>
            <a:r>
              <a:rPr sz="2350" spc="-40">
                <a:solidFill>
                  <a:srgbClr val="FFFFFF"/>
                </a:solidFill>
                <a:latin typeface="Ivar Display Hydro"/>
                <a:cs typeface="Ivar Display Hydro"/>
              </a:rPr>
              <a:t> </a:t>
            </a:r>
            <a:r>
              <a:rPr sz="2350">
                <a:solidFill>
                  <a:srgbClr val="FFFFFF"/>
                </a:solidFill>
                <a:latin typeface="Ivar Display Hydro"/>
                <a:cs typeface="Ivar Display Hydro"/>
              </a:rPr>
              <a:t>og</a:t>
            </a:r>
            <a:r>
              <a:rPr sz="2350" spc="-70">
                <a:solidFill>
                  <a:srgbClr val="FFFFFF"/>
                </a:solidFill>
                <a:latin typeface="Ivar Display Hydro"/>
                <a:cs typeface="Ivar Display Hydro"/>
              </a:rPr>
              <a:t> </a:t>
            </a:r>
            <a:r>
              <a:rPr sz="2350" spc="-20">
                <a:solidFill>
                  <a:srgbClr val="FFFFFF"/>
                </a:solidFill>
                <a:latin typeface="Ivar Display Hydro"/>
                <a:cs typeface="Ivar Display Hydro"/>
              </a:rPr>
              <a:t>vind</a:t>
            </a:r>
            <a:endParaRPr sz="2350">
              <a:latin typeface="Ivar Display Hydro"/>
              <a:cs typeface="Ivar Display Hydro"/>
            </a:endParaRPr>
          </a:p>
          <a:p>
            <a:pPr marL="12700" marR="5080">
              <a:lnSpc>
                <a:spcPct val="108000"/>
              </a:lnSpc>
              <a:spcBef>
                <a:spcPts val="1360"/>
              </a:spcBef>
            </a:pPr>
            <a:r>
              <a:rPr sz="1250">
                <a:solidFill>
                  <a:srgbClr val="FFFFFF"/>
                </a:solidFill>
                <a:latin typeface="Arial"/>
                <a:cs typeface="Arial"/>
              </a:rPr>
              <a:t>Under</a:t>
            </a:r>
            <a:r>
              <a:rPr sz="1250" spc="40">
                <a:solidFill>
                  <a:srgbClr val="FFFFFF"/>
                </a:solidFill>
                <a:latin typeface="Arial"/>
                <a:cs typeface="Arial"/>
              </a:rPr>
              <a:t> </a:t>
            </a:r>
            <a:r>
              <a:rPr sz="1250">
                <a:solidFill>
                  <a:srgbClr val="FFFFFF"/>
                </a:solidFill>
                <a:latin typeface="Arial"/>
                <a:cs typeface="Arial"/>
              </a:rPr>
              <a:t>utbygginga</a:t>
            </a:r>
            <a:r>
              <a:rPr sz="1250" spc="40">
                <a:solidFill>
                  <a:srgbClr val="FFFFFF"/>
                </a:solidFill>
                <a:latin typeface="Arial"/>
                <a:cs typeface="Arial"/>
              </a:rPr>
              <a:t> </a:t>
            </a:r>
            <a:r>
              <a:rPr sz="1250">
                <a:solidFill>
                  <a:srgbClr val="FFFFFF"/>
                </a:solidFill>
                <a:latin typeface="Arial"/>
                <a:cs typeface="Arial"/>
              </a:rPr>
              <a:t>av</a:t>
            </a:r>
            <a:r>
              <a:rPr sz="1250" spc="45">
                <a:solidFill>
                  <a:srgbClr val="FFFFFF"/>
                </a:solidFill>
                <a:latin typeface="Arial"/>
                <a:cs typeface="Arial"/>
              </a:rPr>
              <a:t> </a:t>
            </a:r>
            <a:r>
              <a:rPr sz="1250">
                <a:solidFill>
                  <a:srgbClr val="FFFFFF"/>
                </a:solidFill>
                <a:latin typeface="Arial"/>
                <a:cs typeface="Arial"/>
              </a:rPr>
              <a:t>Odal</a:t>
            </a:r>
            <a:r>
              <a:rPr sz="1250" spc="40">
                <a:solidFill>
                  <a:srgbClr val="FFFFFF"/>
                </a:solidFill>
                <a:latin typeface="Arial"/>
                <a:cs typeface="Arial"/>
              </a:rPr>
              <a:t> </a:t>
            </a:r>
            <a:r>
              <a:rPr sz="1250" spc="-10">
                <a:solidFill>
                  <a:srgbClr val="FFFFFF"/>
                </a:solidFill>
                <a:latin typeface="Arial"/>
                <a:cs typeface="Arial"/>
              </a:rPr>
              <a:t>vindkraftverk</a:t>
            </a:r>
            <a:r>
              <a:rPr sz="1250" spc="500">
                <a:solidFill>
                  <a:srgbClr val="FFFFFF"/>
                </a:solidFill>
                <a:latin typeface="Arial"/>
                <a:cs typeface="Arial"/>
              </a:rPr>
              <a:t> </a:t>
            </a:r>
            <a:r>
              <a:rPr sz="1250">
                <a:solidFill>
                  <a:srgbClr val="FFFFFF"/>
                </a:solidFill>
                <a:latin typeface="Arial"/>
                <a:cs typeface="Arial"/>
              </a:rPr>
              <a:t>i</a:t>
            </a:r>
            <a:r>
              <a:rPr sz="1250" spc="45">
                <a:solidFill>
                  <a:srgbClr val="FFFFFF"/>
                </a:solidFill>
                <a:latin typeface="Arial"/>
                <a:cs typeface="Arial"/>
              </a:rPr>
              <a:t> </a:t>
            </a:r>
            <a:r>
              <a:rPr sz="1250">
                <a:solidFill>
                  <a:srgbClr val="FFFFFF"/>
                </a:solidFill>
                <a:latin typeface="Arial"/>
                <a:cs typeface="Arial"/>
              </a:rPr>
              <a:t>Innlandet</a:t>
            </a:r>
            <a:r>
              <a:rPr sz="1250" spc="50">
                <a:solidFill>
                  <a:srgbClr val="FFFFFF"/>
                </a:solidFill>
                <a:latin typeface="Arial"/>
                <a:cs typeface="Arial"/>
              </a:rPr>
              <a:t> </a:t>
            </a:r>
            <a:r>
              <a:rPr sz="1250">
                <a:solidFill>
                  <a:srgbClr val="FFFFFF"/>
                </a:solidFill>
                <a:latin typeface="Arial"/>
                <a:cs typeface="Arial"/>
              </a:rPr>
              <a:t>vart</a:t>
            </a:r>
            <a:r>
              <a:rPr sz="1250" spc="45">
                <a:solidFill>
                  <a:srgbClr val="FFFFFF"/>
                </a:solidFill>
                <a:latin typeface="Arial"/>
                <a:cs typeface="Arial"/>
              </a:rPr>
              <a:t> </a:t>
            </a:r>
            <a:r>
              <a:rPr sz="1250">
                <a:solidFill>
                  <a:srgbClr val="FFFFFF"/>
                </a:solidFill>
                <a:latin typeface="Arial"/>
                <a:cs typeface="Arial"/>
              </a:rPr>
              <a:t>det</a:t>
            </a:r>
            <a:r>
              <a:rPr sz="1250" spc="50">
                <a:solidFill>
                  <a:srgbClr val="FFFFFF"/>
                </a:solidFill>
                <a:latin typeface="Arial"/>
                <a:cs typeface="Arial"/>
              </a:rPr>
              <a:t> </a:t>
            </a:r>
            <a:r>
              <a:rPr sz="1250">
                <a:solidFill>
                  <a:srgbClr val="FFFFFF"/>
                </a:solidFill>
                <a:latin typeface="Arial"/>
                <a:cs typeface="Arial"/>
              </a:rPr>
              <a:t>etablert</a:t>
            </a:r>
            <a:r>
              <a:rPr sz="1250" spc="50">
                <a:solidFill>
                  <a:srgbClr val="FFFFFF"/>
                </a:solidFill>
                <a:latin typeface="Arial"/>
                <a:cs typeface="Arial"/>
              </a:rPr>
              <a:t> </a:t>
            </a:r>
            <a:r>
              <a:rPr sz="1250">
                <a:solidFill>
                  <a:srgbClr val="FFFFFF"/>
                </a:solidFill>
                <a:latin typeface="Arial"/>
                <a:cs typeface="Arial"/>
              </a:rPr>
              <a:t>tett</a:t>
            </a:r>
            <a:r>
              <a:rPr sz="1250" spc="45">
                <a:solidFill>
                  <a:srgbClr val="FFFFFF"/>
                </a:solidFill>
                <a:latin typeface="Arial"/>
                <a:cs typeface="Arial"/>
              </a:rPr>
              <a:t> </a:t>
            </a:r>
            <a:r>
              <a:rPr sz="1250" spc="-10">
                <a:solidFill>
                  <a:srgbClr val="FFFFFF"/>
                </a:solidFill>
                <a:latin typeface="Arial"/>
                <a:cs typeface="Arial"/>
              </a:rPr>
              <a:t>dialog </a:t>
            </a:r>
            <a:r>
              <a:rPr sz="1250">
                <a:solidFill>
                  <a:srgbClr val="FFFFFF"/>
                </a:solidFill>
                <a:latin typeface="Arial"/>
                <a:cs typeface="Arial"/>
              </a:rPr>
              <a:t>med</a:t>
            </a:r>
            <a:r>
              <a:rPr sz="1250" spc="55">
                <a:solidFill>
                  <a:srgbClr val="FFFFFF"/>
                </a:solidFill>
                <a:latin typeface="Arial"/>
                <a:cs typeface="Arial"/>
              </a:rPr>
              <a:t> </a:t>
            </a:r>
            <a:r>
              <a:rPr sz="1250">
                <a:solidFill>
                  <a:srgbClr val="FFFFFF"/>
                </a:solidFill>
                <a:latin typeface="Arial"/>
                <a:cs typeface="Arial"/>
              </a:rPr>
              <a:t>dei</a:t>
            </a:r>
            <a:r>
              <a:rPr sz="1250" spc="60">
                <a:solidFill>
                  <a:srgbClr val="FFFFFF"/>
                </a:solidFill>
                <a:latin typeface="Arial"/>
                <a:cs typeface="Arial"/>
              </a:rPr>
              <a:t> </a:t>
            </a:r>
            <a:r>
              <a:rPr sz="1250">
                <a:solidFill>
                  <a:srgbClr val="FFFFFF"/>
                </a:solidFill>
                <a:latin typeface="Arial"/>
                <a:cs typeface="Arial"/>
              </a:rPr>
              <a:t>lokale</a:t>
            </a:r>
            <a:r>
              <a:rPr sz="1250" spc="55">
                <a:solidFill>
                  <a:srgbClr val="FFFFFF"/>
                </a:solidFill>
                <a:latin typeface="Arial"/>
                <a:cs typeface="Arial"/>
              </a:rPr>
              <a:t> </a:t>
            </a:r>
            <a:r>
              <a:rPr sz="1250">
                <a:solidFill>
                  <a:srgbClr val="FFFFFF"/>
                </a:solidFill>
                <a:latin typeface="Arial"/>
                <a:cs typeface="Arial"/>
              </a:rPr>
              <a:t>jaktlaga</a:t>
            </a:r>
            <a:r>
              <a:rPr sz="1250" spc="60">
                <a:solidFill>
                  <a:srgbClr val="FFFFFF"/>
                </a:solidFill>
                <a:latin typeface="Arial"/>
                <a:cs typeface="Arial"/>
              </a:rPr>
              <a:t> </a:t>
            </a:r>
            <a:r>
              <a:rPr sz="1250">
                <a:solidFill>
                  <a:srgbClr val="FFFFFF"/>
                </a:solidFill>
                <a:latin typeface="Arial"/>
                <a:cs typeface="Arial"/>
              </a:rPr>
              <a:t>på</a:t>
            </a:r>
            <a:r>
              <a:rPr sz="1250" spc="55">
                <a:solidFill>
                  <a:srgbClr val="FFFFFF"/>
                </a:solidFill>
                <a:latin typeface="Arial"/>
                <a:cs typeface="Arial"/>
              </a:rPr>
              <a:t> </a:t>
            </a:r>
            <a:r>
              <a:rPr sz="1250" spc="-10">
                <a:solidFill>
                  <a:srgbClr val="FFFFFF"/>
                </a:solidFill>
                <a:latin typeface="Arial"/>
                <a:cs typeface="Arial"/>
              </a:rPr>
              <a:t>Songkjølen </a:t>
            </a:r>
            <a:r>
              <a:rPr sz="1250">
                <a:solidFill>
                  <a:srgbClr val="FFFFFF"/>
                </a:solidFill>
                <a:latin typeface="Arial"/>
                <a:cs typeface="Arial"/>
              </a:rPr>
              <a:t>og</a:t>
            </a:r>
            <a:r>
              <a:rPr sz="1250" spc="65">
                <a:solidFill>
                  <a:srgbClr val="FFFFFF"/>
                </a:solidFill>
                <a:latin typeface="Arial"/>
                <a:cs typeface="Arial"/>
              </a:rPr>
              <a:t> </a:t>
            </a:r>
            <a:r>
              <a:rPr sz="1250">
                <a:solidFill>
                  <a:srgbClr val="FFFFFF"/>
                </a:solidFill>
                <a:latin typeface="Arial"/>
                <a:cs typeface="Arial"/>
              </a:rPr>
              <a:t>Engerfjellet.</a:t>
            </a:r>
            <a:r>
              <a:rPr sz="1250" spc="70">
                <a:solidFill>
                  <a:srgbClr val="FFFFFF"/>
                </a:solidFill>
                <a:latin typeface="Arial"/>
                <a:cs typeface="Arial"/>
              </a:rPr>
              <a:t> </a:t>
            </a:r>
            <a:r>
              <a:rPr sz="1250">
                <a:solidFill>
                  <a:srgbClr val="FFFFFF"/>
                </a:solidFill>
                <a:latin typeface="Arial"/>
                <a:cs typeface="Arial"/>
              </a:rPr>
              <a:t>Med</a:t>
            </a:r>
            <a:r>
              <a:rPr sz="1250" spc="65">
                <a:solidFill>
                  <a:srgbClr val="FFFFFF"/>
                </a:solidFill>
                <a:latin typeface="Arial"/>
                <a:cs typeface="Arial"/>
              </a:rPr>
              <a:t> </a:t>
            </a:r>
            <a:r>
              <a:rPr sz="1250">
                <a:solidFill>
                  <a:srgbClr val="FFFFFF"/>
                </a:solidFill>
                <a:latin typeface="Arial"/>
                <a:cs typeface="Arial"/>
              </a:rPr>
              <a:t>fokus</a:t>
            </a:r>
            <a:r>
              <a:rPr sz="1250" spc="70">
                <a:solidFill>
                  <a:srgbClr val="FFFFFF"/>
                </a:solidFill>
                <a:latin typeface="Arial"/>
                <a:cs typeface="Arial"/>
              </a:rPr>
              <a:t> </a:t>
            </a:r>
            <a:r>
              <a:rPr sz="1250">
                <a:solidFill>
                  <a:srgbClr val="FFFFFF"/>
                </a:solidFill>
                <a:latin typeface="Arial"/>
                <a:cs typeface="Arial"/>
              </a:rPr>
              <a:t>på</a:t>
            </a:r>
            <a:r>
              <a:rPr sz="1250" spc="70">
                <a:solidFill>
                  <a:srgbClr val="FFFFFF"/>
                </a:solidFill>
                <a:latin typeface="Arial"/>
                <a:cs typeface="Arial"/>
              </a:rPr>
              <a:t> </a:t>
            </a:r>
            <a:r>
              <a:rPr sz="1250" spc="-25">
                <a:solidFill>
                  <a:srgbClr val="FFFFFF"/>
                </a:solidFill>
                <a:latin typeface="Arial"/>
                <a:cs typeface="Arial"/>
              </a:rPr>
              <a:t>god </a:t>
            </a:r>
            <a:r>
              <a:rPr sz="1250">
                <a:solidFill>
                  <a:srgbClr val="FFFFFF"/>
                </a:solidFill>
                <a:latin typeface="Arial"/>
                <a:cs typeface="Arial"/>
              </a:rPr>
              <a:t>informasjonsflyt</a:t>
            </a:r>
            <a:r>
              <a:rPr sz="1250" spc="65">
                <a:solidFill>
                  <a:srgbClr val="FFFFFF"/>
                </a:solidFill>
                <a:latin typeface="Arial"/>
                <a:cs typeface="Arial"/>
              </a:rPr>
              <a:t> </a:t>
            </a:r>
            <a:r>
              <a:rPr sz="1250">
                <a:solidFill>
                  <a:srgbClr val="FFFFFF"/>
                </a:solidFill>
                <a:latin typeface="Arial"/>
                <a:cs typeface="Arial"/>
              </a:rPr>
              <a:t>til</a:t>
            </a:r>
            <a:r>
              <a:rPr sz="1250" spc="65">
                <a:solidFill>
                  <a:srgbClr val="FFFFFF"/>
                </a:solidFill>
                <a:latin typeface="Arial"/>
                <a:cs typeface="Arial"/>
              </a:rPr>
              <a:t> </a:t>
            </a:r>
            <a:r>
              <a:rPr sz="1250">
                <a:solidFill>
                  <a:srgbClr val="FFFFFF"/>
                </a:solidFill>
                <a:latin typeface="Arial"/>
                <a:cs typeface="Arial"/>
              </a:rPr>
              <a:t>og</a:t>
            </a:r>
            <a:r>
              <a:rPr sz="1250" spc="65">
                <a:solidFill>
                  <a:srgbClr val="FFFFFF"/>
                </a:solidFill>
                <a:latin typeface="Arial"/>
                <a:cs typeface="Arial"/>
              </a:rPr>
              <a:t> </a:t>
            </a:r>
            <a:r>
              <a:rPr sz="1250">
                <a:solidFill>
                  <a:srgbClr val="FFFFFF"/>
                </a:solidFill>
                <a:latin typeface="Arial"/>
                <a:cs typeface="Arial"/>
              </a:rPr>
              <a:t>frå</a:t>
            </a:r>
            <a:r>
              <a:rPr sz="1250" spc="65">
                <a:solidFill>
                  <a:srgbClr val="FFFFFF"/>
                </a:solidFill>
                <a:latin typeface="Arial"/>
                <a:cs typeface="Arial"/>
              </a:rPr>
              <a:t> </a:t>
            </a:r>
            <a:r>
              <a:rPr sz="1250" spc="-10">
                <a:solidFill>
                  <a:srgbClr val="FFFFFF"/>
                </a:solidFill>
                <a:latin typeface="Arial"/>
                <a:cs typeface="Arial"/>
              </a:rPr>
              <a:t>jaktlaga, </a:t>
            </a:r>
            <a:r>
              <a:rPr sz="1250">
                <a:solidFill>
                  <a:srgbClr val="FFFFFF"/>
                </a:solidFill>
                <a:latin typeface="Arial"/>
                <a:cs typeface="Arial"/>
              </a:rPr>
              <a:t>oppdaterte</a:t>
            </a:r>
            <a:r>
              <a:rPr sz="1250" spc="65">
                <a:solidFill>
                  <a:srgbClr val="FFFFFF"/>
                </a:solidFill>
                <a:latin typeface="Arial"/>
                <a:cs typeface="Arial"/>
              </a:rPr>
              <a:t> </a:t>
            </a:r>
            <a:r>
              <a:rPr sz="1250">
                <a:solidFill>
                  <a:srgbClr val="FFFFFF"/>
                </a:solidFill>
                <a:latin typeface="Arial"/>
                <a:cs typeface="Arial"/>
              </a:rPr>
              <a:t>kart</a:t>
            </a:r>
            <a:r>
              <a:rPr sz="1250" spc="65">
                <a:solidFill>
                  <a:srgbClr val="FFFFFF"/>
                </a:solidFill>
                <a:latin typeface="Arial"/>
                <a:cs typeface="Arial"/>
              </a:rPr>
              <a:t> </a:t>
            </a:r>
            <a:r>
              <a:rPr sz="1250">
                <a:solidFill>
                  <a:srgbClr val="FFFFFF"/>
                </a:solidFill>
                <a:latin typeface="Arial"/>
                <a:cs typeface="Arial"/>
              </a:rPr>
              <a:t>og</a:t>
            </a:r>
            <a:r>
              <a:rPr sz="1250" spc="65">
                <a:solidFill>
                  <a:srgbClr val="FFFFFF"/>
                </a:solidFill>
                <a:latin typeface="Arial"/>
                <a:cs typeface="Arial"/>
              </a:rPr>
              <a:t> </a:t>
            </a:r>
            <a:r>
              <a:rPr sz="1250">
                <a:solidFill>
                  <a:srgbClr val="FFFFFF"/>
                </a:solidFill>
                <a:latin typeface="Arial"/>
                <a:cs typeface="Arial"/>
              </a:rPr>
              <a:t>tryggleikssoner,</a:t>
            </a:r>
            <a:r>
              <a:rPr sz="1250" spc="65">
                <a:solidFill>
                  <a:srgbClr val="FFFFFF"/>
                </a:solidFill>
                <a:latin typeface="Arial"/>
                <a:cs typeface="Arial"/>
              </a:rPr>
              <a:t> </a:t>
            </a:r>
            <a:r>
              <a:rPr sz="1250" spc="-20">
                <a:solidFill>
                  <a:srgbClr val="FFFFFF"/>
                </a:solidFill>
                <a:latin typeface="Arial"/>
                <a:cs typeface="Arial"/>
              </a:rPr>
              <a:t>samt </a:t>
            </a:r>
            <a:r>
              <a:rPr sz="1250">
                <a:solidFill>
                  <a:srgbClr val="FFFFFF"/>
                </a:solidFill>
                <a:latin typeface="Arial"/>
                <a:cs typeface="Arial"/>
              </a:rPr>
              <a:t>einigheit</a:t>
            </a:r>
            <a:r>
              <a:rPr sz="1250" spc="50">
                <a:solidFill>
                  <a:srgbClr val="FFFFFF"/>
                </a:solidFill>
                <a:latin typeface="Arial"/>
                <a:cs typeface="Arial"/>
              </a:rPr>
              <a:t> </a:t>
            </a:r>
            <a:r>
              <a:rPr sz="1250">
                <a:solidFill>
                  <a:srgbClr val="FFFFFF"/>
                </a:solidFill>
                <a:latin typeface="Arial"/>
                <a:cs typeface="Arial"/>
              </a:rPr>
              <a:t>om</a:t>
            </a:r>
            <a:r>
              <a:rPr sz="1250" spc="55">
                <a:solidFill>
                  <a:srgbClr val="FFFFFF"/>
                </a:solidFill>
                <a:latin typeface="Arial"/>
                <a:cs typeface="Arial"/>
              </a:rPr>
              <a:t> </a:t>
            </a:r>
            <a:r>
              <a:rPr sz="1250">
                <a:solidFill>
                  <a:srgbClr val="FFFFFF"/>
                </a:solidFill>
                <a:latin typeface="Arial"/>
                <a:cs typeface="Arial"/>
              </a:rPr>
              <a:t>retningslinjer</a:t>
            </a:r>
            <a:r>
              <a:rPr sz="1250" spc="50">
                <a:solidFill>
                  <a:srgbClr val="FFFFFF"/>
                </a:solidFill>
                <a:latin typeface="Arial"/>
                <a:cs typeface="Arial"/>
              </a:rPr>
              <a:t> </a:t>
            </a:r>
            <a:r>
              <a:rPr sz="1250">
                <a:solidFill>
                  <a:srgbClr val="FFFFFF"/>
                </a:solidFill>
                <a:latin typeface="Arial"/>
                <a:cs typeface="Arial"/>
              </a:rPr>
              <a:t>og</a:t>
            </a:r>
            <a:r>
              <a:rPr sz="1250" spc="55">
                <a:solidFill>
                  <a:srgbClr val="FFFFFF"/>
                </a:solidFill>
                <a:latin typeface="Arial"/>
                <a:cs typeface="Arial"/>
              </a:rPr>
              <a:t> </a:t>
            </a:r>
            <a:r>
              <a:rPr sz="1250" spc="-10">
                <a:solidFill>
                  <a:srgbClr val="FFFFFF"/>
                </a:solidFill>
                <a:latin typeface="Arial"/>
                <a:cs typeface="Arial"/>
              </a:rPr>
              <a:t>rutinar</a:t>
            </a:r>
            <a:endParaRPr sz="1250">
              <a:latin typeface="Arial"/>
              <a:cs typeface="Arial"/>
            </a:endParaRPr>
          </a:p>
          <a:p>
            <a:pPr marL="12700" marR="53340">
              <a:lnSpc>
                <a:spcPct val="108000"/>
              </a:lnSpc>
            </a:pPr>
            <a:r>
              <a:rPr sz="1250">
                <a:solidFill>
                  <a:srgbClr val="FFFFFF"/>
                </a:solidFill>
                <a:latin typeface="Arial"/>
                <a:cs typeface="Arial"/>
              </a:rPr>
              <a:t>for</a:t>
            </a:r>
            <a:r>
              <a:rPr sz="1250" spc="35">
                <a:solidFill>
                  <a:srgbClr val="FFFFFF"/>
                </a:solidFill>
                <a:latin typeface="Arial"/>
                <a:cs typeface="Arial"/>
              </a:rPr>
              <a:t> </a:t>
            </a:r>
            <a:r>
              <a:rPr sz="1250">
                <a:solidFill>
                  <a:srgbClr val="FFFFFF"/>
                </a:solidFill>
                <a:latin typeface="Arial"/>
                <a:cs typeface="Arial"/>
              </a:rPr>
              <a:t>varsling,</a:t>
            </a:r>
            <a:r>
              <a:rPr sz="1250" spc="35">
                <a:solidFill>
                  <a:srgbClr val="FFFFFF"/>
                </a:solidFill>
                <a:latin typeface="Arial"/>
                <a:cs typeface="Arial"/>
              </a:rPr>
              <a:t> </a:t>
            </a:r>
            <a:r>
              <a:rPr sz="1250">
                <a:solidFill>
                  <a:srgbClr val="FFFFFF"/>
                </a:solidFill>
                <a:latin typeface="Arial"/>
                <a:cs typeface="Arial"/>
              </a:rPr>
              <a:t>vart</a:t>
            </a:r>
            <a:r>
              <a:rPr sz="1250" spc="40">
                <a:solidFill>
                  <a:srgbClr val="FFFFFF"/>
                </a:solidFill>
                <a:latin typeface="Arial"/>
                <a:cs typeface="Arial"/>
              </a:rPr>
              <a:t> </a:t>
            </a:r>
            <a:r>
              <a:rPr sz="1250">
                <a:solidFill>
                  <a:srgbClr val="FFFFFF"/>
                </a:solidFill>
                <a:latin typeface="Arial"/>
                <a:cs typeface="Arial"/>
              </a:rPr>
              <a:t>det</a:t>
            </a:r>
            <a:r>
              <a:rPr sz="1250" spc="35">
                <a:solidFill>
                  <a:srgbClr val="FFFFFF"/>
                </a:solidFill>
                <a:latin typeface="Arial"/>
                <a:cs typeface="Arial"/>
              </a:rPr>
              <a:t> </a:t>
            </a:r>
            <a:r>
              <a:rPr sz="1250">
                <a:solidFill>
                  <a:srgbClr val="FFFFFF"/>
                </a:solidFill>
                <a:latin typeface="Arial"/>
                <a:cs typeface="Arial"/>
              </a:rPr>
              <a:t>tilrettelagt</a:t>
            </a:r>
            <a:r>
              <a:rPr sz="1250" spc="35">
                <a:solidFill>
                  <a:srgbClr val="FFFFFF"/>
                </a:solidFill>
                <a:latin typeface="Arial"/>
                <a:cs typeface="Arial"/>
              </a:rPr>
              <a:t> </a:t>
            </a:r>
            <a:r>
              <a:rPr sz="1250">
                <a:solidFill>
                  <a:srgbClr val="FFFFFF"/>
                </a:solidFill>
                <a:latin typeface="Arial"/>
                <a:cs typeface="Arial"/>
              </a:rPr>
              <a:t>for</a:t>
            </a:r>
            <a:r>
              <a:rPr sz="1250" spc="40">
                <a:solidFill>
                  <a:srgbClr val="FFFFFF"/>
                </a:solidFill>
                <a:latin typeface="Arial"/>
                <a:cs typeface="Arial"/>
              </a:rPr>
              <a:t> </a:t>
            </a:r>
            <a:r>
              <a:rPr sz="1250" spc="-25">
                <a:solidFill>
                  <a:srgbClr val="FFFFFF"/>
                </a:solidFill>
                <a:latin typeface="Arial"/>
                <a:cs typeface="Arial"/>
              </a:rPr>
              <a:t>at </a:t>
            </a:r>
            <a:r>
              <a:rPr sz="1250">
                <a:solidFill>
                  <a:srgbClr val="FFFFFF"/>
                </a:solidFill>
                <a:latin typeface="Arial"/>
                <a:cs typeface="Arial"/>
              </a:rPr>
              <a:t>storviltjakta</a:t>
            </a:r>
            <a:r>
              <a:rPr sz="1250" spc="55">
                <a:solidFill>
                  <a:srgbClr val="FFFFFF"/>
                </a:solidFill>
                <a:latin typeface="Arial"/>
                <a:cs typeface="Arial"/>
              </a:rPr>
              <a:t> </a:t>
            </a:r>
            <a:r>
              <a:rPr sz="1250">
                <a:solidFill>
                  <a:srgbClr val="FFFFFF"/>
                </a:solidFill>
                <a:latin typeface="Arial"/>
                <a:cs typeface="Arial"/>
              </a:rPr>
              <a:t>kunne</a:t>
            </a:r>
            <a:r>
              <a:rPr sz="1250" spc="60">
                <a:solidFill>
                  <a:srgbClr val="FFFFFF"/>
                </a:solidFill>
                <a:latin typeface="Arial"/>
                <a:cs typeface="Arial"/>
              </a:rPr>
              <a:t> </a:t>
            </a:r>
            <a:r>
              <a:rPr sz="1250">
                <a:solidFill>
                  <a:srgbClr val="FFFFFF"/>
                </a:solidFill>
                <a:latin typeface="Arial"/>
                <a:cs typeface="Arial"/>
              </a:rPr>
              <a:t>gå</a:t>
            </a:r>
            <a:r>
              <a:rPr sz="1250" spc="55">
                <a:solidFill>
                  <a:srgbClr val="FFFFFF"/>
                </a:solidFill>
                <a:latin typeface="Arial"/>
                <a:cs typeface="Arial"/>
              </a:rPr>
              <a:t> </a:t>
            </a:r>
            <a:r>
              <a:rPr sz="1250">
                <a:solidFill>
                  <a:srgbClr val="FFFFFF"/>
                </a:solidFill>
                <a:latin typeface="Arial"/>
                <a:cs typeface="Arial"/>
              </a:rPr>
              <a:t>føre</a:t>
            </a:r>
            <a:r>
              <a:rPr sz="1250" spc="60">
                <a:solidFill>
                  <a:srgbClr val="FFFFFF"/>
                </a:solidFill>
                <a:latin typeface="Arial"/>
                <a:cs typeface="Arial"/>
              </a:rPr>
              <a:t> </a:t>
            </a:r>
            <a:r>
              <a:rPr sz="1250">
                <a:solidFill>
                  <a:srgbClr val="FFFFFF"/>
                </a:solidFill>
                <a:latin typeface="Arial"/>
                <a:cs typeface="Arial"/>
              </a:rPr>
              <a:t>seg</a:t>
            </a:r>
            <a:r>
              <a:rPr sz="1250" spc="55">
                <a:solidFill>
                  <a:srgbClr val="FFFFFF"/>
                </a:solidFill>
                <a:latin typeface="Arial"/>
                <a:cs typeface="Arial"/>
              </a:rPr>
              <a:t> </a:t>
            </a:r>
            <a:r>
              <a:rPr sz="1250" spc="-10">
                <a:solidFill>
                  <a:srgbClr val="FFFFFF"/>
                </a:solidFill>
                <a:latin typeface="Arial"/>
                <a:cs typeface="Arial"/>
              </a:rPr>
              <a:t>tilnærma </a:t>
            </a:r>
            <a:r>
              <a:rPr sz="1250">
                <a:solidFill>
                  <a:srgbClr val="FFFFFF"/>
                </a:solidFill>
                <a:latin typeface="Arial"/>
                <a:cs typeface="Arial"/>
              </a:rPr>
              <a:t>som</a:t>
            </a:r>
            <a:r>
              <a:rPr sz="1250" spc="65">
                <a:solidFill>
                  <a:srgbClr val="FFFFFF"/>
                </a:solidFill>
                <a:latin typeface="Arial"/>
                <a:cs typeface="Arial"/>
              </a:rPr>
              <a:t> </a:t>
            </a:r>
            <a:r>
              <a:rPr sz="1250">
                <a:solidFill>
                  <a:srgbClr val="FFFFFF"/>
                </a:solidFill>
                <a:latin typeface="Arial"/>
                <a:cs typeface="Arial"/>
              </a:rPr>
              <a:t>normalt</a:t>
            </a:r>
            <a:r>
              <a:rPr sz="1250" spc="70">
                <a:solidFill>
                  <a:srgbClr val="FFFFFF"/>
                </a:solidFill>
                <a:latin typeface="Arial"/>
                <a:cs typeface="Arial"/>
              </a:rPr>
              <a:t> </a:t>
            </a:r>
            <a:r>
              <a:rPr sz="1250">
                <a:solidFill>
                  <a:srgbClr val="FFFFFF"/>
                </a:solidFill>
                <a:latin typeface="Arial"/>
                <a:cs typeface="Arial"/>
              </a:rPr>
              <a:t>også</a:t>
            </a:r>
            <a:r>
              <a:rPr sz="1250" spc="70">
                <a:solidFill>
                  <a:srgbClr val="FFFFFF"/>
                </a:solidFill>
                <a:latin typeface="Arial"/>
                <a:cs typeface="Arial"/>
              </a:rPr>
              <a:t> </a:t>
            </a:r>
            <a:r>
              <a:rPr sz="1250">
                <a:solidFill>
                  <a:srgbClr val="FFFFFF"/>
                </a:solidFill>
                <a:latin typeface="Arial"/>
                <a:cs typeface="Arial"/>
              </a:rPr>
              <a:t>under</a:t>
            </a:r>
            <a:r>
              <a:rPr sz="1250" spc="65">
                <a:solidFill>
                  <a:srgbClr val="FFFFFF"/>
                </a:solidFill>
                <a:latin typeface="Arial"/>
                <a:cs typeface="Arial"/>
              </a:rPr>
              <a:t> </a:t>
            </a:r>
            <a:r>
              <a:rPr sz="1250" spc="-10">
                <a:solidFill>
                  <a:srgbClr val="FFFFFF"/>
                </a:solidFill>
                <a:latin typeface="Arial"/>
                <a:cs typeface="Arial"/>
              </a:rPr>
              <a:t>utbygginga.</a:t>
            </a:r>
            <a:endParaRPr sz="1250">
              <a:latin typeface="Arial"/>
              <a:cs typeface="Arial"/>
            </a:endParaRPr>
          </a:p>
        </p:txBody>
      </p:sp>
      <p:grpSp>
        <p:nvGrpSpPr>
          <p:cNvPr id="14" name="object 14"/>
          <p:cNvGrpSpPr/>
          <p:nvPr/>
        </p:nvGrpSpPr>
        <p:grpSpPr>
          <a:xfrm>
            <a:off x="11109542" y="667254"/>
            <a:ext cx="7034382" cy="6840741"/>
            <a:chOff x="11109542" y="667254"/>
            <a:chExt cx="7034382" cy="6840741"/>
          </a:xfrm>
        </p:grpSpPr>
        <p:pic>
          <p:nvPicPr>
            <p:cNvPr id="15" name="object 15"/>
            <p:cNvPicPr/>
            <p:nvPr/>
          </p:nvPicPr>
          <p:blipFill>
            <a:blip r:embed="rId3" cstate="print"/>
            <a:stretch>
              <a:fillRect/>
            </a:stretch>
          </p:blipFill>
          <p:spPr>
            <a:xfrm>
              <a:off x="12696812" y="667254"/>
              <a:ext cx="5447112" cy="6840741"/>
            </a:xfrm>
            <a:prstGeom prst="rect">
              <a:avLst/>
            </a:prstGeom>
          </p:spPr>
        </p:pic>
        <p:sp>
          <p:nvSpPr>
            <p:cNvPr id="16" name="object 16"/>
            <p:cNvSpPr/>
            <p:nvPr/>
          </p:nvSpPr>
          <p:spPr>
            <a:xfrm>
              <a:off x="14305408" y="6314675"/>
              <a:ext cx="1506855" cy="0"/>
            </a:xfrm>
            <a:custGeom>
              <a:avLst/>
              <a:gdLst/>
              <a:ahLst/>
              <a:cxnLst/>
              <a:rect l="l" t="t" r="r" b="b"/>
              <a:pathLst>
                <a:path w="1506855">
                  <a:moveTo>
                    <a:pt x="0" y="0"/>
                  </a:moveTo>
                  <a:lnTo>
                    <a:pt x="1506440" y="0"/>
                  </a:lnTo>
                </a:path>
              </a:pathLst>
            </a:custGeom>
            <a:ln w="14184">
              <a:solidFill>
                <a:srgbClr val="FFFFFF"/>
              </a:solidFill>
            </a:ln>
          </p:spPr>
          <p:txBody>
            <a:bodyPr wrap="square" lIns="0" tIns="0" rIns="0" bIns="0" rtlCol="0"/>
            <a:lstStyle/>
            <a:p>
              <a:endParaRPr/>
            </a:p>
          </p:txBody>
        </p:sp>
        <p:sp>
          <p:nvSpPr>
            <p:cNvPr id="17" name="object 17"/>
            <p:cNvSpPr/>
            <p:nvPr/>
          </p:nvSpPr>
          <p:spPr>
            <a:xfrm>
              <a:off x="11109542" y="6485032"/>
              <a:ext cx="1883410" cy="260350"/>
            </a:xfrm>
            <a:custGeom>
              <a:avLst/>
              <a:gdLst/>
              <a:ahLst/>
              <a:cxnLst/>
              <a:rect l="l" t="t" r="r" b="b"/>
              <a:pathLst>
                <a:path w="1883409" h="260350">
                  <a:moveTo>
                    <a:pt x="0" y="259867"/>
                  </a:moveTo>
                  <a:lnTo>
                    <a:pt x="0" y="0"/>
                  </a:lnTo>
                  <a:lnTo>
                    <a:pt x="1883025" y="0"/>
                  </a:lnTo>
                </a:path>
              </a:pathLst>
            </a:custGeom>
            <a:ln w="14184">
              <a:solidFill>
                <a:srgbClr val="FFFFFF"/>
              </a:solidFill>
            </a:ln>
          </p:spPr>
          <p:txBody>
            <a:bodyPr wrap="square" lIns="0" tIns="0" rIns="0" bIns="0" rtlCol="0"/>
            <a:lstStyle/>
            <a:p>
              <a:endParaRPr/>
            </a:p>
          </p:txBody>
        </p:sp>
        <p:sp>
          <p:nvSpPr>
            <p:cNvPr id="18" name="object 18"/>
            <p:cNvSpPr/>
            <p:nvPr/>
          </p:nvSpPr>
          <p:spPr>
            <a:xfrm>
              <a:off x="14483460" y="5036591"/>
              <a:ext cx="1876425" cy="707390"/>
            </a:xfrm>
            <a:custGeom>
              <a:avLst/>
              <a:gdLst/>
              <a:ahLst/>
              <a:cxnLst/>
              <a:rect l="l" t="t" r="r" b="b"/>
              <a:pathLst>
                <a:path w="1876425" h="707389">
                  <a:moveTo>
                    <a:pt x="1875933" y="0"/>
                  </a:moveTo>
                  <a:lnTo>
                    <a:pt x="1875933" y="707333"/>
                  </a:lnTo>
                  <a:lnTo>
                    <a:pt x="0" y="707333"/>
                  </a:lnTo>
                </a:path>
              </a:pathLst>
            </a:custGeom>
            <a:ln w="14184">
              <a:solidFill>
                <a:srgbClr val="FFFFFF"/>
              </a:solidFill>
            </a:ln>
          </p:spPr>
          <p:txBody>
            <a:bodyPr wrap="square" lIns="0" tIns="0" rIns="0" bIns="0" rtlCol="0"/>
            <a:lstStyle/>
            <a:p>
              <a:endParaRPr/>
            </a:p>
          </p:txBody>
        </p:sp>
        <p:sp>
          <p:nvSpPr>
            <p:cNvPr id="19" name="object 19"/>
            <p:cNvSpPr/>
            <p:nvPr/>
          </p:nvSpPr>
          <p:spPr>
            <a:xfrm>
              <a:off x="12732652" y="5539272"/>
              <a:ext cx="1924050" cy="1130300"/>
            </a:xfrm>
            <a:custGeom>
              <a:avLst/>
              <a:gdLst/>
              <a:ahLst/>
              <a:cxnLst/>
              <a:rect l="l" t="t" r="r" b="b"/>
              <a:pathLst>
                <a:path w="1924050" h="1130300">
                  <a:moveTo>
                    <a:pt x="416407" y="921677"/>
                  </a:moveTo>
                  <a:lnTo>
                    <a:pt x="410908" y="873937"/>
                  </a:lnTo>
                  <a:lnTo>
                    <a:pt x="395249" y="830110"/>
                  </a:lnTo>
                  <a:lnTo>
                    <a:pt x="370674" y="791451"/>
                  </a:lnTo>
                  <a:lnTo>
                    <a:pt x="338429" y="759206"/>
                  </a:lnTo>
                  <a:lnTo>
                    <a:pt x="299770" y="734618"/>
                  </a:lnTo>
                  <a:lnTo>
                    <a:pt x="255943" y="718959"/>
                  </a:lnTo>
                  <a:lnTo>
                    <a:pt x="208203" y="713460"/>
                  </a:lnTo>
                  <a:lnTo>
                    <a:pt x="160464" y="718959"/>
                  </a:lnTo>
                  <a:lnTo>
                    <a:pt x="116636" y="734618"/>
                  </a:lnTo>
                  <a:lnTo>
                    <a:pt x="77978" y="759206"/>
                  </a:lnTo>
                  <a:lnTo>
                    <a:pt x="45732" y="791451"/>
                  </a:lnTo>
                  <a:lnTo>
                    <a:pt x="21158" y="830110"/>
                  </a:lnTo>
                  <a:lnTo>
                    <a:pt x="5499" y="873937"/>
                  </a:lnTo>
                  <a:lnTo>
                    <a:pt x="0" y="921677"/>
                  </a:lnTo>
                  <a:lnTo>
                    <a:pt x="5499" y="969416"/>
                  </a:lnTo>
                  <a:lnTo>
                    <a:pt x="21158" y="1013244"/>
                  </a:lnTo>
                  <a:lnTo>
                    <a:pt x="45732" y="1051902"/>
                  </a:lnTo>
                  <a:lnTo>
                    <a:pt x="77978" y="1084135"/>
                  </a:lnTo>
                  <a:lnTo>
                    <a:pt x="116636" y="1108722"/>
                  </a:lnTo>
                  <a:lnTo>
                    <a:pt x="160464" y="1124381"/>
                  </a:lnTo>
                  <a:lnTo>
                    <a:pt x="208203" y="1129880"/>
                  </a:lnTo>
                  <a:lnTo>
                    <a:pt x="255943" y="1124381"/>
                  </a:lnTo>
                  <a:lnTo>
                    <a:pt x="299770" y="1108722"/>
                  </a:lnTo>
                  <a:lnTo>
                    <a:pt x="338429" y="1084135"/>
                  </a:lnTo>
                  <a:lnTo>
                    <a:pt x="370674" y="1051902"/>
                  </a:lnTo>
                  <a:lnTo>
                    <a:pt x="395249" y="1013244"/>
                  </a:lnTo>
                  <a:lnTo>
                    <a:pt x="410908" y="969416"/>
                  </a:lnTo>
                  <a:lnTo>
                    <a:pt x="416407" y="921677"/>
                  </a:lnTo>
                  <a:close/>
                </a:path>
                <a:path w="1924050" h="1130300">
                  <a:moveTo>
                    <a:pt x="468109" y="258470"/>
                  </a:moveTo>
                  <a:lnTo>
                    <a:pt x="462610" y="210731"/>
                  </a:lnTo>
                  <a:lnTo>
                    <a:pt x="446951" y="166903"/>
                  </a:lnTo>
                  <a:lnTo>
                    <a:pt x="422376" y="128244"/>
                  </a:lnTo>
                  <a:lnTo>
                    <a:pt x="390131" y="95999"/>
                  </a:lnTo>
                  <a:lnTo>
                    <a:pt x="351472" y="71424"/>
                  </a:lnTo>
                  <a:lnTo>
                    <a:pt x="307644" y="55753"/>
                  </a:lnTo>
                  <a:lnTo>
                    <a:pt x="259905" y="50253"/>
                  </a:lnTo>
                  <a:lnTo>
                    <a:pt x="212166" y="55753"/>
                  </a:lnTo>
                  <a:lnTo>
                    <a:pt x="168338" y="71424"/>
                  </a:lnTo>
                  <a:lnTo>
                    <a:pt x="129679" y="95999"/>
                  </a:lnTo>
                  <a:lnTo>
                    <a:pt x="97434" y="128244"/>
                  </a:lnTo>
                  <a:lnTo>
                    <a:pt x="72859" y="166903"/>
                  </a:lnTo>
                  <a:lnTo>
                    <a:pt x="57200" y="210731"/>
                  </a:lnTo>
                  <a:lnTo>
                    <a:pt x="51701" y="258470"/>
                  </a:lnTo>
                  <a:lnTo>
                    <a:pt x="57200" y="306209"/>
                  </a:lnTo>
                  <a:lnTo>
                    <a:pt x="72859" y="350037"/>
                  </a:lnTo>
                  <a:lnTo>
                    <a:pt x="97434" y="388696"/>
                  </a:lnTo>
                  <a:lnTo>
                    <a:pt x="129679" y="420941"/>
                  </a:lnTo>
                  <a:lnTo>
                    <a:pt x="168338" y="445516"/>
                  </a:lnTo>
                  <a:lnTo>
                    <a:pt x="212166" y="461175"/>
                  </a:lnTo>
                  <a:lnTo>
                    <a:pt x="259905" y="466674"/>
                  </a:lnTo>
                  <a:lnTo>
                    <a:pt x="307644" y="461175"/>
                  </a:lnTo>
                  <a:lnTo>
                    <a:pt x="351472" y="445516"/>
                  </a:lnTo>
                  <a:lnTo>
                    <a:pt x="390131" y="420941"/>
                  </a:lnTo>
                  <a:lnTo>
                    <a:pt x="422376" y="388696"/>
                  </a:lnTo>
                  <a:lnTo>
                    <a:pt x="446951" y="350037"/>
                  </a:lnTo>
                  <a:lnTo>
                    <a:pt x="462610" y="306209"/>
                  </a:lnTo>
                  <a:lnTo>
                    <a:pt x="468109" y="258470"/>
                  </a:lnTo>
                  <a:close/>
                </a:path>
                <a:path w="1924050" h="1130300">
                  <a:moveTo>
                    <a:pt x="1750796" y="765365"/>
                  </a:moveTo>
                  <a:lnTo>
                    <a:pt x="1745297" y="717626"/>
                  </a:lnTo>
                  <a:lnTo>
                    <a:pt x="1729638" y="673798"/>
                  </a:lnTo>
                  <a:lnTo>
                    <a:pt x="1705063" y="635139"/>
                  </a:lnTo>
                  <a:lnTo>
                    <a:pt x="1672818" y="602894"/>
                  </a:lnTo>
                  <a:lnTo>
                    <a:pt x="1634159" y="578307"/>
                  </a:lnTo>
                  <a:lnTo>
                    <a:pt x="1590332" y="562648"/>
                  </a:lnTo>
                  <a:lnTo>
                    <a:pt x="1542592" y="557149"/>
                  </a:lnTo>
                  <a:lnTo>
                    <a:pt x="1494853" y="562648"/>
                  </a:lnTo>
                  <a:lnTo>
                    <a:pt x="1451025" y="578307"/>
                  </a:lnTo>
                  <a:lnTo>
                    <a:pt x="1412367" y="602894"/>
                  </a:lnTo>
                  <a:lnTo>
                    <a:pt x="1380121" y="635139"/>
                  </a:lnTo>
                  <a:lnTo>
                    <a:pt x="1355547" y="673798"/>
                  </a:lnTo>
                  <a:lnTo>
                    <a:pt x="1339888" y="717626"/>
                  </a:lnTo>
                  <a:lnTo>
                    <a:pt x="1334389" y="765365"/>
                  </a:lnTo>
                  <a:lnTo>
                    <a:pt x="1339888" y="813104"/>
                  </a:lnTo>
                  <a:lnTo>
                    <a:pt x="1355547" y="856919"/>
                  </a:lnTo>
                  <a:lnTo>
                    <a:pt x="1380121" y="895578"/>
                  </a:lnTo>
                  <a:lnTo>
                    <a:pt x="1412367" y="927823"/>
                  </a:lnTo>
                  <a:lnTo>
                    <a:pt x="1451025" y="952411"/>
                  </a:lnTo>
                  <a:lnTo>
                    <a:pt x="1494853" y="968070"/>
                  </a:lnTo>
                  <a:lnTo>
                    <a:pt x="1542592" y="973569"/>
                  </a:lnTo>
                  <a:lnTo>
                    <a:pt x="1590332" y="968070"/>
                  </a:lnTo>
                  <a:lnTo>
                    <a:pt x="1634159" y="952411"/>
                  </a:lnTo>
                  <a:lnTo>
                    <a:pt x="1672818" y="927823"/>
                  </a:lnTo>
                  <a:lnTo>
                    <a:pt x="1705063" y="895578"/>
                  </a:lnTo>
                  <a:lnTo>
                    <a:pt x="1729638" y="856919"/>
                  </a:lnTo>
                  <a:lnTo>
                    <a:pt x="1745297" y="813104"/>
                  </a:lnTo>
                  <a:lnTo>
                    <a:pt x="1750796" y="765365"/>
                  </a:lnTo>
                  <a:close/>
                </a:path>
                <a:path w="1924050" h="1130300">
                  <a:moveTo>
                    <a:pt x="1923834" y="208203"/>
                  </a:moveTo>
                  <a:lnTo>
                    <a:pt x="1918335" y="160464"/>
                  </a:lnTo>
                  <a:lnTo>
                    <a:pt x="1902663" y="116636"/>
                  </a:lnTo>
                  <a:lnTo>
                    <a:pt x="1878088" y="77978"/>
                  </a:lnTo>
                  <a:lnTo>
                    <a:pt x="1845843" y="45732"/>
                  </a:lnTo>
                  <a:lnTo>
                    <a:pt x="1807184" y="21158"/>
                  </a:lnTo>
                  <a:lnTo>
                    <a:pt x="1763369" y="5499"/>
                  </a:lnTo>
                  <a:lnTo>
                    <a:pt x="1715617" y="0"/>
                  </a:lnTo>
                  <a:lnTo>
                    <a:pt x="1667878" y="5499"/>
                  </a:lnTo>
                  <a:lnTo>
                    <a:pt x="1624050" y="21158"/>
                  </a:lnTo>
                  <a:lnTo>
                    <a:pt x="1585391" y="45732"/>
                  </a:lnTo>
                  <a:lnTo>
                    <a:pt x="1553159" y="77978"/>
                  </a:lnTo>
                  <a:lnTo>
                    <a:pt x="1528572" y="116636"/>
                  </a:lnTo>
                  <a:lnTo>
                    <a:pt x="1512912" y="160464"/>
                  </a:lnTo>
                  <a:lnTo>
                    <a:pt x="1507413" y="208203"/>
                  </a:lnTo>
                  <a:lnTo>
                    <a:pt x="1512912" y="255943"/>
                  </a:lnTo>
                  <a:lnTo>
                    <a:pt x="1528572" y="299770"/>
                  </a:lnTo>
                  <a:lnTo>
                    <a:pt x="1553159" y="338429"/>
                  </a:lnTo>
                  <a:lnTo>
                    <a:pt x="1585391" y="370674"/>
                  </a:lnTo>
                  <a:lnTo>
                    <a:pt x="1624050" y="395249"/>
                  </a:lnTo>
                  <a:lnTo>
                    <a:pt x="1667878" y="410921"/>
                  </a:lnTo>
                  <a:lnTo>
                    <a:pt x="1715617" y="416420"/>
                  </a:lnTo>
                  <a:lnTo>
                    <a:pt x="1763369" y="410921"/>
                  </a:lnTo>
                  <a:lnTo>
                    <a:pt x="1807184" y="395249"/>
                  </a:lnTo>
                  <a:lnTo>
                    <a:pt x="1845843" y="370674"/>
                  </a:lnTo>
                  <a:lnTo>
                    <a:pt x="1878088" y="338429"/>
                  </a:lnTo>
                  <a:lnTo>
                    <a:pt x="1902663" y="299770"/>
                  </a:lnTo>
                  <a:lnTo>
                    <a:pt x="1918335" y="255943"/>
                  </a:lnTo>
                  <a:lnTo>
                    <a:pt x="1923834" y="208203"/>
                  </a:lnTo>
                  <a:close/>
                </a:path>
              </a:pathLst>
            </a:custGeom>
            <a:solidFill>
              <a:srgbClr val="8597A3"/>
            </a:solidFill>
          </p:spPr>
          <p:txBody>
            <a:bodyPr wrap="square" lIns="0" tIns="0" rIns="0" bIns="0" rtlCol="0"/>
            <a:lstStyle/>
            <a:p>
              <a:endParaRPr/>
            </a:p>
          </p:txBody>
        </p:sp>
      </p:grpSp>
      <p:sp>
        <p:nvSpPr>
          <p:cNvPr id="21" name="object 21"/>
          <p:cNvSpPr txBox="1"/>
          <p:nvPr/>
        </p:nvSpPr>
        <p:spPr>
          <a:xfrm>
            <a:off x="9250250" y="1038593"/>
            <a:ext cx="2831465" cy="221615"/>
          </a:xfrm>
          <a:prstGeom prst="rect">
            <a:avLst/>
          </a:prstGeom>
        </p:spPr>
        <p:txBody>
          <a:bodyPr vert="horz" wrap="square" lIns="0" tIns="17145" rIns="0" bIns="0" rtlCol="0">
            <a:spAutoFit/>
          </a:bodyPr>
          <a:lstStyle/>
          <a:p>
            <a:pPr marL="12700">
              <a:lnSpc>
                <a:spcPct val="100000"/>
              </a:lnSpc>
              <a:spcBef>
                <a:spcPts val="135"/>
              </a:spcBef>
            </a:pPr>
            <a:r>
              <a:rPr sz="1250" b="1">
                <a:solidFill>
                  <a:srgbClr val="FFFFFF"/>
                </a:solidFill>
                <a:latin typeface="Arial"/>
                <a:cs typeface="Arial"/>
              </a:rPr>
              <a:t>Døme</a:t>
            </a:r>
            <a:r>
              <a:rPr sz="1250" b="1" spc="60">
                <a:solidFill>
                  <a:srgbClr val="FFFFFF"/>
                </a:solidFill>
                <a:latin typeface="Arial"/>
                <a:cs typeface="Arial"/>
              </a:rPr>
              <a:t> </a:t>
            </a:r>
            <a:r>
              <a:rPr sz="1250" b="1">
                <a:solidFill>
                  <a:srgbClr val="FFFFFF"/>
                </a:solidFill>
                <a:latin typeface="Arial"/>
                <a:cs typeface="Arial"/>
              </a:rPr>
              <a:t>på</a:t>
            </a:r>
            <a:r>
              <a:rPr sz="1250" b="1" spc="65">
                <a:solidFill>
                  <a:srgbClr val="FFFFFF"/>
                </a:solidFill>
                <a:latin typeface="Arial"/>
                <a:cs typeface="Arial"/>
              </a:rPr>
              <a:t> </a:t>
            </a:r>
            <a:r>
              <a:rPr sz="1250" b="1">
                <a:solidFill>
                  <a:srgbClr val="FFFFFF"/>
                </a:solidFill>
                <a:latin typeface="Arial"/>
                <a:cs typeface="Arial"/>
              </a:rPr>
              <a:t>tilrettelegging</a:t>
            </a:r>
            <a:r>
              <a:rPr sz="1250" b="1" spc="60">
                <a:solidFill>
                  <a:srgbClr val="FFFFFF"/>
                </a:solidFill>
                <a:latin typeface="Arial"/>
                <a:cs typeface="Arial"/>
              </a:rPr>
              <a:t> </a:t>
            </a:r>
            <a:r>
              <a:rPr sz="1250" b="1">
                <a:solidFill>
                  <a:srgbClr val="FFFFFF"/>
                </a:solidFill>
                <a:latin typeface="Arial"/>
                <a:cs typeface="Arial"/>
              </a:rPr>
              <a:t>for</a:t>
            </a:r>
            <a:r>
              <a:rPr sz="1250" b="1" spc="65">
                <a:solidFill>
                  <a:srgbClr val="FFFFFF"/>
                </a:solidFill>
                <a:latin typeface="Arial"/>
                <a:cs typeface="Arial"/>
              </a:rPr>
              <a:t> </a:t>
            </a:r>
            <a:r>
              <a:rPr sz="1250" b="1" spc="-10">
                <a:solidFill>
                  <a:srgbClr val="FFFFFF"/>
                </a:solidFill>
                <a:latin typeface="Arial"/>
                <a:cs typeface="Arial"/>
              </a:rPr>
              <a:t>friluftsliv</a:t>
            </a:r>
            <a:endParaRPr sz="1250">
              <a:latin typeface="Arial"/>
              <a:cs typeface="Arial"/>
            </a:endParaRPr>
          </a:p>
        </p:txBody>
      </p:sp>
      <p:sp>
        <p:nvSpPr>
          <p:cNvPr id="22" name="object 22"/>
          <p:cNvSpPr txBox="1"/>
          <p:nvPr/>
        </p:nvSpPr>
        <p:spPr>
          <a:xfrm>
            <a:off x="9250250" y="2046207"/>
            <a:ext cx="3062605" cy="1585595"/>
          </a:xfrm>
          <a:prstGeom prst="rect">
            <a:avLst/>
          </a:prstGeom>
        </p:spPr>
        <p:txBody>
          <a:bodyPr vert="horz" wrap="square" lIns="0" tIns="12065" rIns="0" bIns="0" rtlCol="0">
            <a:spAutoFit/>
          </a:bodyPr>
          <a:lstStyle/>
          <a:p>
            <a:pPr marL="12700">
              <a:lnSpc>
                <a:spcPct val="100000"/>
              </a:lnSpc>
              <a:spcBef>
                <a:spcPts val="95"/>
              </a:spcBef>
            </a:pPr>
            <a:r>
              <a:rPr sz="2350" spc="-55">
                <a:solidFill>
                  <a:srgbClr val="FFFFFF"/>
                </a:solidFill>
                <a:latin typeface="Ivar Display Hydro"/>
                <a:cs typeface="Ivar Display Hydro"/>
              </a:rPr>
              <a:t>Ny</a:t>
            </a:r>
            <a:r>
              <a:rPr sz="2350" spc="-75">
                <a:solidFill>
                  <a:srgbClr val="FFFFFF"/>
                </a:solidFill>
                <a:latin typeface="Ivar Display Hydro"/>
                <a:cs typeface="Ivar Display Hydro"/>
              </a:rPr>
              <a:t> </a:t>
            </a:r>
            <a:r>
              <a:rPr sz="2350" spc="-40">
                <a:solidFill>
                  <a:srgbClr val="FFFFFF"/>
                </a:solidFill>
                <a:latin typeface="Ivar Display Hydro"/>
                <a:cs typeface="Ivar Display Hydro"/>
              </a:rPr>
              <a:t>varmestove</a:t>
            </a:r>
            <a:r>
              <a:rPr sz="2350" spc="-55">
                <a:solidFill>
                  <a:srgbClr val="FFFFFF"/>
                </a:solidFill>
                <a:latin typeface="Ivar Display Hydro"/>
                <a:cs typeface="Ivar Display Hydro"/>
              </a:rPr>
              <a:t> </a:t>
            </a:r>
            <a:r>
              <a:rPr sz="2350">
                <a:solidFill>
                  <a:srgbClr val="FFFFFF"/>
                </a:solidFill>
                <a:latin typeface="Ivar Display Hydro"/>
                <a:cs typeface="Ivar Display Hydro"/>
              </a:rPr>
              <a:t>vart</a:t>
            </a:r>
            <a:r>
              <a:rPr sz="2350" spc="-25">
                <a:solidFill>
                  <a:srgbClr val="FFFFFF"/>
                </a:solidFill>
                <a:latin typeface="Ivar Display Hydro"/>
                <a:cs typeface="Ivar Display Hydro"/>
              </a:rPr>
              <a:t> </a:t>
            </a:r>
            <a:r>
              <a:rPr sz="2350" spc="-10">
                <a:solidFill>
                  <a:srgbClr val="FFFFFF"/>
                </a:solidFill>
                <a:latin typeface="Ivar Display Hydro"/>
                <a:cs typeface="Ivar Display Hydro"/>
              </a:rPr>
              <a:t>turmål</a:t>
            </a:r>
            <a:endParaRPr sz="2350">
              <a:latin typeface="Ivar Display Hydro"/>
              <a:cs typeface="Ivar Display Hydro"/>
            </a:endParaRPr>
          </a:p>
          <a:p>
            <a:pPr marL="12700" marR="5080">
              <a:lnSpc>
                <a:spcPct val="108000"/>
              </a:lnSpc>
              <a:spcBef>
                <a:spcPts val="1360"/>
              </a:spcBef>
            </a:pPr>
            <a:r>
              <a:rPr sz="1250">
                <a:solidFill>
                  <a:srgbClr val="FFFFFF"/>
                </a:solidFill>
                <a:latin typeface="Arial"/>
                <a:cs typeface="Arial"/>
              </a:rPr>
              <a:t>Evinys</a:t>
            </a:r>
            <a:r>
              <a:rPr sz="1250" spc="45">
                <a:solidFill>
                  <a:srgbClr val="FFFFFF"/>
                </a:solidFill>
                <a:latin typeface="Arial"/>
                <a:cs typeface="Arial"/>
              </a:rPr>
              <a:t> </a:t>
            </a:r>
            <a:r>
              <a:rPr sz="1250">
                <a:solidFill>
                  <a:srgbClr val="FFFFFF"/>
                </a:solidFill>
                <a:latin typeface="Arial"/>
                <a:cs typeface="Arial"/>
              </a:rPr>
              <a:t>vindpark</a:t>
            </a:r>
            <a:r>
              <a:rPr sz="1250" spc="50">
                <a:solidFill>
                  <a:srgbClr val="FFFFFF"/>
                </a:solidFill>
                <a:latin typeface="Arial"/>
                <a:cs typeface="Arial"/>
              </a:rPr>
              <a:t> </a:t>
            </a:r>
            <a:r>
              <a:rPr sz="1250">
                <a:solidFill>
                  <a:srgbClr val="FFFFFF"/>
                </a:solidFill>
                <a:latin typeface="Arial"/>
                <a:cs typeface="Arial"/>
              </a:rPr>
              <a:t>på</a:t>
            </a:r>
            <a:r>
              <a:rPr sz="1250" spc="50">
                <a:solidFill>
                  <a:srgbClr val="FFFFFF"/>
                </a:solidFill>
                <a:latin typeface="Arial"/>
                <a:cs typeface="Arial"/>
              </a:rPr>
              <a:t> </a:t>
            </a:r>
            <a:r>
              <a:rPr sz="1250">
                <a:solidFill>
                  <a:srgbClr val="FFFFFF"/>
                </a:solidFill>
                <a:latin typeface="Arial"/>
                <a:cs typeface="Arial"/>
              </a:rPr>
              <a:t>Guleslettene</a:t>
            </a:r>
            <a:r>
              <a:rPr sz="1250" spc="50">
                <a:solidFill>
                  <a:srgbClr val="FFFFFF"/>
                </a:solidFill>
                <a:latin typeface="Arial"/>
                <a:cs typeface="Arial"/>
              </a:rPr>
              <a:t> </a:t>
            </a:r>
            <a:r>
              <a:rPr sz="1250" spc="-50">
                <a:solidFill>
                  <a:srgbClr val="FFFFFF"/>
                </a:solidFill>
                <a:latin typeface="Arial"/>
                <a:cs typeface="Arial"/>
              </a:rPr>
              <a:t>i</a:t>
            </a:r>
            <a:r>
              <a:rPr sz="1250" spc="500">
                <a:solidFill>
                  <a:srgbClr val="FFFFFF"/>
                </a:solidFill>
                <a:latin typeface="Arial"/>
                <a:cs typeface="Arial"/>
              </a:rPr>
              <a:t> </a:t>
            </a:r>
            <a:r>
              <a:rPr sz="1250">
                <a:solidFill>
                  <a:srgbClr val="FFFFFF"/>
                </a:solidFill>
                <a:latin typeface="Arial"/>
                <a:cs typeface="Arial"/>
              </a:rPr>
              <a:t>Vestland</a:t>
            </a:r>
            <a:r>
              <a:rPr sz="1250" spc="40">
                <a:solidFill>
                  <a:srgbClr val="FFFFFF"/>
                </a:solidFill>
                <a:latin typeface="Arial"/>
                <a:cs typeface="Arial"/>
              </a:rPr>
              <a:t> </a:t>
            </a:r>
            <a:r>
              <a:rPr sz="1250">
                <a:solidFill>
                  <a:srgbClr val="FFFFFF"/>
                </a:solidFill>
                <a:latin typeface="Arial"/>
                <a:cs typeface="Arial"/>
              </a:rPr>
              <a:t>fylke</a:t>
            </a:r>
            <a:r>
              <a:rPr sz="1250" spc="40">
                <a:solidFill>
                  <a:srgbClr val="FFFFFF"/>
                </a:solidFill>
                <a:latin typeface="Arial"/>
                <a:cs typeface="Arial"/>
              </a:rPr>
              <a:t> </a:t>
            </a:r>
            <a:r>
              <a:rPr sz="1250">
                <a:solidFill>
                  <a:srgbClr val="FFFFFF"/>
                </a:solidFill>
                <a:latin typeface="Arial"/>
                <a:cs typeface="Arial"/>
              </a:rPr>
              <a:t>fekk</a:t>
            </a:r>
            <a:r>
              <a:rPr sz="1250" spc="40">
                <a:solidFill>
                  <a:srgbClr val="FFFFFF"/>
                </a:solidFill>
                <a:latin typeface="Arial"/>
                <a:cs typeface="Arial"/>
              </a:rPr>
              <a:t> </a:t>
            </a:r>
            <a:r>
              <a:rPr sz="1250">
                <a:solidFill>
                  <a:srgbClr val="FFFFFF"/>
                </a:solidFill>
                <a:latin typeface="Arial"/>
                <a:cs typeface="Arial"/>
              </a:rPr>
              <a:t>ved</a:t>
            </a:r>
            <a:r>
              <a:rPr sz="1250" spc="40">
                <a:solidFill>
                  <a:srgbClr val="FFFFFF"/>
                </a:solidFill>
                <a:latin typeface="Arial"/>
                <a:cs typeface="Arial"/>
              </a:rPr>
              <a:t> </a:t>
            </a:r>
            <a:r>
              <a:rPr sz="1250">
                <a:solidFill>
                  <a:srgbClr val="FFFFFF"/>
                </a:solidFill>
                <a:latin typeface="Arial"/>
                <a:cs typeface="Arial"/>
              </a:rPr>
              <a:t>etableringa</a:t>
            </a:r>
            <a:r>
              <a:rPr sz="1250" spc="40">
                <a:solidFill>
                  <a:srgbClr val="FFFFFF"/>
                </a:solidFill>
                <a:latin typeface="Arial"/>
                <a:cs typeface="Arial"/>
              </a:rPr>
              <a:t> </a:t>
            </a:r>
            <a:r>
              <a:rPr sz="1250" spc="-25">
                <a:solidFill>
                  <a:srgbClr val="FFFFFF"/>
                </a:solidFill>
                <a:latin typeface="Arial"/>
                <a:cs typeface="Arial"/>
              </a:rPr>
              <a:t>av </a:t>
            </a:r>
            <a:r>
              <a:rPr sz="1250">
                <a:solidFill>
                  <a:srgbClr val="FFFFFF"/>
                </a:solidFill>
                <a:latin typeface="Arial"/>
                <a:cs typeface="Arial"/>
              </a:rPr>
              <a:t>vindparken</a:t>
            </a:r>
            <a:r>
              <a:rPr sz="1250" spc="30">
                <a:solidFill>
                  <a:srgbClr val="FFFFFF"/>
                </a:solidFill>
                <a:latin typeface="Arial"/>
                <a:cs typeface="Arial"/>
              </a:rPr>
              <a:t> </a:t>
            </a:r>
            <a:r>
              <a:rPr sz="1250">
                <a:solidFill>
                  <a:srgbClr val="FFFFFF"/>
                </a:solidFill>
                <a:latin typeface="Arial"/>
                <a:cs typeface="Arial"/>
              </a:rPr>
              <a:t>bygd</a:t>
            </a:r>
            <a:r>
              <a:rPr sz="1250" spc="30">
                <a:solidFill>
                  <a:srgbClr val="FFFFFF"/>
                </a:solidFill>
                <a:latin typeface="Arial"/>
                <a:cs typeface="Arial"/>
              </a:rPr>
              <a:t> </a:t>
            </a:r>
            <a:r>
              <a:rPr sz="1250">
                <a:solidFill>
                  <a:srgbClr val="FFFFFF"/>
                </a:solidFill>
                <a:latin typeface="Arial"/>
                <a:cs typeface="Arial"/>
              </a:rPr>
              <a:t>ei</a:t>
            </a:r>
            <a:r>
              <a:rPr sz="1250" spc="30">
                <a:solidFill>
                  <a:srgbClr val="FFFFFF"/>
                </a:solidFill>
                <a:latin typeface="Arial"/>
                <a:cs typeface="Arial"/>
              </a:rPr>
              <a:t> </a:t>
            </a:r>
            <a:r>
              <a:rPr sz="1250">
                <a:solidFill>
                  <a:srgbClr val="FFFFFF"/>
                </a:solidFill>
                <a:latin typeface="Arial"/>
                <a:cs typeface="Arial"/>
              </a:rPr>
              <a:t>ny</a:t>
            </a:r>
            <a:r>
              <a:rPr sz="1250" spc="30">
                <a:solidFill>
                  <a:srgbClr val="FFFFFF"/>
                </a:solidFill>
                <a:latin typeface="Arial"/>
                <a:cs typeface="Arial"/>
              </a:rPr>
              <a:t> </a:t>
            </a:r>
            <a:r>
              <a:rPr sz="1250">
                <a:solidFill>
                  <a:srgbClr val="FFFFFF"/>
                </a:solidFill>
                <a:latin typeface="Arial"/>
                <a:cs typeface="Arial"/>
              </a:rPr>
              <a:t>varmestove</a:t>
            </a:r>
            <a:r>
              <a:rPr sz="1250" spc="30">
                <a:solidFill>
                  <a:srgbClr val="FFFFFF"/>
                </a:solidFill>
                <a:latin typeface="Arial"/>
                <a:cs typeface="Arial"/>
              </a:rPr>
              <a:t> </a:t>
            </a:r>
            <a:r>
              <a:rPr sz="1250" spc="-25">
                <a:solidFill>
                  <a:srgbClr val="FFFFFF"/>
                </a:solidFill>
                <a:latin typeface="Arial"/>
                <a:cs typeface="Arial"/>
              </a:rPr>
              <a:t>for </a:t>
            </a:r>
            <a:r>
              <a:rPr sz="1250">
                <a:solidFill>
                  <a:srgbClr val="FFFFFF"/>
                </a:solidFill>
                <a:latin typeface="Arial"/>
                <a:cs typeface="Arial"/>
              </a:rPr>
              <a:t>skiløparar.</a:t>
            </a:r>
            <a:r>
              <a:rPr sz="1250" spc="20">
                <a:solidFill>
                  <a:srgbClr val="FFFFFF"/>
                </a:solidFill>
                <a:latin typeface="Arial"/>
                <a:cs typeface="Arial"/>
              </a:rPr>
              <a:t> </a:t>
            </a:r>
            <a:r>
              <a:rPr sz="1250">
                <a:solidFill>
                  <a:srgbClr val="FFFFFF"/>
                </a:solidFill>
                <a:latin typeface="Arial"/>
                <a:cs typeface="Arial"/>
              </a:rPr>
              <a:t>Over</a:t>
            </a:r>
            <a:r>
              <a:rPr sz="1250" spc="20">
                <a:solidFill>
                  <a:srgbClr val="FFFFFF"/>
                </a:solidFill>
                <a:latin typeface="Arial"/>
                <a:cs typeface="Arial"/>
              </a:rPr>
              <a:t> </a:t>
            </a:r>
            <a:r>
              <a:rPr sz="1250">
                <a:solidFill>
                  <a:srgbClr val="FFFFFF"/>
                </a:solidFill>
                <a:latin typeface="Arial"/>
                <a:cs typeface="Arial"/>
              </a:rPr>
              <a:t>tid</a:t>
            </a:r>
            <a:r>
              <a:rPr sz="1250" spc="20">
                <a:solidFill>
                  <a:srgbClr val="FFFFFF"/>
                </a:solidFill>
                <a:latin typeface="Arial"/>
                <a:cs typeface="Arial"/>
              </a:rPr>
              <a:t> </a:t>
            </a:r>
            <a:r>
              <a:rPr sz="1250">
                <a:solidFill>
                  <a:srgbClr val="FFFFFF"/>
                </a:solidFill>
                <a:latin typeface="Arial"/>
                <a:cs typeface="Arial"/>
              </a:rPr>
              <a:t>har</a:t>
            </a:r>
            <a:r>
              <a:rPr sz="1250" spc="20">
                <a:solidFill>
                  <a:srgbClr val="FFFFFF"/>
                </a:solidFill>
                <a:latin typeface="Arial"/>
                <a:cs typeface="Arial"/>
              </a:rPr>
              <a:t> </a:t>
            </a:r>
            <a:r>
              <a:rPr sz="1250">
                <a:solidFill>
                  <a:srgbClr val="FFFFFF"/>
                </a:solidFill>
                <a:latin typeface="Arial"/>
                <a:cs typeface="Arial"/>
              </a:rPr>
              <a:t>varmestova</a:t>
            </a:r>
            <a:r>
              <a:rPr sz="1250" spc="20">
                <a:solidFill>
                  <a:srgbClr val="FFFFFF"/>
                </a:solidFill>
                <a:latin typeface="Arial"/>
                <a:cs typeface="Arial"/>
              </a:rPr>
              <a:t> </a:t>
            </a:r>
            <a:r>
              <a:rPr sz="1250" spc="-20">
                <a:solidFill>
                  <a:srgbClr val="FFFFFF"/>
                </a:solidFill>
                <a:latin typeface="Arial"/>
                <a:cs typeface="Arial"/>
              </a:rPr>
              <a:t>vorte </a:t>
            </a:r>
            <a:r>
              <a:rPr sz="1250">
                <a:solidFill>
                  <a:srgbClr val="FFFFFF"/>
                </a:solidFill>
                <a:latin typeface="Arial"/>
                <a:cs typeface="Arial"/>
              </a:rPr>
              <a:t>eit</a:t>
            </a:r>
            <a:r>
              <a:rPr sz="1250" spc="55">
                <a:solidFill>
                  <a:srgbClr val="FFFFFF"/>
                </a:solidFill>
                <a:latin typeface="Arial"/>
                <a:cs typeface="Arial"/>
              </a:rPr>
              <a:t> </a:t>
            </a:r>
            <a:r>
              <a:rPr sz="1250">
                <a:solidFill>
                  <a:srgbClr val="FFFFFF"/>
                </a:solidFill>
                <a:latin typeface="Arial"/>
                <a:cs typeface="Arial"/>
              </a:rPr>
              <a:t>populært</a:t>
            </a:r>
            <a:r>
              <a:rPr sz="1250" spc="55">
                <a:solidFill>
                  <a:srgbClr val="FFFFFF"/>
                </a:solidFill>
                <a:latin typeface="Arial"/>
                <a:cs typeface="Arial"/>
              </a:rPr>
              <a:t> </a:t>
            </a:r>
            <a:r>
              <a:rPr sz="1250">
                <a:solidFill>
                  <a:srgbClr val="FFFFFF"/>
                </a:solidFill>
                <a:latin typeface="Arial"/>
                <a:cs typeface="Arial"/>
              </a:rPr>
              <a:t>turmål</a:t>
            </a:r>
            <a:r>
              <a:rPr sz="1250" spc="55">
                <a:solidFill>
                  <a:srgbClr val="FFFFFF"/>
                </a:solidFill>
                <a:latin typeface="Arial"/>
                <a:cs typeface="Arial"/>
              </a:rPr>
              <a:t> </a:t>
            </a:r>
            <a:r>
              <a:rPr sz="1250">
                <a:solidFill>
                  <a:srgbClr val="FFFFFF"/>
                </a:solidFill>
                <a:latin typeface="Arial"/>
                <a:cs typeface="Arial"/>
              </a:rPr>
              <a:t>for</a:t>
            </a:r>
            <a:r>
              <a:rPr sz="1250" spc="55">
                <a:solidFill>
                  <a:srgbClr val="FFFFFF"/>
                </a:solidFill>
                <a:latin typeface="Arial"/>
                <a:cs typeface="Arial"/>
              </a:rPr>
              <a:t> </a:t>
            </a:r>
            <a:r>
              <a:rPr sz="1250">
                <a:solidFill>
                  <a:srgbClr val="FFFFFF"/>
                </a:solidFill>
                <a:latin typeface="Arial"/>
                <a:cs typeface="Arial"/>
              </a:rPr>
              <a:t>både</a:t>
            </a:r>
            <a:r>
              <a:rPr sz="1250" spc="55">
                <a:solidFill>
                  <a:srgbClr val="FFFFFF"/>
                </a:solidFill>
                <a:latin typeface="Arial"/>
                <a:cs typeface="Arial"/>
              </a:rPr>
              <a:t> </a:t>
            </a:r>
            <a:r>
              <a:rPr sz="1250">
                <a:solidFill>
                  <a:srgbClr val="FFFFFF"/>
                </a:solidFill>
                <a:latin typeface="Arial"/>
                <a:cs typeface="Arial"/>
              </a:rPr>
              <a:t>store</a:t>
            </a:r>
            <a:r>
              <a:rPr sz="1250" spc="60">
                <a:solidFill>
                  <a:srgbClr val="FFFFFF"/>
                </a:solidFill>
                <a:latin typeface="Arial"/>
                <a:cs typeface="Arial"/>
              </a:rPr>
              <a:t> </a:t>
            </a:r>
            <a:r>
              <a:rPr sz="1250">
                <a:solidFill>
                  <a:srgbClr val="FFFFFF"/>
                </a:solidFill>
                <a:latin typeface="Arial"/>
                <a:cs typeface="Arial"/>
              </a:rPr>
              <a:t>og</a:t>
            </a:r>
            <a:r>
              <a:rPr sz="1250" spc="55">
                <a:solidFill>
                  <a:srgbClr val="FFFFFF"/>
                </a:solidFill>
                <a:latin typeface="Arial"/>
                <a:cs typeface="Arial"/>
              </a:rPr>
              <a:t> </a:t>
            </a:r>
            <a:r>
              <a:rPr sz="1250" spc="-20">
                <a:solidFill>
                  <a:srgbClr val="FFFFFF"/>
                </a:solidFill>
                <a:latin typeface="Arial"/>
                <a:cs typeface="Arial"/>
              </a:rPr>
              <a:t>små.</a:t>
            </a:r>
            <a:endParaRPr sz="1250">
              <a:latin typeface="Arial"/>
              <a:cs typeface="Arial"/>
            </a:endParaRPr>
          </a:p>
        </p:txBody>
      </p:sp>
      <p:pic>
        <p:nvPicPr>
          <p:cNvPr id="2052" name="Picture 4" descr="Bukkanibba, Lempedalsnuten, Ormåsen, Hovda og Kåtanuten | fjellturblogg.no">
            <a:extLst>
              <a:ext uri="{FF2B5EF4-FFF2-40B4-BE49-F238E27FC236}">
                <a16:creationId xmlns:a16="http://schemas.microsoft.com/office/drawing/2014/main" id="{2DD8B8CB-FBF1-D4FB-7329-D0463F7321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8" b="27648"/>
          <a:stretch/>
        </p:blipFill>
        <p:spPr bwMode="auto">
          <a:xfrm>
            <a:off x="8299450" y="9858375"/>
            <a:ext cx="6781799" cy="421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992503" y="708799"/>
            <a:ext cx="11526520" cy="2564163"/>
          </a:xfrm>
          <a:prstGeom prst="rect">
            <a:avLst/>
          </a:prstGeom>
        </p:spPr>
        <p:txBody>
          <a:bodyPr vert="horz" wrap="square" lIns="0" tIns="227965" rIns="0" bIns="0" rtlCol="0">
            <a:spAutoFit/>
          </a:bodyPr>
          <a:lstStyle/>
          <a:p>
            <a:pPr marL="12700" marR="5080">
              <a:lnSpc>
                <a:spcPts val="9050"/>
              </a:lnSpc>
              <a:spcBef>
                <a:spcPts val="1795"/>
              </a:spcBef>
            </a:pPr>
            <a:r>
              <a:rPr spc="-130"/>
              <a:t>Inntekter</a:t>
            </a:r>
            <a:r>
              <a:rPr spc="-195"/>
              <a:t> </a:t>
            </a:r>
            <a:r>
              <a:t>og</a:t>
            </a:r>
            <a:r>
              <a:rPr spc="-185"/>
              <a:t> </a:t>
            </a:r>
            <a:r>
              <a:rPr spc="50"/>
              <a:t>r</a:t>
            </a:r>
            <a:r>
              <a:rPr spc="-30"/>
              <a:t>i</a:t>
            </a:r>
            <a:r>
              <a:rPr spc="-160"/>
              <a:t>n</a:t>
            </a:r>
            <a:r>
              <a:rPr spc="150"/>
              <a:t>g</a:t>
            </a:r>
            <a:r>
              <a:rPr spc="-400"/>
              <a:t>v</a:t>
            </a:r>
            <a:r>
              <a:rPr spc="-200"/>
              <a:t>e</a:t>
            </a:r>
            <a:r>
              <a:rPr spc="-235"/>
              <a:t>r</a:t>
            </a:r>
            <a:r>
              <a:rPr spc="90"/>
              <a:t>k</a:t>
            </a:r>
            <a:r>
              <a:rPr spc="-229"/>
              <a:t>n</a:t>
            </a:r>
            <a:r>
              <a:rPr spc="-185"/>
              <a:t>a</a:t>
            </a:r>
            <a:r>
              <a:rPr spc="-200"/>
              <a:t>de</a:t>
            </a:r>
            <a:r>
              <a:rPr spc="20"/>
              <a:t>r</a:t>
            </a:r>
            <a:r>
              <a:rPr spc="-120"/>
              <a:t> </a:t>
            </a:r>
            <a:r>
              <a:rPr spc="-150"/>
              <a:t>for</a:t>
            </a:r>
            <a:r>
              <a:rPr spc="-195"/>
              <a:t> </a:t>
            </a:r>
            <a:r>
              <a:rPr lang="nb-NO" spc="-160"/>
              <a:t>Vindafjord</a:t>
            </a:r>
            <a:endParaRPr spc="-35"/>
          </a:p>
        </p:txBody>
      </p:sp>
      <p:sp>
        <p:nvSpPr>
          <p:cNvPr id="10" name="object 10"/>
          <p:cNvSpPr txBox="1"/>
          <p:nvPr/>
        </p:nvSpPr>
        <p:spPr>
          <a:xfrm>
            <a:off x="9518650" y="4829175"/>
            <a:ext cx="5334000" cy="1428533"/>
          </a:xfrm>
          <a:prstGeom prst="rect">
            <a:avLst/>
          </a:prstGeom>
        </p:spPr>
        <p:txBody>
          <a:bodyPr vert="horz" wrap="square" lIns="0" tIns="12700" rIns="0" bIns="0" rtlCol="0">
            <a:spAutoFit/>
          </a:bodyPr>
          <a:lstStyle/>
          <a:p>
            <a:pPr marL="12700">
              <a:lnSpc>
                <a:spcPct val="100000"/>
              </a:lnSpc>
              <a:spcBef>
                <a:spcPts val="100"/>
              </a:spcBef>
            </a:pPr>
            <a:r>
              <a:rPr lang="nb-NO" sz="3350">
                <a:solidFill>
                  <a:srgbClr val="006F63"/>
                </a:solidFill>
                <a:latin typeface="Ivar Display Hydro"/>
                <a:cs typeface="Ivar Display Hydro"/>
              </a:rPr>
              <a:t>Kraft til lokalsamfunnet og industrien</a:t>
            </a:r>
            <a:endParaRPr sz="3350">
              <a:latin typeface="Ivar Display Hydro"/>
              <a:cs typeface="Ivar Display Hydro"/>
            </a:endParaRPr>
          </a:p>
          <a:p>
            <a:pPr marL="12700" marR="5080">
              <a:lnSpc>
                <a:spcPct val="108000"/>
              </a:lnSpc>
              <a:spcBef>
                <a:spcPts val="1470"/>
              </a:spcBef>
            </a:pPr>
            <a:endParaRPr sz="1250">
              <a:latin typeface="Arial"/>
              <a:cs typeface="Arial"/>
            </a:endParaRPr>
          </a:p>
        </p:txBody>
      </p:sp>
      <p:sp>
        <p:nvSpPr>
          <p:cNvPr id="12" name="object 12"/>
          <p:cNvSpPr txBox="1"/>
          <p:nvPr/>
        </p:nvSpPr>
        <p:spPr>
          <a:xfrm>
            <a:off x="9518650" y="8193623"/>
            <a:ext cx="2536825" cy="1129665"/>
          </a:xfrm>
          <a:prstGeom prst="rect">
            <a:avLst/>
          </a:prstGeom>
        </p:spPr>
        <p:txBody>
          <a:bodyPr vert="horz" wrap="square" lIns="0" tIns="12700" rIns="0" bIns="0" rtlCol="0">
            <a:spAutoFit/>
          </a:bodyPr>
          <a:lstStyle/>
          <a:p>
            <a:pPr marL="12700">
              <a:lnSpc>
                <a:spcPct val="100000"/>
              </a:lnSpc>
              <a:spcBef>
                <a:spcPts val="100"/>
              </a:spcBef>
            </a:pPr>
            <a:r>
              <a:rPr sz="3350">
                <a:solidFill>
                  <a:srgbClr val="006F63"/>
                </a:solidFill>
                <a:latin typeface="Ivar Display Hydro"/>
                <a:cs typeface="Ivar Display Hydro"/>
              </a:rPr>
              <a:t>20</a:t>
            </a:r>
            <a:r>
              <a:rPr sz="3350" spc="-35">
                <a:solidFill>
                  <a:srgbClr val="006F63"/>
                </a:solidFill>
                <a:latin typeface="Ivar Display Hydro"/>
                <a:cs typeface="Ivar Display Hydro"/>
              </a:rPr>
              <a:t> </a:t>
            </a:r>
            <a:r>
              <a:rPr sz="3350" spc="-50">
                <a:solidFill>
                  <a:srgbClr val="006F63"/>
                </a:solidFill>
                <a:latin typeface="Ivar Display Hydro"/>
                <a:cs typeface="Ivar Display Hydro"/>
              </a:rPr>
              <a:t>%</a:t>
            </a:r>
            <a:endParaRPr sz="3350">
              <a:latin typeface="Ivar Display Hydro"/>
              <a:cs typeface="Ivar Display Hydro"/>
            </a:endParaRPr>
          </a:p>
          <a:p>
            <a:pPr marL="12700" marR="5080">
              <a:lnSpc>
                <a:spcPct val="108000"/>
              </a:lnSpc>
              <a:spcBef>
                <a:spcPts val="1425"/>
              </a:spcBef>
            </a:pPr>
            <a:r>
              <a:rPr sz="1250">
                <a:solidFill>
                  <a:srgbClr val="415263"/>
                </a:solidFill>
                <a:latin typeface="Arial"/>
                <a:cs typeface="Arial"/>
              </a:rPr>
              <a:t>av</a:t>
            </a:r>
            <a:r>
              <a:rPr sz="1250" spc="45">
                <a:solidFill>
                  <a:srgbClr val="415263"/>
                </a:solidFill>
                <a:latin typeface="Arial"/>
                <a:cs typeface="Arial"/>
              </a:rPr>
              <a:t> </a:t>
            </a:r>
            <a:r>
              <a:rPr sz="1250" err="1">
                <a:solidFill>
                  <a:srgbClr val="415263"/>
                </a:solidFill>
                <a:latin typeface="Arial"/>
                <a:cs typeface="Arial"/>
              </a:rPr>
              <a:t>kontraktsverdiane</a:t>
            </a:r>
            <a:r>
              <a:rPr sz="1250" spc="50">
                <a:solidFill>
                  <a:srgbClr val="415263"/>
                </a:solidFill>
                <a:latin typeface="Arial"/>
                <a:cs typeface="Arial"/>
              </a:rPr>
              <a:t> </a:t>
            </a:r>
            <a:r>
              <a:rPr sz="1250" err="1">
                <a:solidFill>
                  <a:srgbClr val="415263"/>
                </a:solidFill>
                <a:latin typeface="Arial"/>
                <a:cs typeface="Arial"/>
              </a:rPr>
              <a:t>går</a:t>
            </a:r>
            <a:r>
              <a:rPr sz="1250" spc="50">
                <a:solidFill>
                  <a:srgbClr val="415263"/>
                </a:solidFill>
                <a:latin typeface="Arial"/>
                <a:cs typeface="Arial"/>
              </a:rPr>
              <a:t> </a:t>
            </a:r>
            <a:r>
              <a:rPr sz="1250" err="1">
                <a:solidFill>
                  <a:srgbClr val="415263"/>
                </a:solidFill>
                <a:latin typeface="Arial"/>
                <a:cs typeface="Arial"/>
              </a:rPr>
              <a:t>typisk</a:t>
            </a:r>
            <a:r>
              <a:rPr sz="1250" spc="50">
                <a:solidFill>
                  <a:srgbClr val="415263"/>
                </a:solidFill>
                <a:latin typeface="Arial"/>
                <a:cs typeface="Arial"/>
              </a:rPr>
              <a:t> </a:t>
            </a:r>
            <a:r>
              <a:rPr sz="1250" spc="-25" err="1">
                <a:solidFill>
                  <a:srgbClr val="415263"/>
                </a:solidFill>
                <a:latin typeface="Arial"/>
                <a:cs typeface="Arial"/>
              </a:rPr>
              <a:t>til</a:t>
            </a:r>
            <a:r>
              <a:rPr sz="1250" spc="-25">
                <a:solidFill>
                  <a:srgbClr val="415263"/>
                </a:solidFill>
                <a:latin typeface="Arial"/>
                <a:cs typeface="Arial"/>
              </a:rPr>
              <a:t> </a:t>
            </a:r>
            <a:r>
              <a:rPr sz="1250" err="1">
                <a:solidFill>
                  <a:srgbClr val="415263"/>
                </a:solidFill>
                <a:latin typeface="Arial"/>
                <a:cs typeface="Arial"/>
              </a:rPr>
              <a:t>lokale</a:t>
            </a:r>
            <a:r>
              <a:rPr sz="1250" spc="45">
                <a:solidFill>
                  <a:srgbClr val="415263"/>
                </a:solidFill>
                <a:latin typeface="Arial"/>
                <a:cs typeface="Arial"/>
              </a:rPr>
              <a:t> </a:t>
            </a:r>
            <a:r>
              <a:rPr sz="1250" err="1">
                <a:solidFill>
                  <a:srgbClr val="415263"/>
                </a:solidFill>
                <a:latin typeface="Arial"/>
                <a:cs typeface="Arial"/>
              </a:rPr>
              <a:t>aktørar</a:t>
            </a:r>
            <a:r>
              <a:rPr sz="1250" spc="50">
                <a:solidFill>
                  <a:srgbClr val="415263"/>
                </a:solidFill>
                <a:latin typeface="Arial"/>
                <a:cs typeface="Arial"/>
              </a:rPr>
              <a:t> </a:t>
            </a:r>
            <a:r>
              <a:rPr sz="1250">
                <a:solidFill>
                  <a:srgbClr val="415263"/>
                </a:solidFill>
                <a:latin typeface="Arial"/>
                <a:cs typeface="Arial"/>
              </a:rPr>
              <a:t>i</a:t>
            </a:r>
            <a:r>
              <a:rPr sz="1250" spc="45">
                <a:solidFill>
                  <a:srgbClr val="415263"/>
                </a:solidFill>
                <a:latin typeface="Arial"/>
                <a:cs typeface="Arial"/>
              </a:rPr>
              <a:t> </a:t>
            </a:r>
            <a:r>
              <a:rPr sz="1250" err="1">
                <a:solidFill>
                  <a:srgbClr val="415263"/>
                </a:solidFill>
                <a:latin typeface="Arial"/>
                <a:cs typeface="Arial"/>
              </a:rPr>
              <a:t>tilsvarande</a:t>
            </a:r>
            <a:r>
              <a:rPr sz="1250" spc="50">
                <a:solidFill>
                  <a:srgbClr val="415263"/>
                </a:solidFill>
                <a:latin typeface="Arial"/>
                <a:cs typeface="Arial"/>
              </a:rPr>
              <a:t> </a:t>
            </a:r>
            <a:r>
              <a:rPr sz="1250" spc="-10" err="1">
                <a:solidFill>
                  <a:srgbClr val="415263"/>
                </a:solidFill>
                <a:latin typeface="Arial"/>
                <a:cs typeface="Arial"/>
              </a:rPr>
              <a:t>prosjekt</a:t>
            </a:r>
            <a:endParaRPr sz="1250">
              <a:latin typeface="Arial"/>
              <a:cs typeface="Arial"/>
            </a:endParaRPr>
          </a:p>
        </p:txBody>
      </p:sp>
      <p:sp>
        <p:nvSpPr>
          <p:cNvPr id="15" name="object 15"/>
          <p:cNvSpPr/>
          <p:nvPr/>
        </p:nvSpPr>
        <p:spPr>
          <a:xfrm>
            <a:off x="8299450" y="4829175"/>
            <a:ext cx="0" cy="8087359"/>
          </a:xfrm>
          <a:custGeom>
            <a:avLst/>
            <a:gdLst/>
            <a:ahLst/>
            <a:cxnLst/>
            <a:rect l="l" t="t" r="r" b="b"/>
            <a:pathLst>
              <a:path h="8087359">
                <a:moveTo>
                  <a:pt x="0" y="0"/>
                </a:moveTo>
                <a:lnTo>
                  <a:pt x="0" y="8086860"/>
                </a:lnTo>
              </a:path>
            </a:pathLst>
          </a:custGeom>
          <a:ln w="5319">
            <a:solidFill>
              <a:srgbClr val="B2B2B2"/>
            </a:solidFill>
          </a:ln>
        </p:spPr>
        <p:txBody>
          <a:bodyPr wrap="square" lIns="0" tIns="0" rIns="0" bIns="0" rtlCol="0"/>
          <a:lstStyle/>
          <a:p>
            <a:endParaRPr/>
          </a:p>
        </p:txBody>
      </p:sp>
      <p:sp>
        <p:nvSpPr>
          <p:cNvPr id="16" name="object 16"/>
          <p:cNvSpPr/>
          <p:nvPr/>
        </p:nvSpPr>
        <p:spPr>
          <a:xfrm>
            <a:off x="15263967" y="-14"/>
            <a:ext cx="4840605" cy="14072869"/>
          </a:xfrm>
          <a:custGeom>
            <a:avLst/>
            <a:gdLst/>
            <a:ahLst/>
            <a:cxnLst/>
            <a:rect l="l" t="t" r="r" b="b"/>
            <a:pathLst>
              <a:path w="4840605" h="14072869">
                <a:moveTo>
                  <a:pt x="4840105" y="0"/>
                </a:moveTo>
                <a:lnTo>
                  <a:pt x="0" y="0"/>
                </a:lnTo>
                <a:lnTo>
                  <a:pt x="0" y="14072849"/>
                </a:lnTo>
                <a:lnTo>
                  <a:pt x="4840105" y="14072849"/>
                </a:lnTo>
                <a:lnTo>
                  <a:pt x="4840105" y="0"/>
                </a:lnTo>
                <a:close/>
              </a:path>
            </a:pathLst>
          </a:custGeom>
          <a:solidFill>
            <a:srgbClr val="006F63"/>
          </a:solidFill>
        </p:spPr>
        <p:txBody>
          <a:bodyPr wrap="square" lIns="0" tIns="0" rIns="0" bIns="0" rtlCol="0"/>
          <a:lstStyle/>
          <a:p>
            <a:endParaRPr/>
          </a:p>
        </p:txBody>
      </p:sp>
      <p:sp>
        <p:nvSpPr>
          <p:cNvPr id="22" name="object 22"/>
          <p:cNvSpPr txBox="1"/>
          <p:nvPr/>
        </p:nvSpPr>
        <p:spPr>
          <a:xfrm>
            <a:off x="16224250" y="6886575"/>
            <a:ext cx="2887980" cy="1658083"/>
          </a:xfrm>
          <a:prstGeom prst="rect">
            <a:avLst/>
          </a:prstGeom>
        </p:spPr>
        <p:txBody>
          <a:bodyPr vert="horz" wrap="square" lIns="0" tIns="26670" rIns="0" bIns="0" rtlCol="0">
            <a:spAutoFit/>
          </a:bodyPr>
          <a:lstStyle/>
          <a:p>
            <a:pPr marL="12700">
              <a:lnSpc>
                <a:spcPct val="100000"/>
              </a:lnSpc>
              <a:spcBef>
                <a:spcPts val="210"/>
              </a:spcBef>
            </a:pPr>
            <a:r>
              <a:rPr sz="1250" b="1" err="1">
                <a:solidFill>
                  <a:srgbClr val="FFFFFF"/>
                </a:solidFill>
                <a:latin typeface="Arial"/>
                <a:cs typeface="Arial"/>
              </a:rPr>
              <a:t>Lokale</a:t>
            </a:r>
            <a:r>
              <a:rPr sz="1250" b="1" spc="80">
                <a:solidFill>
                  <a:srgbClr val="FFFFFF"/>
                </a:solidFill>
                <a:latin typeface="Arial"/>
                <a:cs typeface="Arial"/>
              </a:rPr>
              <a:t> </a:t>
            </a:r>
            <a:r>
              <a:rPr sz="1250" b="1" spc="-10" err="1">
                <a:solidFill>
                  <a:srgbClr val="FFFFFF"/>
                </a:solidFill>
                <a:latin typeface="Arial"/>
                <a:cs typeface="Arial"/>
              </a:rPr>
              <a:t>arbeidsplassar</a:t>
            </a:r>
            <a:endParaRPr sz="1250">
              <a:latin typeface="Arial"/>
              <a:cs typeface="Arial"/>
            </a:endParaRPr>
          </a:p>
          <a:p>
            <a:pPr marL="12700" marR="5080">
              <a:lnSpc>
                <a:spcPct val="108000"/>
              </a:lnSpc>
            </a:pPr>
            <a:r>
              <a:rPr lang="en-US" sz="1250">
                <a:solidFill>
                  <a:srgbClr val="FFFFFF"/>
                </a:solidFill>
                <a:latin typeface="Arial"/>
                <a:cs typeface="Arial"/>
              </a:rPr>
              <a:t>Med </a:t>
            </a:r>
            <a:r>
              <a:rPr lang="en-US" sz="1250" err="1">
                <a:solidFill>
                  <a:srgbClr val="FFFFFF"/>
                </a:solidFill>
                <a:latin typeface="Arial"/>
                <a:cs typeface="Arial"/>
              </a:rPr>
              <a:t>betre</a:t>
            </a:r>
            <a:r>
              <a:rPr lang="en-US" sz="1250">
                <a:solidFill>
                  <a:srgbClr val="FFFFFF"/>
                </a:solidFill>
                <a:latin typeface="Arial"/>
                <a:cs typeface="Arial"/>
              </a:rPr>
              <a:t> </a:t>
            </a:r>
            <a:r>
              <a:rPr lang="en-US" sz="1250" err="1">
                <a:solidFill>
                  <a:srgbClr val="FFFFFF"/>
                </a:solidFill>
                <a:latin typeface="Arial"/>
                <a:cs typeface="Arial"/>
              </a:rPr>
              <a:t>tilgang</a:t>
            </a:r>
            <a:r>
              <a:rPr lang="en-US" sz="1250">
                <a:solidFill>
                  <a:srgbClr val="FFFFFF"/>
                </a:solidFill>
                <a:latin typeface="Arial"/>
                <a:cs typeface="Arial"/>
              </a:rPr>
              <a:t> </a:t>
            </a:r>
            <a:r>
              <a:rPr lang="en-US" sz="1250" err="1">
                <a:solidFill>
                  <a:srgbClr val="FFFFFF"/>
                </a:solidFill>
                <a:latin typeface="Arial"/>
                <a:cs typeface="Arial"/>
              </a:rPr>
              <a:t>på</a:t>
            </a:r>
            <a:r>
              <a:rPr lang="en-US" sz="1250">
                <a:solidFill>
                  <a:srgbClr val="FFFFFF"/>
                </a:solidFill>
                <a:latin typeface="Arial"/>
                <a:cs typeface="Arial"/>
              </a:rPr>
              <a:t> </a:t>
            </a:r>
            <a:r>
              <a:rPr lang="en-US" sz="1250" err="1">
                <a:solidFill>
                  <a:srgbClr val="FFFFFF"/>
                </a:solidFill>
                <a:latin typeface="Arial"/>
                <a:cs typeface="Arial"/>
              </a:rPr>
              <a:t>fornybar</a:t>
            </a:r>
            <a:r>
              <a:rPr lang="en-US" sz="1250">
                <a:solidFill>
                  <a:srgbClr val="FFFFFF"/>
                </a:solidFill>
                <a:latin typeface="Arial"/>
                <a:cs typeface="Arial"/>
              </a:rPr>
              <a:t> kraft </a:t>
            </a:r>
            <a:r>
              <a:rPr lang="en-US" sz="1250" err="1">
                <a:solidFill>
                  <a:srgbClr val="FFFFFF"/>
                </a:solidFill>
                <a:latin typeface="Arial"/>
                <a:cs typeface="Arial"/>
              </a:rPr>
              <a:t>blir</a:t>
            </a:r>
            <a:r>
              <a:rPr lang="en-US" sz="1250">
                <a:solidFill>
                  <a:srgbClr val="FFFFFF"/>
                </a:solidFill>
                <a:latin typeface="Arial"/>
                <a:cs typeface="Arial"/>
              </a:rPr>
              <a:t> </a:t>
            </a:r>
            <a:r>
              <a:rPr lang="en-US" sz="1250" err="1">
                <a:solidFill>
                  <a:srgbClr val="FFFFFF"/>
                </a:solidFill>
                <a:latin typeface="Arial"/>
                <a:cs typeface="Arial"/>
              </a:rPr>
              <a:t>Vindafjord</a:t>
            </a:r>
            <a:r>
              <a:rPr lang="en-US" sz="1250">
                <a:solidFill>
                  <a:srgbClr val="FFFFFF"/>
                </a:solidFill>
                <a:latin typeface="Arial"/>
                <a:cs typeface="Arial"/>
              </a:rPr>
              <a:t> </a:t>
            </a:r>
            <a:r>
              <a:rPr lang="en-US" sz="1250" err="1">
                <a:solidFill>
                  <a:srgbClr val="FFFFFF"/>
                </a:solidFill>
                <a:latin typeface="Arial"/>
                <a:cs typeface="Arial"/>
              </a:rPr>
              <a:t>meir</a:t>
            </a:r>
            <a:r>
              <a:rPr lang="en-US" sz="1250">
                <a:solidFill>
                  <a:srgbClr val="FFFFFF"/>
                </a:solidFill>
                <a:latin typeface="Arial"/>
                <a:cs typeface="Arial"/>
              </a:rPr>
              <a:t> </a:t>
            </a:r>
            <a:r>
              <a:rPr lang="en-US" sz="1250" err="1">
                <a:solidFill>
                  <a:srgbClr val="FFFFFF"/>
                </a:solidFill>
                <a:latin typeface="Arial"/>
                <a:cs typeface="Arial"/>
              </a:rPr>
              <a:t>attraktiv</a:t>
            </a:r>
            <a:r>
              <a:rPr lang="en-US" sz="1250">
                <a:solidFill>
                  <a:srgbClr val="FFFFFF"/>
                </a:solidFill>
                <a:latin typeface="Arial"/>
                <a:cs typeface="Arial"/>
              </a:rPr>
              <a:t> for </a:t>
            </a:r>
            <a:r>
              <a:rPr lang="en-US" sz="1250" err="1">
                <a:solidFill>
                  <a:srgbClr val="FFFFFF"/>
                </a:solidFill>
                <a:latin typeface="Arial"/>
                <a:cs typeface="Arial"/>
              </a:rPr>
              <a:t>arbeidsplassar</a:t>
            </a:r>
            <a:r>
              <a:rPr lang="en-US" sz="1250">
                <a:solidFill>
                  <a:srgbClr val="FFFFFF"/>
                </a:solidFill>
                <a:latin typeface="Arial"/>
                <a:cs typeface="Arial"/>
              </a:rPr>
              <a:t> </a:t>
            </a:r>
            <a:r>
              <a:rPr lang="en-US" sz="1250" err="1">
                <a:solidFill>
                  <a:srgbClr val="FFFFFF"/>
                </a:solidFill>
                <a:latin typeface="Arial"/>
                <a:cs typeface="Arial"/>
              </a:rPr>
              <a:t>og</a:t>
            </a:r>
            <a:r>
              <a:rPr lang="en-US" sz="1250">
                <a:solidFill>
                  <a:srgbClr val="FFFFFF"/>
                </a:solidFill>
                <a:latin typeface="Arial"/>
                <a:cs typeface="Arial"/>
              </a:rPr>
              <a:t> </a:t>
            </a:r>
            <a:r>
              <a:rPr lang="en-US" sz="1250" err="1">
                <a:solidFill>
                  <a:srgbClr val="FFFFFF"/>
                </a:solidFill>
                <a:latin typeface="Arial"/>
                <a:cs typeface="Arial"/>
              </a:rPr>
              <a:t>industri</a:t>
            </a:r>
            <a:r>
              <a:rPr lang="en-US" sz="1250">
                <a:solidFill>
                  <a:srgbClr val="FFFFFF"/>
                </a:solidFill>
                <a:latin typeface="Arial"/>
                <a:cs typeface="Arial"/>
              </a:rPr>
              <a:t>- </a:t>
            </a:r>
            <a:r>
              <a:rPr lang="en-US" sz="1250" err="1">
                <a:solidFill>
                  <a:srgbClr val="FFFFFF"/>
                </a:solidFill>
                <a:latin typeface="Arial"/>
                <a:cs typeface="Arial"/>
              </a:rPr>
              <a:t>og</a:t>
            </a:r>
            <a:r>
              <a:rPr lang="en-US" sz="1250">
                <a:solidFill>
                  <a:srgbClr val="FFFFFF"/>
                </a:solidFill>
                <a:latin typeface="Arial"/>
                <a:cs typeface="Arial"/>
              </a:rPr>
              <a:t> </a:t>
            </a:r>
            <a:r>
              <a:rPr lang="en-US" sz="1250" err="1">
                <a:solidFill>
                  <a:srgbClr val="FFFFFF"/>
                </a:solidFill>
                <a:latin typeface="Arial"/>
                <a:cs typeface="Arial"/>
              </a:rPr>
              <a:t>næringslivsetableringar</a:t>
            </a:r>
            <a:r>
              <a:rPr lang="nb-NO" sz="1250" spc="-10">
                <a:solidFill>
                  <a:srgbClr val="FFFFFF"/>
                </a:solidFill>
                <a:latin typeface="Arial"/>
                <a:cs typeface="Arial"/>
              </a:rPr>
              <a:t>. </a:t>
            </a:r>
          </a:p>
          <a:p>
            <a:pPr marL="12700" marR="5080">
              <a:lnSpc>
                <a:spcPct val="108000"/>
              </a:lnSpc>
            </a:pPr>
            <a:endParaRPr lang="nb-NO" sz="1250" spc="-10">
              <a:solidFill>
                <a:srgbClr val="FFFFFF"/>
              </a:solidFill>
              <a:latin typeface="Arial"/>
              <a:cs typeface="Arial"/>
            </a:endParaRPr>
          </a:p>
          <a:p>
            <a:pPr marL="12700" marR="5080">
              <a:lnSpc>
                <a:spcPct val="108000"/>
              </a:lnSpc>
            </a:pPr>
            <a:r>
              <a:rPr lang="nb-NO" sz="1250" spc="-10">
                <a:solidFill>
                  <a:srgbClr val="FFFFFF"/>
                </a:solidFill>
                <a:latin typeface="Arial"/>
                <a:cs typeface="Arial"/>
              </a:rPr>
              <a:t>Vindkraftverket gir i tillegg arbeidsplassar når det er i drift. </a:t>
            </a:r>
            <a:endParaRPr sz="1250">
              <a:latin typeface="Arial"/>
              <a:cs typeface="Arial"/>
            </a:endParaRPr>
          </a:p>
        </p:txBody>
      </p:sp>
      <p:sp>
        <p:nvSpPr>
          <p:cNvPr id="23" name="object 23"/>
          <p:cNvSpPr txBox="1"/>
          <p:nvPr/>
        </p:nvSpPr>
        <p:spPr>
          <a:xfrm>
            <a:off x="16256474" y="9934575"/>
            <a:ext cx="2557780" cy="3332900"/>
          </a:xfrm>
          <a:prstGeom prst="rect">
            <a:avLst/>
          </a:prstGeom>
        </p:spPr>
        <p:txBody>
          <a:bodyPr vert="horz" wrap="square" lIns="0" tIns="11430" rIns="0" bIns="0" rtlCol="0">
            <a:spAutoFit/>
          </a:bodyPr>
          <a:lstStyle/>
          <a:p>
            <a:pPr marL="12700" marR="5080">
              <a:lnSpc>
                <a:spcPct val="108000"/>
              </a:lnSpc>
              <a:spcBef>
                <a:spcPts val="90"/>
              </a:spcBef>
            </a:pPr>
            <a:r>
              <a:rPr sz="1250" b="1" err="1">
                <a:solidFill>
                  <a:srgbClr val="FFFFFF"/>
                </a:solidFill>
                <a:latin typeface="Arial"/>
                <a:cs typeface="Arial"/>
              </a:rPr>
              <a:t>Oppdrag</a:t>
            </a:r>
            <a:r>
              <a:rPr sz="1250" b="1" spc="85">
                <a:solidFill>
                  <a:srgbClr val="FFFFFF"/>
                </a:solidFill>
                <a:latin typeface="Arial"/>
                <a:cs typeface="Arial"/>
              </a:rPr>
              <a:t> </a:t>
            </a:r>
            <a:r>
              <a:rPr sz="1250" b="1" err="1">
                <a:solidFill>
                  <a:srgbClr val="FFFFFF"/>
                </a:solidFill>
                <a:latin typeface="Arial"/>
                <a:cs typeface="Arial"/>
              </a:rPr>
              <a:t>til</a:t>
            </a:r>
            <a:r>
              <a:rPr sz="1250" b="1" spc="90">
                <a:solidFill>
                  <a:srgbClr val="FFFFFF"/>
                </a:solidFill>
                <a:latin typeface="Arial"/>
                <a:cs typeface="Arial"/>
              </a:rPr>
              <a:t> </a:t>
            </a:r>
            <a:r>
              <a:rPr sz="1250" b="1" spc="-10" err="1">
                <a:solidFill>
                  <a:srgbClr val="FFFFFF"/>
                </a:solidFill>
                <a:latin typeface="Arial"/>
                <a:cs typeface="Arial"/>
              </a:rPr>
              <a:t>leverandørar</a:t>
            </a:r>
            <a:r>
              <a:rPr sz="1250" b="1" spc="-10">
                <a:solidFill>
                  <a:srgbClr val="FFFFFF"/>
                </a:solidFill>
                <a:latin typeface="Arial"/>
                <a:cs typeface="Arial"/>
              </a:rPr>
              <a:t> </a:t>
            </a:r>
            <a:r>
              <a:rPr sz="1250" err="1">
                <a:solidFill>
                  <a:srgbClr val="FFFFFF"/>
                </a:solidFill>
                <a:latin typeface="Arial"/>
                <a:cs typeface="Arial"/>
              </a:rPr>
              <a:t>Anleggsbransjen</a:t>
            </a:r>
            <a:r>
              <a:rPr sz="1250" spc="70">
                <a:solidFill>
                  <a:srgbClr val="FFFFFF"/>
                </a:solidFill>
                <a:latin typeface="Arial"/>
                <a:cs typeface="Arial"/>
              </a:rPr>
              <a:t> </a:t>
            </a:r>
            <a:r>
              <a:rPr sz="1250" err="1">
                <a:solidFill>
                  <a:srgbClr val="FFFFFF"/>
                </a:solidFill>
                <a:latin typeface="Arial"/>
                <a:cs typeface="Arial"/>
              </a:rPr>
              <a:t>i</a:t>
            </a:r>
            <a:r>
              <a:rPr sz="1250" spc="70">
                <a:solidFill>
                  <a:srgbClr val="FFFFFF"/>
                </a:solidFill>
                <a:latin typeface="Arial"/>
                <a:cs typeface="Arial"/>
              </a:rPr>
              <a:t> </a:t>
            </a:r>
            <a:r>
              <a:rPr lang="nb-NO" sz="1250">
                <a:solidFill>
                  <a:srgbClr val="FFFFFF"/>
                </a:solidFill>
                <a:latin typeface="Arial"/>
                <a:cs typeface="Arial"/>
              </a:rPr>
              <a:t>Vindafjord</a:t>
            </a:r>
            <a:r>
              <a:rPr sz="1250" spc="70">
                <a:solidFill>
                  <a:srgbClr val="FFFFFF"/>
                </a:solidFill>
                <a:latin typeface="Arial"/>
                <a:cs typeface="Arial"/>
              </a:rPr>
              <a:t> </a:t>
            </a:r>
            <a:r>
              <a:rPr sz="1250" err="1">
                <a:solidFill>
                  <a:srgbClr val="FFFFFF"/>
                </a:solidFill>
                <a:latin typeface="Arial"/>
                <a:cs typeface="Arial"/>
              </a:rPr>
              <a:t>kan</a:t>
            </a:r>
            <a:r>
              <a:rPr sz="1250" spc="70">
                <a:solidFill>
                  <a:srgbClr val="FFFFFF"/>
                </a:solidFill>
                <a:latin typeface="Arial"/>
                <a:cs typeface="Arial"/>
              </a:rPr>
              <a:t> </a:t>
            </a:r>
            <a:r>
              <a:rPr sz="1250" spc="-25" err="1">
                <a:solidFill>
                  <a:srgbClr val="FFFFFF"/>
                </a:solidFill>
                <a:latin typeface="Arial"/>
                <a:cs typeface="Arial"/>
              </a:rPr>
              <a:t>få</a:t>
            </a:r>
            <a:r>
              <a:rPr sz="1250" spc="-25">
                <a:solidFill>
                  <a:srgbClr val="FFFFFF"/>
                </a:solidFill>
                <a:latin typeface="Arial"/>
                <a:cs typeface="Arial"/>
              </a:rPr>
              <a:t> </a:t>
            </a:r>
            <a:r>
              <a:rPr lang="en-US" sz="1250" err="1">
                <a:solidFill>
                  <a:srgbClr val="FFFFFF"/>
                </a:solidFill>
                <a:latin typeface="Arial"/>
                <a:cs typeface="Arial"/>
              </a:rPr>
              <a:t>viktige</a:t>
            </a:r>
            <a:r>
              <a:rPr sz="1250" spc="45">
                <a:solidFill>
                  <a:srgbClr val="FFFFFF"/>
                </a:solidFill>
                <a:latin typeface="Arial"/>
                <a:cs typeface="Arial"/>
              </a:rPr>
              <a:t> </a:t>
            </a:r>
            <a:r>
              <a:rPr sz="1250" err="1">
                <a:solidFill>
                  <a:srgbClr val="FFFFFF"/>
                </a:solidFill>
                <a:latin typeface="Arial"/>
                <a:cs typeface="Arial"/>
              </a:rPr>
              <a:t>oppdrag</a:t>
            </a:r>
            <a:r>
              <a:rPr sz="1250" spc="45">
                <a:solidFill>
                  <a:srgbClr val="FFFFFF"/>
                </a:solidFill>
                <a:latin typeface="Arial"/>
                <a:cs typeface="Arial"/>
              </a:rPr>
              <a:t> </a:t>
            </a:r>
            <a:r>
              <a:rPr sz="1250" err="1">
                <a:solidFill>
                  <a:srgbClr val="FFFFFF"/>
                </a:solidFill>
                <a:latin typeface="Arial"/>
                <a:cs typeface="Arial"/>
              </a:rPr>
              <a:t>knytt</a:t>
            </a:r>
            <a:r>
              <a:rPr sz="1250" spc="45">
                <a:solidFill>
                  <a:srgbClr val="FFFFFF"/>
                </a:solidFill>
                <a:latin typeface="Arial"/>
                <a:cs typeface="Arial"/>
              </a:rPr>
              <a:t> </a:t>
            </a:r>
            <a:r>
              <a:rPr sz="1250" err="1">
                <a:solidFill>
                  <a:srgbClr val="FFFFFF"/>
                </a:solidFill>
                <a:latin typeface="Arial"/>
                <a:cs typeface="Arial"/>
              </a:rPr>
              <a:t>til</a:t>
            </a:r>
            <a:r>
              <a:rPr sz="1250" spc="45">
                <a:solidFill>
                  <a:srgbClr val="FFFFFF"/>
                </a:solidFill>
                <a:latin typeface="Arial"/>
                <a:cs typeface="Arial"/>
              </a:rPr>
              <a:t> </a:t>
            </a:r>
            <a:r>
              <a:rPr lang="en-US" sz="1250" err="1">
                <a:solidFill>
                  <a:srgbClr val="FFFFFF"/>
                </a:solidFill>
                <a:latin typeface="Arial"/>
                <a:cs typeface="Arial"/>
              </a:rPr>
              <a:t>utvikling</a:t>
            </a:r>
            <a:r>
              <a:rPr sz="1250" spc="45">
                <a:solidFill>
                  <a:srgbClr val="FFFFFF"/>
                </a:solidFill>
                <a:latin typeface="Arial"/>
                <a:cs typeface="Arial"/>
              </a:rPr>
              <a:t> </a:t>
            </a:r>
            <a:r>
              <a:rPr sz="1250" spc="-25" err="1">
                <a:solidFill>
                  <a:srgbClr val="FFFFFF"/>
                </a:solidFill>
                <a:latin typeface="Arial"/>
                <a:cs typeface="Arial"/>
              </a:rPr>
              <a:t>og</a:t>
            </a:r>
            <a:r>
              <a:rPr sz="1250" spc="-25">
                <a:solidFill>
                  <a:srgbClr val="FFFFFF"/>
                </a:solidFill>
                <a:latin typeface="Arial"/>
                <a:cs typeface="Arial"/>
              </a:rPr>
              <a:t> </a:t>
            </a:r>
            <a:r>
              <a:rPr lang="en-US" sz="1250" err="1">
                <a:solidFill>
                  <a:srgbClr val="FFFFFF"/>
                </a:solidFill>
                <a:latin typeface="Arial"/>
                <a:cs typeface="Arial"/>
              </a:rPr>
              <a:t>bygging</a:t>
            </a:r>
            <a:r>
              <a:rPr sz="1250" spc="70">
                <a:solidFill>
                  <a:srgbClr val="FFFFFF"/>
                </a:solidFill>
                <a:latin typeface="Arial"/>
                <a:cs typeface="Arial"/>
              </a:rPr>
              <a:t> </a:t>
            </a:r>
            <a:r>
              <a:rPr sz="1250">
                <a:solidFill>
                  <a:srgbClr val="FFFFFF"/>
                </a:solidFill>
                <a:latin typeface="Arial"/>
                <a:cs typeface="Arial"/>
              </a:rPr>
              <a:t>av</a:t>
            </a:r>
            <a:r>
              <a:rPr sz="1250" spc="70">
                <a:solidFill>
                  <a:srgbClr val="FFFFFF"/>
                </a:solidFill>
                <a:latin typeface="Arial"/>
                <a:cs typeface="Arial"/>
              </a:rPr>
              <a:t> </a:t>
            </a:r>
            <a:r>
              <a:rPr sz="1250" err="1">
                <a:solidFill>
                  <a:srgbClr val="FFFFFF"/>
                </a:solidFill>
                <a:latin typeface="Arial"/>
                <a:cs typeface="Arial"/>
              </a:rPr>
              <a:t>vindkraftverk</a:t>
            </a:r>
            <a:r>
              <a:rPr lang="en-US" sz="1250" err="1">
                <a:solidFill>
                  <a:srgbClr val="FFFFFF"/>
                </a:solidFill>
                <a:latin typeface="Arial"/>
                <a:cs typeface="Arial"/>
              </a:rPr>
              <a:t>et</a:t>
            </a:r>
            <a:r>
              <a:rPr lang="nb-NO" sz="1250">
                <a:solidFill>
                  <a:srgbClr val="FFFFFF"/>
                </a:solidFill>
                <a:latin typeface="Arial"/>
                <a:cs typeface="Arial"/>
              </a:rPr>
              <a:t>. I tillegg til midlertidige leveransar i byggefasen, vil prosjektet skape behov for permanente stillingar og lokale leveransar innan drift og vedlikehald, til dømes innan elektriske anlegg, vegvedlikehald, brøyting, leige av lager- og kontorfasilitetar, reinhald og teletenester. Hydro vil bruke bedrifter i Ølensvåg og Vindafjord så langt det lar seg gjere.</a:t>
            </a:r>
          </a:p>
          <a:p>
            <a:pPr marL="12700" marR="5080">
              <a:lnSpc>
                <a:spcPct val="108000"/>
              </a:lnSpc>
              <a:spcBef>
                <a:spcPts val="90"/>
              </a:spcBef>
            </a:pPr>
            <a:endParaRPr sz="1250">
              <a:latin typeface="Arial"/>
              <a:cs typeface="Arial"/>
            </a:endParaRPr>
          </a:p>
        </p:txBody>
      </p:sp>
      <p:sp>
        <p:nvSpPr>
          <p:cNvPr id="24" name="object 24"/>
          <p:cNvSpPr/>
          <p:nvPr/>
        </p:nvSpPr>
        <p:spPr>
          <a:xfrm>
            <a:off x="9518650" y="7877175"/>
            <a:ext cx="2843530" cy="76200"/>
          </a:xfrm>
          <a:custGeom>
            <a:avLst/>
            <a:gdLst/>
            <a:ahLst/>
            <a:cxnLst/>
            <a:rect l="l" t="t" r="r" b="b"/>
            <a:pathLst>
              <a:path w="2995929">
                <a:moveTo>
                  <a:pt x="0" y="0"/>
                </a:moveTo>
                <a:lnTo>
                  <a:pt x="2995505" y="0"/>
                </a:lnTo>
              </a:path>
            </a:pathLst>
          </a:custGeom>
          <a:ln w="5319">
            <a:solidFill>
              <a:srgbClr val="B2B2B2"/>
            </a:solidFill>
          </a:ln>
        </p:spPr>
        <p:txBody>
          <a:bodyPr wrap="square" lIns="0" tIns="0" rIns="0" bIns="0" rtlCol="0"/>
          <a:lstStyle/>
          <a:p>
            <a:endParaRPr/>
          </a:p>
        </p:txBody>
      </p:sp>
      <p:sp>
        <p:nvSpPr>
          <p:cNvPr id="25" name="object 25"/>
          <p:cNvSpPr/>
          <p:nvPr/>
        </p:nvSpPr>
        <p:spPr>
          <a:xfrm>
            <a:off x="9518650" y="5972175"/>
            <a:ext cx="2895600" cy="76200"/>
          </a:xfrm>
          <a:custGeom>
            <a:avLst/>
            <a:gdLst/>
            <a:ahLst/>
            <a:cxnLst/>
            <a:rect l="l" t="t" r="r" b="b"/>
            <a:pathLst>
              <a:path w="2995929">
                <a:moveTo>
                  <a:pt x="0" y="0"/>
                </a:moveTo>
                <a:lnTo>
                  <a:pt x="2995505" y="0"/>
                </a:lnTo>
              </a:path>
            </a:pathLst>
          </a:custGeom>
          <a:ln w="5319">
            <a:solidFill>
              <a:srgbClr val="B2B2B2"/>
            </a:solidFill>
          </a:ln>
        </p:spPr>
        <p:txBody>
          <a:bodyPr wrap="square" lIns="0" tIns="0" rIns="0" bIns="0" rtlCol="0"/>
          <a:lstStyle/>
          <a:p>
            <a:endParaRPr/>
          </a:p>
        </p:txBody>
      </p:sp>
      <p:sp>
        <p:nvSpPr>
          <p:cNvPr id="28" name="object 28"/>
          <p:cNvSpPr/>
          <p:nvPr/>
        </p:nvSpPr>
        <p:spPr>
          <a:xfrm>
            <a:off x="9442450" y="10001221"/>
            <a:ext cx="2995930" cy="0"/>
          </a:xfrm>
          <a:custGeom>
            <a:avLst/>
            <a:gdLst/>
            <a:ahLst/>
            <a:cxnLst/>
            <a:rect l="l" t="t" r="r" b="b"/>
            <a:pathLst>
              <a:path w="2995930">
                <a:moveTo>
                  <a:pt x="0" y="0"/>
                </a:moveTo>
                <a:lnTo>
                  <a:pt x="2995505" y="0"/>
                </a:lnTo>
              </a:path>
            </a:pathLst>
          </a:custGeom>
          <a:ln w="5319">
            <a:solidFill>
              <a:srgbClr val="B2B2B2"/>
            </a:solidFill>
          </a:ln>
        </p:spPr>
        <p:txBody>
          <a:bodyPr wrap="square" lIns="0" tIns="0" rIns="0" bIns="0" rtlCol="0"/>
          <a:lstStyle/>
          <a:p>
            <a:endParaRPr/>
          </a:p>
        </p:txBody>
      </p:sp>
      <p:grpSp>
        <p:nvGrpSpPr>
          <p:cNvPr id="29" name="object 29"/>
          <p:cNvGrpSpPr/>
          <p:nvPr/>
        </p:nvGrpSpPr>
        <p:grpSpPr>
          <a:xfrm>
            <a:off x="2584450" y="6505575"/>
            <a:ext cx="5501223" cy="6621610"/>
            <a:chOff x="1746250" y="6581775"/>
            <a:chExt cx="5501223" cy="6621610"/>
          </a:xfrm>
        </p:grpSpPr>
        <p:pic>
          <p:nvPicPr>
            <p:cNvPr id="30" name="object 30"/>
            <p:cNvPicPr/>
            <p:nvPr/>
          </p:nvPicPr>
          <p:blipFill>
            <a:blip r:embed="rId2" cstate="print"/>
            <a:stretch>
              <a:fillRect/>
            </a:stretch>
          </p:blipFill>
          <p:spPr>
            <a:xfrm>
              <a:off x="1974850" y="6581775"/>
              <a:ext cx="5272623" cy="6621610"/>
            </a:xfrm>
            <a:prstGeom prst="rect">
              <a:avLst/>
            </a:prstGeom>
          </p:spPr>
        </p:pic>
        <p:sp>
          <p:nvSpPr>
            <p:cNvPr id="31" name="object 31"/>
            <p:cNvSpPr/>
            <p:nvPr/>
          </p:nvSpPr>
          <p:spPr>
            <a:xfrm>
              <a:off x="1746250" y="10562863"/>
              <a:ext cx="616585" cy="1632312"/>
            </a:xfrm>
            <a:custGeom>
              <a:avLst/>
              <a:gdLst/>
              <a:ahLst/>
              <a:cxnLst/>
              <a:rect l="l" t="t" r="r" b="b"/>
              <a:pathLst>
                <a:path w="616585" h="1193800">
                  <a:moveTo>
                    <a:pt x="0" y="0"/>
                  </a:moveTo>
                  <a:lnTo>
                    <a:pt x="0" y="1193508"/>
                  </a:lnTo>
                  <a:lnTo>
                    <a:pt x="616034" y="1193508"/>
                  </a:lnTo>
                </a:path>
              </a:pathLst>
            </a:custGeom>
            <a:ln w="14184">
              <a:solidFill>
                <a:srgbClr val="415263"/>
              </a:solidFill>
            </a:ln>
          </p:spPr>
          <p:txBody>
            <a:bodyPr wrap="square" lIns="0" tIns="0" rIns="0" bIns="0" rtlCol="0"/>
            <a:lstStyle/>
            <a:p>
              <a:endParaRPr/>
            </a:p>
          </p:txBody>
        </p:sp>
        <p:sp>
          <p:nvSpPr>
            <p:cNvPr id="32" name="object 32"/>
            <p:cNvSpPr/>
            <p:nvPr/>
          </p:nvSpPr>
          <p:spPr>
            <a:xfrm>
              <a:off x="2279650" y="12144375"/>
              <a:ext cx="152400" cy="152400"/>
            </a:xfrm>
            <a:custGeom>
              <a:avLst/>
              <a:gdLst/>
              <a:ahLst/>
              <a:cxnLst/>
              <a:rect l="l" t="t" r="r" b="b"/>
              <a:pathLst>
                <a:path w="57150" h="57150">
                  <a:moveTo>
                    <a:pt x="28369" y="0"/>
                  </a:moveTo>
                  <a:lnTo>
                    <a:pt x="17326" y="2229"/>
                  </a:lnTo>
                  <a:lnTo>
                    <a:pt x="8309" y="8309"/>
                  </a:lnTo>
                  <a:lnTo>
                    <a:pt x="2229" y="17326"/>
                  </a:lnTo>
                  <a:lnTo>
                    <a:pt x="0" y="28369"/>
                  </a:lnTo>
                  <a:lnTo>
                    <a:pt x="2229" y="39411"/>
                  </a:lnTo>
                  <a:lnTo>
                    <a:pt x="8309" y="48428"/>
                  </a:lnTo>
                  <a:lnTo>
                    <a:pt x="17326" y="54508"/>
                  </a:lnTo>
                  <a:lnTo>
                    <a:pt x="28369" y="56738"/>
                  </a:lnTo>
                  <a:lnTo>
                    <a:pt x="39411" y="54508"/>
                  </a:lnTo>
                  <a:lnTo>
                    <a:pt x="48428" y="48428"/>
                  </a:lnTo>
                  <a:lnTo>
                    <a:pt x="54508" y="39411"/>
                  </a:lnTo>
                  <a:lnTo>
                    <a:pt x="56738" y="28369"/>
                  </a:lnTo>
                  <a:lnTo>
                    <a:pt x="54508" y="17326"/>
                  </a:lnTo>
                  <a:lnTo>
                    <a:pt x="48428" y="8309"/>
                  </a:lnTo>
                  <a:lnTo>
                    <a:pt x="39411" y="2229"/>
                  </a:lnTo>
                  <a:lnTo>
                    <a:pt x="28369" y="0"/>
                  </a:lnTo>
                  <a:close/>
                </a:path>
              </a:pathLst>
            </a:custGeom>
            <a:solidFill>
              <a:srgbClr val="415263"/>
            </a:solidFill>
          </p:spPr>
          <p:txBody>
            <a:bodyPr wrap="square" lIns="0" tIns="0" rIns="0" bIns="0" rtlCol="0"/>
            <a:lstStyle/>
            <a:p>
              <a:endParaRPr/>
            </a:p>
          </p:txBody>
        </p:sp>
      </p:grpSp>
      <p:sp>
        <p:nvSpPr>
          <p:cNvPr id="35" name="object 35"/>
          <p:cNvSpPr txBox="1"/>
          <p:nvPr/>
        </p:nvSpPr>
        <p:spPr>
          <a:xfrm>
            <a:off x="4773499" y="11263450"/>
            <a:ext cx="777875" cy="221615"/>
          </a:xfrm>
          <a:prstGeom prst="rect">
            <a:avLst/>
          </a:prstGeom>
        </p:spPr>
        <p:txBody>
          <a:bodyPr vert="horz" wrap="square" lIns="0" tIns="17145" rIns="0" bIns="0" rtlCol="0">
            <a:spAutoFit/>
          </a:bodyPr>
          <a:lstStyle/>
          <a:p>
            <a:pPr marL="12700">
              <a:lnSpc>
                <a:spcPct val="100000"/>
              </a:lnSpc>
              <a:spcBef>
                <a:spcPts val="135"/>
              </a:spcBef>
            </a:pPr>
            <a:r>
              <a:rPr sz="1250" b="1" spc="-10">
                <a:solidFill>
                  <a:srgbClr val="FFFFFF"/>
                </a:solidFill>
                <a:latin typeface="Arial"/>
                <a:cs typeface="Arial"/>
              </a:rPr>
              <a:t>Høyanger</a:t>
            </a:r>
            <a:endParaRPr sz="1250">
              <a:latin typeface="Arial"/>
              <a:cs typeface="Arial"/>
            </a:endParaRPr>
          </a:p>
        </p:txBody>
      </p:sp>
      <p:sp>
        <p:nvSpPr>
          <p:cNvPr id="36" name="object 36"/>
          <p:cNvSpPr txBox="1"/>
          <p:nvPr/>
        </p:nvSpPr>
        <p:spPr>
          <a:xfrm>
            <a:off x="4773499" y="11566159"/>
            <a:ext cx="1516380" cy="1032510"/>
          </a:xfrm>
          <a:prstGeom prst="rect">
            <a:avLst/>
          </a:prstGeom>
        </p:spPr>
        <p:txBody>
          <a:bodyPr vert="horz" wrap="square" lIns="0" tIns="12700" rIns="0" bIns="0" rtlCol="0">
            <a:spAutoFit/>
          </a:bodyPr>
          <a:lstStyle/>
          <a:p>
            <a:pPr marL="12700">
              <a:lnSpc>
                <a:spcPts val="3965"/>
              </a:lnSpc>
              <a:spcBef>
                <a:spcPts val="100"/>
              </a:spcBef>
            </a:pPr>
            <a:r>
              <a:rPr sz="3350" spc="-25">
                <a:solidFill>
                  <a:srgbClr val="FFFFFF"/>
                </a:solidFill>
                <a:latin typeface="Ivar Display Hydro"/>
                <a:cs typeface="Ivar Display Hydro"/>
              </a:rPr>
              <a:t>720</a:t>
            </a:r>
            <a:endParaRPr sz="3350">
              <a:latin typeface="Ivar Display Hydro"/>
              <a:cs typeface="Ivar Display Hydro"/>
            </a:endParaRPr>
          </a:p>
          <a:p>
            <a:pPr marL="12700">
              <a:lnSpc>
                <a:spcPts val="3965"/>
              </a:lnSpc>
            </a:pPr>
            <a:r>
              <a:rPr sz="3350" spc="-30">
                <a:solidFill>
                  <a:srgbClr val="FFFFFF"/>
                </a:solidFill>
                <a:latin typeface="Ivar Display Hydro"/>
                <a:cs typeface="Ivar Display Hydro"/>
              </a:rPr>
              <a:t>millionar</a:t>
            </a:r>
            <a:endParaRPr sz="3350">
              <a:latin typeface="Ivar Display Hydro"/>
              <a:cs typeface="Ivar Display Hydro"/>
            </a:endParaRPr>
          </a:p>
        </p:txBody>
      </p:sp>
      <p:sp>
        <p:nvSpPr>
          <p:cNvPr id="9" name="object 9"/>
          <p:cNvSpPr txBox="1"/>
          <p:nvPr/>
        </p:nvSpPr>
        <p:spPr>
          <a:xfrm>
            <a:off x="984423" y="7237477"/>
            <a:ext cx="2402078" cy="3924088"/>
          </a:xfrm>
          <a:prstGeom prst="rect">
            <a:avLst/>
          </a:prstGeom>
        </p:spPr>
        <p:txBody>
          <a:bodyPr vert="horz" wrap="square" lIns="0" tIns="12700" rIns="0" bIns="0" rtlCol="0">
            <a:spAutoFit/>
          </a:bodyPr>
          <a:lstStyle/>
          <a:p>
            <a:pPr marL="12700">
              <a:lnSpc>
                <a:spcPct val="100000"/>
              </a:lnSpc>
              <a:spcBef>
                <a:spcPts val="100"/>
              </a:spcBef>
            </a:pPr>
            <a:r>
              <a:rPr lang="nb-NO" sz="3350">
                <a:solidFill>
                  <a:srgbClr val="006F63"/>
                </a:solidFill>
                <a:latin typeface="Ivar Display Hydro"/>
                <a:cs typeface="Ivar Display Hydro"/>
              </a:rPr>
              <a:t>9-15</a:t>
            </a:r>
            <a:r>
              <a:rPr sz="3350" spc="-75">
                <a:solidFill>
                  <a:srgbClr val="006F63"/>
                </a:solidFill>
                <a:latin typeface="Ivar Display Hydro"/>
                <a:cs typeface="Ivar Display Hydro"/>
              </a:rPr>
              <a:t> </a:t>
            </a:r>
            <a:r>
              <a:rPr sz="3350" spc="-10" err="1">
                <a:solidFill>
                  <a:srgbClr val="006F63"/>
                </a:solidFill>
                <a:latin typeface="Ivar Display Hydro"/>
                <a:cs typeface="Ivar Display Hydro"/>
              </a:rPr>
              <a:t>millionar</a:t>
            </a:r>
            <a:r>
              <a:rPr lang="en-US" sz="3350" spc="-10">
                <a:solidFill>
                  <a:srgbClr val="006F63"/>
                </a:solidFill>
                <a:latin typeface="Ivar Display Hydro"/>
                <a:cs typeface="Ivar Display Hydro"/>
              </a:rPr>
              <a:t> </a:t>
            </a:r>
            <a:r>
              <a:rPr lang="en-US" sz="3350" spc="-10" err="1">
                <a:solidFill>
                  <a:srgbClr val="006F63"/>
                </a:solidFill>
                <a:latin typeface="Ivar Display Hydro"/>
                <a:cs typeface="Ivar Display Hydro"/>
              </a:rPr>
              <a:t>kvart</a:t>
            </a:r>
            <a:r>
              <a:rPr lang="en-US" sz="3350" spc="-10">
                <a:solidFill>
                  <a:srgbClr val="006F63"/>
                </a:solidFill>
                <a:latin typeface="Ivar Display Hydro"/>
                <a:cs typeface="Ivar Display Hydro"/>
              </a:rPr>
              <a:t> </a:t>
            </a:r>
            <a:r>
              <a:rPr lang="en-US" sz="3350" spc="-10" err="1">
                <a:solidFill>
                  <a:srgbClr val="006F63"/>
                </a:solidFill>
                <a:latin typeface="Ivar Display Hydro"/>
                <a:cs typeface="Ivar Display Hydro"/>
              </a:rPr>
              <a:t>år</a:t>
            </a:r>
            <a:r>
              <a:rPr lang="nb-NO" sz="3350" spc="-10">
                <a:solidFill>
                  <a:srgbClr val="006F63"/>
                </a:solidFill>
                <a:latin typeface="Ivar Display Hydro"/>
                <a:cs typeface="Ivar Display Hydro"/>
              </a:rPr>
              <a:t> til Vindafjord</a:t>
            </a:r>
            <a:endParaRPr sz="3350">
              <a:latin typeface="Ivar Display Hydro"/>
              <a:cs typeface="Ivar Display Hydro"/>
            </a:endParaRPr>
          </a:p>
          <a:p>
            <a:pPr marL="12700" marR="5080">
              <a:lnSpc>
                <a:spcPct val="108000"/>
              </a:lnSpc>
              <a:spcBef>
                <a:spcPts val="1425"/>
              </a:spcBef>
            </a:pPr>
            <a:r>
              <a:rPr lang="nb-NO" sz="1250" spc="-10">
                <a:solidFill>
                  <a:srgbClr val="415263"/>
                </a:solidFill>
                <a:latin typeface="Arial"/>
                <a:cs typeface="Arial"/>
              </a:rPr>
              <a:t>Gjennom produksjonsavgift og eigedomsskatt får kommunane omtrent 1 million kroner per vindturbin i årlege inntekter. </a:t>
            </a:r>
          </a:p>
          <a:p>
            <a:pPr marL="12700" marR="5080">
              <a:lnSpc>
                <a:spcPct val="108000"/>
              </a:lnSpc>
              <a:spcBef>
                <a:spcPts val="1425"/>
              </a:spcBef>
            </a:pPr>
            <a:r>
              <a:rPr lang="nb-NO" sz="1250" spc="-10">
                <a:solidFill>
                  <a:srgbClr val="415263"/>
                </a:solidFill>
                <a:latin typeface="Arial"/>
                <a:cs typeface="Arial"/>
              </a:rPr>
              <a:t>Dette gir 200-400 millioner NOK over prosjektet si levetid.</a:t>
            </a:r>
          </a:p>
          <a:p>
            <a:pPr marL="12700" marR="5080">
              <a:lnSpc>
                <a:spcPct val="108000"/>
              </a:lnSpc>
              <a:spcBef>
                <a:spcPts val="1425"/>
              </a:spcBef>
            </a:pPr>
            <a:endParaRPr lang="nb-NO" sz="1250" spc="-10">
              <a:solidFill>
                <a:srgbClr val="415263"/>
              </a:solidFill>
              <a:latin typeface="Arial"/>
              <a:cs typeface="Arial"/>
            </a:endParaRPr>
          </a:p>
          <a:p>
            <a:pPr marL="12700" marR="5080">
              <a:lnSpc>
                <a:spcPct val="108000"/>
              </a:lnSpc>
              <a:spcBef>
                <a:spcPts val="1425"/>
              </a:spcBef>
            </a:pPr>
            <a:endParaRPr sz="1250">
              <a:latin typeface="Arial"/>
              <a:cs typeface="Arial"/>
            </a:endParaRPr>
          </a:p>
        </p:txBody>
      </p:sp>
      <p:sp>
        <p:nvSpPr>
          <p:cNvPr id="18" name="object 12">
            <a:extLst>
              <a:ext uri="{FF2B5EF4-FFF2-40B4-BE49-F238E27FC236}">
                <a16:creationId xmlns:a16="http://schemas.microsoft.com/office/drawing/2014/main" id="{4FB73A58-3AA2-172F-E691-90F5D3A48B38}"/>
              </a:ext>
            </a:extLst>
          </p:cNvPr>
          <p:cNvSpPr txBox="1"/>
          <p:nvPr/>
        </p:nvSpPr>
        <p:spPr>
          <a:xfrm>
            <a:off x="9518650" y="6124575"/>
            <a:ext cx="3048000" cy="1359346"/>
          </a:xfrm>
          <a:prstGeom prst="rect">
            <a:avLst/>
          </a:prstGeom>
        </p:spPr>
        <p:txBody>
          <a:bodyPr vert="horz" wrap="square" lIns="0" tIns="12700" rIns="0" bIns="0" rtlCol="0">
            <a:spAutoFit/>
          </a:bodyPr>
          <a:lstStyle/>
          <a:p>
            <a:pPr marL="12700">
              <a:lnSpc>
                <a:spcPct val="100000"/>
              </a:lnSpc>
              <a:spcBef>
                <a:spcPts val="100"/>
              </a:spcBef>
            </a:pPr>
            <a:r>
              <a:rPr lang="nb-NO" sz="1250">
                <a:solidFill>
                  <a:srgbClr val="415263"/>
                </a:solidFill>
                <a:latin typeface="Arial"/>
                <a:cs typeface="Arial"/>
              </a:rPr>
              <a:t>Kommunale inntekter vil bidra til å finansiere skoler, barnehagar eller sjukeheimar. Inntektene kan gi moglegheiter for betre vegar og infrastruktur, eit sterkere tenestetilbod, tilflytning og ny aktivitet og vekst i Vindafjord kommune. </a:t>
            </a:r>
            <a:endParaRPr sz="1250">
              <a:latin typeface="Arial"/>
              <a:cs typeface="Arial"/>
            </a:endParaRPr>
          </a:p>
        </p:txBody>
      </p:sp>
      <p:sp>
        <p:nvSpPr>
          <p:cNvPr id="19" name="object 12">
            <a:extLst>
              <a:ext uri="{FF2B5EF4-FFF2-40B4-BE49-F238E27FC236}">
                <a16:creationId xmlns:a16="http://schemas.microsoft.com/office/drawing/2014/main" id="{0E05DC7E-17C0-E19A-09D1-D4CE2B9C38F1}"/>
              </a:ext>
            </a:extLst>
          </p:cNvPr>
          <p:cNvSpPr txBox="1"/>
          <p:nvPr/>
        </p:nvSpPr>
        <p:spPr>
          <a:xfrm>
            <a:off x="9442450" y="10239375"/>
            <a:ext cx="2895600" cy="3090590"/>
          </a:xfrm>
          <a:prstGeom prst="rect">
            <a:avLst/>
          </a:prstGeom>
        </p:spPr>
        <p:txBody>
          <a:bodyPr vert="horz" wrap="square" lIns="0" tIns="12700" rIns="0" bIns="0" rtlCol="0">
            <a:spAutoFit/>
          </a:bodyPr>
          <a:lstStyle/>
          <a:p>
            <a:r>
              <a:rPr lang="nb-NO" sz="1250">
                <a:solidFill>
                  <a:srgbClr val="415263"/>
                </a:solidFill>
                <a:latin typeface="Arial"/>
                <a:cs typeface="Arial"/>
              </a:rPr>
              <a:t>I tillegg til å gjere tilgjengeleg kraft for lokal industri vil Haugaland Industrikraft også etablere eit fond for aktiviteter og prosjekter som kjem lokalsamfunnet til gode. </a:t>
            </a:r>
          </a:p>
          <a:p>
            <a:endParaRPr lang="nb-NO" sz="1250">
              <a:solidFill>
                <a:srgbClr val="415263"/>
              </a:solidFill>
              <a:latin typeface="Arial"/>
              <a:cs typeface="Arial"/>
            </a:endParaRPr>
          </a:p>
          <a:p>
            <a:r>
              <a:rPr lang="nb-NO" sz="1250">
                <a:solidFill>
                  <a:srgbClr val="415263"/>
                </a:solidFill>
                <a:latin typeface="Arial"/>
                <a:cs typeface="Arial"/>
              </a:rPr>
              <a:t>Som del av konsekvensutgreiinga vil Hydro gå i dialog med lokalsamfunn, naboar, grunneigarar og Vindafjord kommune for å få innspel til moglege lokale støttetiltak og initiativ til allmennyttige formål som kan bli realisert gjennom ei utbygging. Eksempel på slike tiltak er ei forlenging av sykkel- og gangvegen langs Europavei 134 sør for Bukkanibba. </a:t>
            </a:r>
          </a:p>
        </p:txBody>
      </p:sp>
      <p:sp>
        <p:nvSpPr>
          <p:cNvPr id="20" name="object 22">
            <a:extLst>
              <a:ext uri="{FF2B5EF4-FFF2-40B4-BE49-F238E27FC236}">
                <a16:creationId xmlns:a16="http://schemas.microsoft.com/office/drawing/2014/main" id="{24AFC2E1-F603-D2D4-2662-6948C77507BD}"/>
              </a:ext>
            </a:extLst>
          </p:cNvPr>
          <p:cNvSpPr txBox="1"/>
          <p:nvPr/>
        </p:nvSpPr>
        <p:spPr>
          <a:xfrm>
            <a:off x="16224250" y="1781175"/>
            <a:ext cx="3200400" cy="3096938"/>
          </a:xfrm>
          <a:prstGeom prst="rect">
            <a:avLst/>
          </a:prstGeom>
        </p:spPr>
        <p:txBody>
          <a:bodyPr vert="horz" wrap="square" lIns="0" tIns="26670" rIns="0" bIns="0" rtlCol="0">
            <a:spAutoFit/>
          </a:bodyPr>
          <a:lstStyle/>
          <a:p>
            <a:pPr marL="12700">
              <a:lnSpc>
                <a:spcPct val="100000"/>
              </a:lnSpc>
              <a:spcBef>
                <a:spcPts val="210"/>
              </a:spcBef>
            </a:pPr>
            <a:r>
              <a:rPr lang="nb-NO" sz="1250" b="1">
                <a:solidFill>
                  <a:srgbClr val="FFFFFF"/>
                </a:solidFill>
                <a:latin typeface="Arial"/>
                <a:cs typeface="Arial"/>
              </a:rPr>
              <a:t>Tilskuddsordning for natur- og friluftstiltak</a:t>
            </a:r>
            <a:endParaRPr sz="1250">
              <a:latin typeface="Arial"/>
              <a:cs typeface="Arial"/>
            </a:endParaRPr>
          </a:p>
          <a:p>
            <a:pPr marL="12700" marR="5080">
              <a:lnSpc>
                <a:spcPct val="108000"/>
              </a:lnSpc>
            </a:pPr>
            <a:r>
              <a:rPr lang="nb-NO" sz="1250">
                <a:solidFill>
                  <a:srgbClr val="FFFFFF"/>
                </a:solidFill>
                <a:latin typeface="Arial"/>
                <a:cs typeface="Arial"/>
              </a:rPr>
              <a:t>Gjennom etablerte ordningar kan innbyggjarar i Vindafjord kommune søkje om støtte til lokale tiltak for å sikre at interesser som vert påverka av vindkraftproduksjon får noko tilbake. Tilskudda verte tildelt i kommunar med landbaserte vindkraftverk, samt i nabokommunar. </a:t>
            </a:r>
          </a:p>
          <a:p>
            <a:pPr marL="12700" marR="5080">
              <a:lnSpc>
                <a:spcPct val="108000"/>
              </a:lnSpc>
            </a:pPr>
            <a:endParaRPr lang="nb-NO" sz="1250">
              <a:solidFill>
                <a:srgbClr val="FFFFFF"/>
              </a:solidFill>
              <a:latin typeface="Arial"/>
              <a:cs typeface="Arial"/>
            </a:endParaRPr>
          </a:p>
          <a:p>
            <a:pPr marL="12700" marR="5080">
              <a:lnSpc>
                <a:spcPct val="108000"/>
              </a:lnSpc>
            </a:pPr>
            <a:r>
              <a:rPr lang="nb-NO" sz="1250">
                <a:solidFill>
                  <a:srgbClr val="FFFFFF"/>
                </a:solidFill>
                <a:latin typeface="Arial"/>
                <a:cs typeface="Arial"/>
              </a:rPr>
              <a:t>I 2025 fekk norske vindkraftkommunar 28 millioner i støtte. Her er det til dømes gitt støtte til gapahuk, turløyper, parkeringsplassar, toalett, restaurering av bygg osv. </a:t>
            </a:r>
            <a:endParaRPr sz="1250">
              <a:solidFill>
                <a:srgbClr val="FFFFFF"/>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87747-09F5-0381-42C2-7BD0C751E12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7D706D2-910B-09C3-E6A4-6B6811D11464}"/>
              </a:ext>
            </a:extLst>
          </p:cNvPr>
          <p:cNvSpPr txBox="1">
            <a:spLocks noGrp="1"/>
          </p:cNvSpPr>
          <p:nvPr>
            <p:ph type="title"/>
          </p:nvPr>
        </p:nvSpPr>
        <p:spPr>
          <a:xfrm>
            <a:off x="1010094" y="708798"/>
            <a:ext cx="5310505" cy="2539157"/>
          </a:xfrm>
          <a:prstGeom prst="rect">
            <a:avLst/>
          </a:prstGeom>
        </p:spPr>
        <p:txBody>
          <a:bodyPr vert="horz" wrap="square" lIns="0" tIns="228600" rIns="0" bIns="0" rtlCol="0">
            <a:spAutoFit/>
          </a:bodyPr>
          <a:lstStyle/>
          <a:p>
            <a:pPr marL="12700" marR="5080">
              <a:lnSpc>
                <a:spcPts val="9040"/>
              </a:lnSpc>
              <a:spcBef>
                <a:spcPts val="1800"/>
              </a:spcBef>
            </a:pPr>
            <a:r>
              <a:rPr lang="nb-NO" spc="-875"/>
              <a:t>Støy  frå vindkraft</a:t>
            </a:r>
            <a:endParaRPr spc="100"/>
          </a:p>
        </p:txBody>
      </p:sp>
      <p:sp>
        <p:nvSpPr>
          <p:cNvPr id="3" name="object 3">
            <a:extLst>
              <a:ext uri="{FF2B5EF4-FFF2-40B4-BE49-F238E27FC236}">
                <a16:creationId xmlns:a16="http://schemas.microsoft.com/office/drawing/2014/main" id="{0384D93F-59F9-2F73-BC80-F66D15038D94}"/>
              </a:ext>
            </a:extLst>
          </p:cNvPr>
          <p:cNvSpPr txBox="1"/>
          <p:nvPr/>
        </p:nvSpPr>
        <p:spPr>
          <a:xfrm>
            <a:off x="1060450" y="3914775"/>
            <a:ext cx="5450205" cy="3593676"/>
          </a:xfrm>
          <a:prstGeom prst="rect">
            <a:avLst/>
          </a:prstGeom>
        </p:spPr>
        <p:txBody>
          <a:bodyPr vert="horz" wrap="square" lIns="0" tIns="11430" rIns="0" bIns="0" rtlCol="0">
            <a:spAutoFit/>
          </a:bodyPr>
          <a:lstStyle/>
          <a:p>
            <a:pPr marL="12700" marR="295275">
              <a:lnSpc>
                <a:spcPct val="111600"/>
              </a:lnSpc>
              <a:spcBef>
                <a:spcPts val="90"/>
              </a:spcBef>
            </a:pPr>
            <a:r>
              <a:rPr lang="nb-NO" sz="1750">
                <a:solidFill>
                  <a:srgbClr val="415263"/>
                </a:solidFill>
                <a:latin typeface="Arial"/>
                <a:cs typeface="Arial"/>
              </a:rPr>
              <a:t>Grenseverdien til støy frå vindturbinar er på Lden= 45dB(A) for støyfølsom bebyggelse (som hytter og hus). Denne grenseverdien er satt på et støynivå dei fleste vil oppleve som akseptabel. </a:t>
            </a:r>
          </a:p>
          <a:p>
            <a:pPr marL="12700" marR="295275">
              <a:lnSpc>
                <a:spcPct val="111600"/>
              </a:lnSpc>
              <a:spcBef>
                <a:spcPts val="90"/>
              </a:spcBef>
            </a:pPr>
            <a:endParaRPr lang="nb-NO" sz="1750">
              <a:solidFill>
                <a:srgbClr val="415263"/>
              </a:solidFill>
              <a:latin typeface="Arial"/>
              <a:cs typeface="Arial"/>
            </a:endParaRPr>
          </a:p>
          <a:p>
            <a:pPr marL="12700" marR="295275">
              <a:lnSpc>
                <a:spcPct val="111600"/>
              </a:lnSpc>
              <a:spcBef>
                <a:spcPts val="90"/>
              </a:spcBef>
            </a:pPr>
            <a:r>
              <a:rPr lang="nb-NO" sz="1750">
                <a:solidFill>
                  <a:srgbClr val="415263"/>
                </a:solidFill>
                <a:latin typeface="Arial"/>
                <a:cs typeface="Arial"/>
              </a:rPr>
              <a:t>Dette er strengare enn grenseverdiar for støy frå vei, jernbane og industri. </a:t>
            </a:r>
          </a:p>
          <a:p>
            <a:pPr marL="12700" marR="295275">
              <a:lnSpc>
                <a:spcPct val="111600"/>
              </a:lnSpc>
              <a:spcBef>
                <a:spcPts val="90"/>
              </a:spcBef>
            </a:pPr>
            <a:endParaRPr lang="nb-NO" sz="1750">
              <a:solidFill>
                <a:srgbClr val="415263"/>
              </a:solidFill>
              <a:latin typeface="Arial"/>
              <a:cs typeface="Arial"/>
            </a:endParaRPr>
          </a:p>
          <a:p>
            <a:pPr marL="12700" marR="295275">
              <a:lnSpc>
                <a:spcPct val="111600"/>
              </a:lnSpc>
              <a:spcBef>
                <a:spcPts val="90"/>
              </a:spcBef>
            </a:pPr>
            <a:r>
              <a:rPr lang="nb-NO" sz="3350" spc="-35">
                <a:solidFill>
                  <a:srgbClr val="006F63"/>
                </a:solidFill>
                <a:latin typeface="Ivar Display Hydro"/>
              </a:rPr>
              <a:t>40 dBA = støygrensa frå eit kjøleskap.</a:t>
            </a:r>
            <a:endParaRPr sz="3350" spc="-35">
              <a:solidFill>
                <a:srgbClr val="006F63"/>
              </a:solidFill>
              <a:latin typeface="Ivar Display Hydro"/>
            </a:endParaRPr>
          </a:p>
        </p:txBody>
      </p:sp>
      <p:sp>
        <p:nvSpPr>
          <p:cNvPr id="6" name="object 6">
            <a:extLst>
              <a:ext uri="{FF2B5EF4-FFF2-40B4-BE49-F238E27FC236}">
                <a16:creationId xmlns:a16="http://schemas.microsoft.com/office/drawing/2014/main" id="{BA829E44-DE07-6295-9197-687EB38B1F77}"/>
              </a:ext>
            </a:extLst>
          </p:cNvPr>
          <p:cNvSpPr txBox="1"/>
          <p:nvPr/>
        </p:nvSpPr>
        <p:spPr>
          <a:xfrm>
            <a:off x="1136650" y="9020175"/>
            <a:ext cx="5562600" cy="1181093"/>
          </a:xfrm>
          <a:prstGeom prst="rect">
            <a:avLst/>
          </a:prstGeom>
        </p:spPr>
        <p:txBody>
          <a:bodyPr vert="horz" wrap="square" lIns="0" tIns="26670" rIns="0" bIns="0" rtlCol="0">
            <a:spAutoFit/>
          </a:bodyPr>
          <a:lstStyle/>
          <a:p>
            <a:pPr marL="12700">
              <a:lnSpc>
                <a:spcPct val="100000"/>
              </a:lnSpc>
              <a:spcBef>
                <a:spcPts val="210"/>
              </a:spcBef>
            </a:pPr>
            <a:r>
              <a:rPr lang="nb-NO" sz="1250" b="1">
                <a:solidFill>
                  <a:srgbClr val="415263"/>
                </a:solidFill>
                <a:latin typeface="Arial"/>
                <a:cs typeface="Arial"/>
              </a:rPr>
              <a:t>Korleis høyres det ut?</a:t>
            </a:r>
            <a:endParaRPr sz="1250">
              <a:latin typeface="Arial"/>
              <a:cs typeface="Arial"/>
            </a:endParaRPr>
          </a:p>
          <a:p>
            <a:r>
              <a:rPr lang="nb-NO" sz="1250" spc="40">
                <a:solidFill>
                  <a:srgbClr val="415263"/>
                </a:solidFill>
                <a:latin typeface="Arial"/>
                <a:cs typeface="Arial"/>
              </a:rPr>
              <a:t>På nært hald høyres lyden ut som ein «svisjande» lyd frå kvart enkelt blad, mens lyden på lengre avstand går over til ein meir konstant sus. Støyen vil vanlegvis auke opp til ein vindhastigheit på ca. 10 m/s. Ved større vindhastigheiter vært vindstøyen frå omgivnadane tydelegare, og vil overdøve støyen frå vindturbinane. </a:t>
            </a:r>
          </a:p>
        </p:txBody>
      </p:sp>
      <p:sp>
        <p:nvSpPr>
          <p:cNvPr id="7" name="object 7">
            <a:extLst>
              <a:ext uri="{FF2B5EF4-FFF2-40B4-BE49-F238E27FC236}">
                <a16:creationId xmlns:a16="http://schemas.microsoft.com/office/drawing/2014/main" id="{B810BD0B-B11E-2024-959E-7A6DF41D4F1C}"/>
              </a:ext>
            </a:extLst>
          </p:cNvPr>
          <p:cNvSpPr txBox="1"/>
          <p:nvPr/>
        </p:nvSpPr>
        <p:spPr>
          <a:xfrm>
            <a:off x="1106170" y="10650174"/>
            <a:ext cx="5391472" cy="1034835"/>
          </a:xfrm>
          <a:prstGeom prst="rect">
            <a:avLst/>
          </a:prstGeom>
        </p:spPr>
        <p:txBody>
          <a:bodyPr vert="horz" wrap="square" lIns="0" tIns="11430" rIns="0" bIns="0" rtlCol="0">
            <a:spAutoFit/>
          </a:bodyPr>
          <a:lstStyle/>
          <a:p>
            <a:pPr marL="12700" marR="5080" algn="l">
              <a:lnSpc>
                <a:spcPct val="108000"/>
              </a:lnSpc>
              <a:spcBef>
                <a:spcPts val="90"/>
              </a:spcBef>
            </a:pPr>
            <a:r>
              <a:rPr lang="nb-NO" sz="1250">
                <a:solidFill>
                  <a:srgbClr val="415263"/>
                </a:solidFill>
                <a:latin typeface="Arial"/>
                <a:cs typeface="Arial"/>
              </a:rPr>
              <a:t>Sjølv om det er strenge krav til grenseverdiar på støy frå vindkraftverk har vi full forståelse for at det likevel kan oppleves som plagsomt for den enkelte, særleg om natta eller ved bestemte værforhold. Støy frå vindturbinar er noko vi vil ha stort fokus på, og desse forholda skal godt belysast i ei eventuell konsekvensutgreiing.</a:t>
            </a:r>
          </a:p>
        </p:txBody>
      </p:sp>
      <p:pic>
        <p:nvPicPr>
          <p:cNvPr id="2050" name="Picture 2">
            <a:extLst>
              <a:ext uri="{FF2B5EF4-FFF2-40B4-BE49-F238E27FC236}">
                <a16:creationId xmlns:a16="http://schemas.microsoft.com/office/drawing/2014/main" id="{B3CF142C-76D5-267B-B62E-6257BEC739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
          <a:stretch/>
        </p:blipFill>
        <p:spPr bwMode="auto">
          <a:xfrm>
            <a:off x="8257309" y="0"/>
            <a:ext cx="11847368" cy="79248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35F3CE6-4A18-7A4C-9FD5-CD06F1410120}"/>
              </a:ext>
            </a:extLst>
          </p:cNvPr>
          <p:cNvSpPr txBox="1"/>
          <p:nvPr/>
        </p:nvSpPr>
        <p:spPr>
          <a:xfrm>
            <a:off x="9137650" y="9020175"/>
            <a:ext cx="10127672" cy="3701013"/>
          </a:xfrm>
          <a:prstGeom prst="rect">
            <a:avLst/>
          </a:prstGeom>
          <a:noFill/>
        </p:spPr>
        <p:txBody>
          <a:bodyPr wrap="square">
            <a:spAutoFit/>
          </a:bodyPr>
          <a:lstStyle/>
          <a:p>
            <a:r>
              <a:rPr lang="nb-NO" sz="3350" spc="-35">
                <a:solidFill>
                  <a:srgbClr val="006F63"/>
                </a:solidFill>
                <a:latin typeface="Ivar Display Hydro"/>
              </a:rPr>
              <a:t>Moderne turbinar på rundt 6 MW installert effekt har typisk ein kildestøy på rundt 105 dB(A). Støyen avtek raskt med avstanden frå generatoren. </a:t>
            </a:r>
          </a:p>
          <a:p>
            <a:endParaRPr lang="nb-NO" sz="3350" spc="-35">
              <a:solidFill>
                <a:srgbClr val="006F63"/>
              </a:solidFill>
              <a:latin typeface="Ivar Display Hydro"/>
            </a:endParaRPr>
          </a:p>
          <a:p>
            <a:r>
              <a:rPr lang="nb-NO" sz="3350" spc="-35">
                <a:solidFill>
                  <a:srgbClr val="006F63"/>
                </a:solidFill>
                <a:latin typeface="Ivar Display Hydro"/>
              </a:rPr>
              <a:t>Dersom man er over ca. 800 meter unna turbinen vil støyen normalt vere under myndigheitenes krav til støy ved hus og hytter. </a:t>
            </a:r>
          </a:p>
        </p:txBody>
      </p:sp>
    </p:spTree>
    <p:extLst>
      <p:ext uri="{BB962C8B-B14F-4D97-AF65-F5344CB8AC3E}">
        <p14:creationId xmlns:p14="http://schemas.microsoft.com/office/powerpoint/2010/main" val="3569288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4"/>
            <a:ext cx="20104100" cy="14072869"/>
            <a:chOff x="0" y="-14"/>
            <a:chExt cx="20104100" cy="14072869"/>
          </a:xfrm>
        </p:grpSpPr>
        <p:sp>
          <p:nvSpPr>
            <p:cNvPr id="3" name="object 3"/>
            <p:cNvSpPr/>
            <p:nvPr/>
          </p:nvSpPr>
          <p:spPr>
            <a:xfrm>
              <a:off x="0" y="-14"/>
              <a:ext cx="8242934" cy="14072869"/>
            </a:xfrm>
            <a:custGeom>
              <a:avLst/>
              <a:gdLst/>
              <a:ahLst/>
              <a:cxnLst/>
              <a:rect l="l" t="t" r="r" b="b"/>
              <a:pathLst>
                <a:path w="8242934" h="14072869">
                  <a:moveTo>
                    <a:pt x="8242670" y="0"/>
                  </a:moveTo>
                  <a:lnTo>
                    <a:pt x="0" y="0"/>
                  </a:lnTo>
                  <a:lnTo>
                    <a:pt x="0" y="14072849"/>
                  </a:lnTo>
                  <a:lnTo>
                    <a:pt x="8242670" y="14072849"/>
                  </a:lnTo>
                  <a:lnTo>
                    <a:pt x="8242670" y="0"/>
                  </a:lnTo>
                  <a:close/>
                </a:path>
              </a:pathLst>
            </a:custGeom>
            <a:solidFill>
              <a:srgbClr val="415263"/>
            </a:solidFill>
          </p:spPr>
          <p:txBody>
            <a:bodyPr wrap="square" lIns="0" tIns="0" rIns="0" bIns="0" rtlCol="0"/>
            <a:lstStyle/>
            <a:p>
              <a:endParaRPr/>
            </a:p>
          </p:txBody>
        </p:sp>
        <p:sp>
          <p:nvSpPr>
            <p:cNvPr id="4" name="object 4"/>
            <p:cNvSpPr/>
            <p:nvPr/>
          </p:nvSpPr>
          <p:spPr>
            <a:xfrm>
              <a:off x="8242671" y="-14"/>
              <a:ext cx="11861800" cy="14072869"/>
            </a:xfrm>
            <a:custGeom>
              <a:avLst/>
              <a:gdLst/>
              <a:ahLst/>
              <a:cxnLst/>
              <a:rect l="l" t="t" r="r" b="b"/>
              <a:pathLst>
                <a:path w="11861800" h="14072869">
                  <a:moveTo>
                    <a:pt x="11861394" y="0"/>
                  </a:moveTo>
                  <a:lnTo>
                    <a:pt x="0" y="0"/>
                  </a:lnTo>
                  <a:lnTo>
                    <a:pt x="0" y="14072849"/>
                  </a:lnTo>
                  <a:lnTo>
                    <a:pt x="11861394" y="14072849"/>
                  </a:lnTo>
                  <a:lnTo>
                    <a:pt x="11861394" y="0"/>
                  </a:lnTo>
                  <a:close/>
                </a:path>
              </a:pathLst>
            </a:custGeom>
            <a:solidFill>
              <a:srgbClr val="F0F0F0"/>
            </a:solidFill>
          </p:spPr>
          <p:txBody>
            <a:bodyPr wrap="square" lIns="0" tIns="0" rIns="0" bIns="0" rtlCol="0"/>
            <a:lstStyle/>
            <a:p>
              <a:endParaRPr/>
            </a:p>
          </p:txBody>
        </p:sp>
      </p:grpSp>
      <p:sp>
        <p:nvSpPr>
          <p:cNvPr id="5" name="object 5"/>
          <p:cNvSpPr txBox="1"/>
          <p:nvPr/>
        </p:nvSpPr>
        <p:spPr>
          <a:xfrm>
            <a:off x="881227" y="4046661"/>
            <a:ext cx="6167120" cy="6063519"/>
          </a:xfrm>
          <a:prstGeom prst="rect">
            <a:avLst/>
          </a:prstGeom>
        </p:spPr>
        <p:txBody>
          <a:bodyPr vert="horz" wrap="square" lIns="0" tIns="15240" rIns="0" bIns="0" rtlCol="0">
            <a:spAutoFit/>
          </a:bodyPr>
          <a:lstStyle/>
          <a:p>
            <a:pPr marL="12700">
              <a:lnSpc>
                <a:spcPts val="7075"/>
              </a:lnSpc>
              <a:spcBef>
                <a:spcPts val="120"/>
              </a:spcBef>
            </a:pPr>
            <a:r>
              <a:rPr sz="6000" spc="-130">
                <a:solidFill>
                  <a:srgbClr val="FFFFFF"/>
                </a:solidFill>
                <a:latin typeface="Ivar Display Hydro"/>
                <a:cs typeface="Ivar Display Hydro"/>
              </a:rPr>
              <a:t>«Kommunane</a:t>
            </a:r>
            <a:r>
              <a:rPr sz="6000" spc="-50">
                <a:solidFill>
                  <a:srgbClr val="FFFFFF"/>
                </a:solidFill>
                <a:latin typeface="Ivar Display Hydro"/>
                <a:cs typeface="Ivar Display Hydro"/>
              </a:rPr>
              <a:t> </a:t>
            </a:r>
            <a:r>
              <a:rPr sz="6000" spc="-25">
                <a:solidFill>
                  <a:srgbClr val="FFFFFF"/>
                </a:solidFill>
                <a:latin typeface="Ivar Display Hydro"/>
                <a:cs typeface="Ivar Display Hydro"/>
              </a:rPr>
              <a:t>har</a:t>
            </a:r>
            <a:endParaRPr sz="6000">
              <a:latin typeface="Ivar Display Hydro"/>
              <a:cs typeface="Ivar Display Hydro"/>
            </a:endParaRPr>
          </a:p>
          <a:p>
            <a:pPr marL="294005" marR="5080">
              <a:lnSpc>
                <a:spcPts val="6950"/>
              </a:lnSpc>
              <a:spcBef>
                <a:spcPts val="315"/>
              </a:spcBef>
            </a:pPr>
            <a:r>
              <a:rPr sz="6000">
                <a:solidFill>
                  <a:srgbClr val="FFFFFF"/>
                </a:solidFill>
                <a:latin typeface="Ivar Display Hydro"/>
                <a:cs typeface="Ivar Display Hydro"/>
              </a:rPr>
              <a:t>og</a:t>
            </a:r>
            <a:r>
              <a:rPr sz="6000" spc="-175">
                <a:solidFill>
                  <a:srgbClr val="FFFFFF"/>
                </a:solidFill>
                <a:latin typeface="Ivar Display Hydro"/>
                <a:cs typeface="Ivar Display Hydro"/>
              </a:rPr>
              <a:t> </a:t>
            </a:r>
            <a:r>
              <a:rPr sz="6000">
                <a:solidFill>
                  <a:srgbClr val="FFFFFF"/>
                </a:solidFill>
                <a:latin typeface="Ivar Display Hydro"/>
                <a:cs typeface="Ivar Display Hydro"/>
              </a:rPr>
              <a:t>skal</a:t>
            </a:r>
            <a:r>
              <a:rPr sz="6000" spc="-175">
                <a:solidFill>
                  <a:srgbClr val="FFFFFF"/>
                </a:solidFill>
                <a:latin typeface="Ivar Display Hydro"/>
                <a:cs typeface="Ivar Display Hydro"/>
              </a:rPr>
              <a:t> </a:t>
            </a:r>
            <a:r>
              <a:rPr sz="6000">
                <a:solidFill>
                  <a:srgbClr val="FFFFFF"/>
                </a:solidFill>
                <a:latin typeface="Ivar Display Hydro"/>
                <a:cs typeface="Ivar Display Hydro"/>
              </a:rPr>
              <a:t>ha</a:t>
            </a:r>
            <a:r>
              <a:rPr sz="6000" spc="-175">
                <a:solidFill>
                  <a:srgbClr val="FFFFFF"/>
                </a:solidFill>
                <a:latin typeface="Ivar Display Hydro"/>
                <a:cs typeface="Ivar Display Hydro"/>
              </a:rPr>
              <a:t> </a:t>
            </a:r>
            <a:r>
              <a:rPr sz="6000" spc="-65">
                <a:solidFill>
                  <a:srgbClr val="FFFFFF"/>
                </a:solidFill>
                <a:latin typeface="Ivar Display Hydro"/>
                <a:cs typeface="Ivar Display Hydro"/>
              </a:rPr>
              <a:t>siste</a:t>
            </a:r>
            <a:r>
              <a:rPr sz="6000" spc="-170">
                <a:solidFill>
                  <a:srgbClr val="FFFFFF"/>
                </a:solidFill>
                <a:latin typeface="Ivar Display Hydro"/>
                <a:cs typeface="Ivar Display Hydro"/>
              </a:rPr>
              <a:t> </a:t>
            </a:r>
            <a:r>
              <a:rPr sz="6000" spc="-120">
                <a:solidFill>
                  <a:srgbClr val="FFFFFF"/>
                </a:solidFill>
                <a:latin typeface="Ivar Display Hydro"/>
                <a:cs typeface="Ivar Display Hydro"/>
              </a:rPr>
              <a:t>ordet </a:t>
            </a:r>
            <a:r>
              <a:rPr sz="6000">
                <a:solidFill>
                  <a:srgbClr val="FFFFFF"/>
                </a:solidFill>
                <a:latin typeface="Ivar Display Hydro"/>
                <a:cs typeface="Ivar Display Hydro"/>
              </a:rPr>
              <a:t>i</a:t>
            </a:r>
            <a:r>
              <a:rPr sz="6000" spc="-30">
                <a:solidFill>
                  <a:srgbClr val="FFFFFF"/>
                </a:solidFill>
                <a:latin typeface="Ivar Display Hydro"/>
                <a:cs typeface="Ivar Display Hydro"/>
              </a:rPr>
              <a:t> </a:t>
            </a:r>
            <a:r>
              <a:rPr sz="6000" spc="-105">
                <a:solidFill>
                  <a:srgbClr val="FFFFFF"/>
                </a:solidFill>
                <a:latin typeface="Ivar Display Hydro"/>
                <a:cs typeface="Ivar Display Hydro"/>
              </a:rPr>
              <a:t>spørsmålet</a:t>
            </a:r>
            <a:r>
              <a:rPr sz="6000" spc="-25">
                <a:solidFill>
                  <a:srgbClr val="FFFFFF"/>
                </a:solidFill>
                <a:latin typeface="Ivar Display Hydro"/>
                <a:cs typeface="Ivar Display Hydro"/>
              </a:rPr>
              <a:t> om</a:t>
            </a:r>
            <a:endParaRPr sz="6000">
              <a:latin typeface="Ivar Display Hydro"/>
              <a:cs typeface="Ivar Display Hydro"/>
            </a:endParaRPr>
          </a:p>
          <a:p>
            <a:pPr marL="294005">
              <a:lnSpc>
                <a:spcPts val="6630"/>
              </a:lnSpc>
            </a:pPr>
            <a:r>
              <a:rPr sz="6000" spc="-35">
                <a:solidFill>
                  <a:srgbClr val="FFFFFF"/>
                </a:solidFill>
                <a:latin typeface="Ivar Display Hydro"/>
                <a:cs typeface="Ivar Display Hydro"/>
              </a:rPr>
              <a:t>det</a:t>
            </a:r>
            <a:r>
              <a:rPr sz="6000" spc="-210">
                <a:solidFill>
                  <a:srgbClr val="FFFFFF"/>
                </a:solidFill>
                <a:latin typeface="Ivar Display Hydro"/>
                <a:cs typeface="Ivar Display Hydro"/>
              </a:rPr>
              <a:t> </a:t>
            </a:r>
            <a:r>
              <a:rPr sz="6000">
                <a:solidFill>
                  <a:srgbClr val="FFFFFF"/>
                </a:solidFill>
                <a:latin typeface="Ivar Display Hydro"/>
                <a:cs typeface="Ivar Display Hydro"/>
              </a:rPr>
              <a:t>skal</a:t>
            </a:r>
            <a:r>
              <a:rPr sz="6000" spc="-200">
                <a:solidFill>
                  <a:srgbClr val="FFFFFF"/>
                </a:solidFill>
                <a:latin typeface="Ivar Display Hydro"/>
                <a:cs typeface="Ivar Display Hydro"/>
              </a:rPr>
              <a:t> </a:t>
            </a:r>
            <a:r>
              <a:rPr sz="6000" spc="-55">
                <a:solidFill>
                  <a:srgbClr val="FFFFFF"/>
                </a:solidFill>
                <a:latin typeface="Ivar Display Hydro"/>
                <a:cs typeface="Ivar Display Hydro"/>
              </a:rPr>
              <a:t>byggjast</a:t>
            </a:r>
            <a:r>
              <a:rPr sz="6000" spc="-185">
                <a:solidFill>
                  <a:srgbClr val="FFFFFF"/>
                </a:solidFill>
                <a:latin typeface="Ivar Display Hydro"/>
                <a:cs typeface="Ivar Display Hydro"/>
              </a:rPr>
              <a:t> </a:t>
            </a:r>
            <a:r>
              <a:rPr sz="6000" spc="-25">
                <a:solidFill>
                  <a:srgbClr val="FFFFFF"/>
                </a:solidFill>
                <a:latin typeface="Ivar Display Hydro"/>
                <a:cs typeface="Ivar Display Hydro"/>
              </a:rPr>
              <a:t>ut</a:t>
            </a:r>
            <a:endParaRPr sz="6000">
              <a:latin typeface="Ivar Display Hydro"/>
              <a:cs typeface="Ivar Display Hydro"/>
            </a:endParaRPr>
          </a:p>
          <a:p>
            <a:pPr marL="294005" marR="1079500">
              <a:lnSpc>
                <a:spcPts val="6950"/>
              </a:lnSpc>
              <a:spcBef>
                <a:spcPts val="315"/>
              </a:spcBef>
            </a:pPr>
            <a:r>
              <a:rPr sz="6000" spc="-60">
                <a:solidFill>
                  <a:srgbClr val="FFFFFF"/>
                </a:solidFill>
                <a:latin typeface="Ivar Display Hydro"/>
                <a:cs typeface="Ivar Display Hydro"/>
              </a:rPr>
              <a:t>eit</a:t>
            </a:r>
            <a:r>
              <a:rPr sz="6000" spc="-165">
                <a:solidFill>
                  <a:srgbClr val="FFFFFF"/>
                </a:solidFill>
                <a:latin typeface="Ivar Display Hydro"/>
                <a:cs typeface="Ivar Display Hydro"/>
              </a:rPr>
              <a:t> </a:t>
            </a:r>
            <a:r>
              <a:rPr sz="6000" spc="-70">
                <a:solidFill>
                  <a:srgbClr val="FFFFFF"/>
                </a:solidFill>
                <a:latin typeface="Ivar Display Hydro"/>
                <a:cs typeface="Ivar Display Hydro"/>
              </a:rPr>
              <a:t>vindkraftverk </a:t>
            </a:r>
            <a:r>
              <a:rPr sz="6000" spc="-65">
                <a:solidFill>
                  <a:srgbClr val="FFFFFF"/>
                </a:solidFill>
                <a:latin typeface="Ivar Display Hydro"/>
                <a:cs typeface="Ivar Display Hydro"/>
              </a:rPr>
              <a:t>eller</a:t>
            </a:r>
            <a:r>
              <a:rPr sz="6000" spc="-165">
                <a:solidFill>
                  <a:srgbClr val="FFFFFF"/>
                </a:solidFill>
                <a:latin typeface="Ivar Display Hydro"/>
                <a:cs typeface="Ivar Display Hydro"/>
              </a:rPr>
              <a:t> </a:t>
            </a:r>
            <a:r>
              <a:rPr sz="6000" spc="-10">
                <a:solidFill>
                  <a:srgbClr val="FFFFFF"/>
                </a:solidFill>
                <a:latin typeface="Ivar Display Hydro"/>
                <a:cs typeface="Ivar Display Hydro"/>
              </a:rPr>
              <a:t>ikkje»</a:t>
            </a:r>
            <a:endParaRPr sz="6000">
              <a:latin typeface="Ivar Display Hydro"/>
              <a:cs typeface="Ivar Display Hydro"/>
            </a:endParaRPr>
          </a:p>
          <a:p>
            <a:pPr marL="294005" marR="1176020">
              <a:lnSpc>
                <a:spcPct val="111700"/>
              </a:lnSpc>
              <a:spcBef>
                <a:spcPts val="2705"/>
              </a:spcBef>
            </a:pPr>
            <a:r>
              <a:rPr sz="1750">
                <a:solidFill>
                  <a:srgbClr val="FFFFFF"/>
                </a:solidFill>
                <a:latin typeface="Arial"/>
                <a:cs typeface="Arial"/>
              </a:rPr>
              <a:t>Energiminister</a:t>
            </a:r>
            <a:r>
              <a:rPr sz="1750" spc="30">
                <a:solidFill>
                  <a:srgbClr val="FFFFFF"/>
                </a:solidFill>
                <a:latin typeface="Arial"/>
                <a:cs typeface="Arial"/>
              </a:rPr>
              <a:t> </a:t>
            </a:r>
            <a:r>
              <a:rPr sz="1750" spc="-35">
                <a:solidFill>
                  <a:srgbClr val="FFFFFF"/>
                </a:solidFill>
                <a:latin typeface="Arial"/>
                <a:cs typeface="Arial"/>
              </a:rPr>
              <a:t>Terje</a:t>
            </a:r>
            <a:r>
              <a:rPr sz="1750" spc="-45">
                <a:solidFill>
                  <a:srgbClr val="FFFFFF"/>
                </a:solidFill>
                <a:latin typeface="Arial"/>
                <a:cs typeface="Arial"/>
              </a:rPr>
              <a:t> </a:t>
            </a:r>
            <a:r>
              <a:rPr sz="1750">
                <a:solidFill>
                  <a:srgbClr val="FFFFFF"/>
                </a:solidFill>
                <a:latin typeface="Arial"/>
                <a:cs typeface="Arial"/>
              </a:rPr>
              <a:t>Aasland,</a:t>
            </a:r>
            <a:r>
              <a:rPr sz="1750" spc="95">
                <a:solidFill>
                  <a:srgbClr val="FFFFFF"/>
                </a:solidFill>
                <a:latin typeface="Arial"/>
                <a:cs typeface="Arial"/>
              </a:rPr>
              <a:t> </a:t>
            </a:r>
            <a:r>
              <a:rPr sz="1750" spc="-10">
                <a:solidFill>
                  <a:srgbClr val="FFFFFF"/>
                </a:solidFill>
                <a:latin typeface="Arial"/>
                <a:cs typeface="Arial"/>
              </a:rPr>
              <a:t>8.11.2024</a:t>
            </a:r>
            <a:endParaRPr sz="1750">
              <a:latin typeface="Arial"/>
              <a:cs typeface="Arial"/>
            </a:endParaRPr>
          </a:p>
        </p:txBody>
      </p:sp>
      <p:sp>
        <p:nvSpPr>
          <p:cNvPr id="6" name="object 6"/>
          <p:cNvSpPr txBox="1"/>
          <p:nvPr/>
        </p:nvSpPr>
        <p:spPr>
          <a:xfrm>
            <a:off x="9250940" y="973110"/>
            <a:ext cx="6168390" cy="382905"/>
          </a:xfrm>
          <a:prstGeom prst="rect">
            <a:avLst/>
          </a:prstGeom>
        </p:spPr>
        <p:txBody>
          <a:bodyPr vert="horz" wrap="square" lIns="0" tIns="12065" rIns="0" bIns="0" rtlCol="0">
            <a:spAutoFit/>
          </a:bodyPr>
          <a:lstStyle/>
          <a:p>
            <a:pPr marL="12700">
              <a:lnSpc>
                <a:spcPct val="100000"/>
              </a:lnSpc>
              <a:spcBef>
                <a:spcPts val="95"/>
              </a:spcBef>
            </a:pPr>
            <a:r>
              <a:rPr sz="2350" spc="-30">
                <a:solidFill>
                  <a:srgbClr val="415263"/>
                </a:solidFill>
                <a:latin typeface="Ivar Display Hydro"/>
                <a:cs typeface="Ivar Display Hydro"/>
              </a:rPr>
              <a:t>Kommunens</a:t>
            </a:r>
            <a:r>
              <a:rPr sz="2350" spc="-20">
                <a:solidFill>
                  <a:srgbClr val="415263"/>
                </a:solidFill>
                <a:latin typeface="Ivar Display Hydro"/>
                <a:cs typeface="Ivar Display Hydro"/>
              </a:rPr>
              <a:t> </a:t>
            </a:r>
            <a:r>
              <a:rPr sz="2350" spc="-10">
                <a:solidFill>
                  <a:srgbClr val="415263"/>
                </a:solidFill>
                <a:latin typeface="Ivar Display Hydro"/>
                <a:cs typeface="Ivar Display Hydro"/>
              </a:rPr>
              <a:t>behandling</a:t>
            </a:r>
            <a:r>
              <a:rPr sz="2350" spc="-20">
                <a:solidFill>
                  <a:srgbClr val="415263"/>
                </a:solidFill>
                <a:latin typeface="Ivar Display Hydro"/>
                <a:cs typeface="Ivar Display Hydro"/>
              </a:rPr>
              <a:t> </a:t>
            </a:r>
            <a:r>
              <a:rPr sz="2350">
                <a:solidFill>
                  <a:srgbClr val="415263"/>
                </a:solidFill>
                <a:latin typeface="Ivar Display Hydro"/>
                <a:cs typeface="Ivar Display Hydro"/>
              </a:rPr>
              <a:t>av</a:t>
            </a:r>
            <a:r>
              <a:rPr sz="2350" spc="-20">
                <a:solidFill>
                  <a:srgbClr val="415263"/>
                </a:solidFill>
                <a:latin typeface="Ivar Display Hydro"/>
                <a:cs typeface="Ivar Display Hydro"/>
              </a:rPr>
              <a:t> </a:t>
            </a:r>
            <a:r>
              <a:rPr sz="2350">
                <a:solidFill>
                  <a:srgbClr val="415263"/>
                </a:solidFill>
                <a:latin typeface="Ivar Display Hydro"/>
                <a:cs typeface="Ivar Display Hydro"/>
              </a:rPr>
              <a:t>vindkraftsaker</a:t>
            </a:r>
            <a:r>
              <a:rPr sz="2350" spc="-15">
                <a:solidFill>
                  <a:srgbClr val="415263"/>
                </a:solidFill>
                <a:latin typeface="Ivar Display Hydro"/>
                <a:cs typeface="Ivar Display Hydro"/>
              </a:rPr>
              <a:t> </a:t>
            </a:r>
            <a:r>
              <a:rPr sz="2350">
                <a:solidFill>
                  <a:srgbClr val="415263"/>
                </a:solidFill>
                <a:latin typeface="Ivar Display Hydro"/>
                <a:cs typeface="Ivar Display Hydro"/>
              </a:rPr>
              <a:t>ser</a:t>
            </a:r>
            <a:r>
              <a:rPr sz="2350" spc="-20">
                <a:solidFill>
                  <a:srgbClr val="415263"/>
                </a:solidFill>
                <a:latin typeface="Ivar Display Hydro"/>
                <a:cs typeface="Ivar Display Hydro"/>
              </a:rPr>
              <a:t> </a:t>
            </a:r>
            <a:r>
              <a:rPr sz="2350">
                <a:solidFill>
                  <a:srgbClr val="415263"/>
                </a:solidFill>
                <a:latin typeface="Ivar Display Hydro"/>
                <a:cs typeface="Ivar Display Hydro"/>
              </a:rPr>
              <a:t>slik</a:t>
            </a:r>
            <a:r>
              <a:rPr sz="2350" spc="-20">
                <a:solidFill>
                  <a:srgbClr val="415263"/>
                </a:solidFill>
                <a:latin typeface="Ivar Display Hydro"/>
                <a:cs typeface="Ivar Display Hydro"/>
              </a:rPr>
              <a:t> </a:t>
            </a:r>
            <a:r>
              <a:rPr sz="2350" spc="-25">
                <a:solidFill>
                  <a:srgbClr val="415263"/>
                </a:solidFill>
                <a:latin typeface="Ivar Display Hydro"/>
                <a:cs typeface="Ivar Display Hydro"/>
              </a:rPr>
              <a:t>ut:</a:t>
            </a:r>
            <a:endParaRPr sz="2350">
              <a:latin typeface="Ivar Display Hydro"/>
              <a:cs typeface="Ivar Display Hydro"/>
            </a:endParaRPr>
          </a:p>
        </p:txBody>
      </p:sp>
      <p:sp>
        <p:nvSpPr>
          <p:cNvPr id="7" name="object 7"/>
          <p:cNvSpPr txBox="1"/>
          <p:nvPr/>
        </p:nvSpPr>
        <p:spPr>
          <a:xfrm>
            <a:off x="9250940" y="1509285"/>
            <a:ext cx="9488805" cy="2260812"/>
          </a:xfrm>
          <a:prstGeom prst="rect">
            <a:avLst/>
          </a:prstGeom>
        </p:spPr>
        <p:txBody>
          <a:bodyPr vert="horz" wrap="square" lIns="0" tIns="26670" rIns="0" bIns="0" rtlCol="0">
            <a:spAutoFit/>
          </a:bodyPr>
          <a:lstStyle/>
          <a:p>
            <a:pPr marL="193675" indent="-180975">
              <a:lnSpc>
                <a:spcPct val="100000"/>
              </a:lnSpc>
              <a:spcBef>
                <a:spcPts val="210"/>
              </a:spcBef>
              <a:buChar char="•"/>
              <a:tabLst>
                <a:tab pos="193675" algn="l"/>
              </a:tabLst>
            </a:pPr>
            <a:r>
              <a:rPr sz="1250">
                <a:solidFill>
                  <a:srgbClr val="415263"/>
                </a:solidFill>
                <a:latin typeface="Arial"/>
                <a:cs typeface="Arial"/>
              </a:rPr>
              <a:t>Utbyggjar</a:t>
            </a:r>
            <a:r>
              <a:rPr sz="1250" spc="45">
                <a:solidFill>
                  <a:srgbClr val="415263"/>
                </a:solidFill>
                <a:latin typeface="Arial"/>
                <a:cs typeface="Arial"/>
              </a:rPr>
              <a:t> </a:t>
            </a:r>
            <a:r>
              <a:rPr sz="1250">
                <a:solidFill>
                  <a:srgbClr val="415263"/>
                </a:solidFill>
                <a:latin typeface="Arial"/>
                <a:cs typeface="Arial"/>
              </a:rPr>
              <a:t>fremjar</a:t>
            </a:r>
            <a:r>
              <a:rPr sz="1250" spc="50">
                <a:solidFill>
                  <a:srgbClr val="415263"/>
                </a:solidFill>
                <a:latin typeface="Arial"/>
                <a:cs typeface="Arial"/>
              </a:rPr>
              <a:t> </a:t>
            </a:r>
            <a:r>
              <a:rPr sz="1250">
                <a:solidFill>
                  <a:srgbClr val="415263"/>
                </a:solidFill>
                <a:latin typeface="Arial"/>
                <a:cs typeface="Arial"/>
              </a:rPr>
              <a:t>eit</a:t>
            </a:r>
            <a:r>
              <a:rPr sz="1250" spc="50">
                <a:solidFill>
                  <a:srgbClr val="415263"/>
                </a:solidFill>
                <a:latin typeface="Arial"/>
                <a:cs typeface="Arial"/>
              </a:rPr>
              <a:t> </a:t>
            </a:r>
            <a:r>
              <a:rPr sz="1250">
                <a:solidFill>
                  <a:srgbClr val="415263"/>
                </a:solidFill>
                <a:latin typeface="Arial"/>
                <a:cs typeface="Arial"/>
              </a:rPr>
              <a:t>planinitiativ</a:t>
            </a:r>
            <a:r>
              <a:rPr sz="1250" spc="45">
                <a:solidFill>
                  <a:srgbClr val="415263"/>
                </a:solidFill>
                <a:latin typeface="Arial"/>
                <a:cs typeface="Arial"/>
              </a:rPr>
              <a:t> </a:t>
            </a:r>
            <a:r>
              <a:rPr sz="1250">
                <a:solidFill>
                  <a:srgbClr val="415263"/>
                </a:solidFill>
                <a:latin typeface="Arial"/>
                <a:cs typeface="Arial"/>
              </a:rPr>
              <a:t>for</a:t>
            </a:r>
            <a:r>
              <a:rPr sz="1250" spc="50">
                <a:solidFill>
                  <a:srgbClr val="415263"/>
                </a:solidFill>
                <a:latin typeface="Arial"/>
                <a:cs typeface="Arial"/>
              </a:rPr>
              <a:t> </a:t>
            </a:r>
            <a:r>
              <a:rPr sz="1250">
                <a:solidFill>
                  <a:srgbClr val="415263"/>
                </a:solidFill>
                <a:latin typeface="Arial"/>
                <a:cs typeface="Arial"/>
              </a:rPr>
              <a:t>kommunen,</a:t>
            </a:r>
            <a:r>
              <a:rPr sz="1250" spc="50">
                <a:solidFill>
                  <a:srgbClr val="415263"/>
                </a:solidFill>
                <a:latin typeface="Arial"/>
                <a:cs typeface="Arial"/>
              </a:rPr>
              <a:t> </a:t>
            </a:r>
            <a:r>
              <a:rPr sz="1250">
                <a:solidFill>
                  <a:srgbClr val="415263"/>
                </a:solidFill>
                <a:latin typeface="Arial"/>
                <a:cs typeface="Arial"/>
              </a:rPr>
              <a:t>der</a:t>
            </a:r>
            <a:r>
              <a:rPr sz="1250" spc="50">
                <a:solidFill>
                  <a:srgbClr val="415263"/>
                </a:solidFill>
                <a:latin typeface="Arial"/>
                <a:cs typeface="Arial"/>
              </a:rPr>
              <a:t> </a:t>
            </a:r>
            <a:r>
              <a:rPr sz="1250">
                <a:solidFill>
                  <a:srgbClr val="415263"/>
                </a:solidFill>
                <a:latin typeface="Arial"/>
                <a:cs typeface="Arial"/>
              </a:rPr>
              <a:t>det</a:t>
            </a:r>
            <a:r>
              <a:rPr sz="1250" spc="45">
                <a:solidFill>
                  <a:srgbClr val="415263"/>
                </a:solidFill>
                <a:latin typeface="Arial"/>
                <a:cs typeface="Arial"/>
              </a:rPr>
              <a:t> </a:t>
            </a:r>
            <a:r>
              <a:rPr sz="1250">
                <a:solidFill>
                  <a:srgbClr val="415263"/>
                </a:solidFill>
                <a:latin typeface="Arial"/>
                <a:cs typeface="Arial"/>
              </a:rPr>
              <a:t>potensielle</a:t>
            </a:r>
            <a:r>
              <a:rPr sz="1250" spc="50">
                <a:solidFill>
                  <a:srgbClr val="415263"/>
                </a:solidFill>
                <a:latin typeface="Arial"/>
                <a:cs typeface="Arial"/>
              </a:rPr>
              <a:t> </a:t>
            </a:r>
            <a:r>
              <a:rPr sz="1250">
                <a:solidFill>
                  <a:srgbClr val="415263"/>
                </a:solidFill>
                <a:latin typeface="Arial"/>
                <a:cs typeface="Arial"/>
              </a:rPr>
              <a:t>prosjektet</a:t>
            </a:r>
            <a:r>
              <a:rPr sz="1250" spc="50">
                <a:solidFill>
                  <a:srgbClr val="415263"/>
                </a:solidFill>
                <a:latin typeface="Arial"/>
                <a:cs typeface="Arial"/>
              </a:rPr>
              <a:t> </a:t>
            </a:r>
            <a:r>
              <a:rPr sz="1250">
                <a:solidFill>
                  <a:srgbClr val="415263"/>
                </a:solidFill>
                <a:latin typeface="Arial"/>
                <a:cs typeface="Arial"/>
              </a:rPr>
              <a:t>blir</a:t>
            </a:r>
            <a:r>
              <a:rPr sz="1250" spc="50">
                <a:solidFill>
                  <a:srgbClr val="415263"/>
                </a:solidFill>
                <a:latin typeface="Arial"/>
                <a:cs typeface="Arial"/>
              </a:rPr>
              <a:t> </a:t>
            </a:r>
            <a:r>
              <a:rPr sz="1250">
                <a:solidFill>
                  <a:srgbClr val="415263"/>
                </a:solidFill>
                <a:latin typeface="Arial"/>
                <a:cs typeface="Arial"/>
              </a:rPr>
              <a:t>skildra.</a:t>
            </a:r>
            <a:r>
              <a:rPr sz="1250" spc="45">
                <a:solidFill>
                  <a:srgbClr val="415263"/>
                </a:solidFill>
                <a:latin typeface="Arial"/>
                <a:cs typeface="Arial"/>
              </a:rPr>
              <a:t> </a:t>
            </a:r>
            <a:r>
              <a:rPr sz="1250">
                <a:solidFill>
                  <a:srgbClr val="415263"/>
                </a:solidFill>
                <a:latin typeface="Arial"/>
                <a:cs typeface="Arial"/>
              </a:rPr>
              <a:t>Det</a:t>
            </a:r>
            <a:r>
              <a:rPr sz="1250" spc="50">
                <a:solidFill>
                  <a:srgbClr val="415263"/>
                </a:solidFill>
                <a:latin typeface="Arial"/>
                <a:cs typeface="Arial"/>
              </a:rPr>
              <a:t> </a:t>
            </a:r>
            <a:r>
              <a:rPr lang="nb-NO" sz="1250">
                <a:solidFill>
                  <a:srgbClr val="415263"/>
                </a:solidFill>
                <a:latin typeface="Arial"/>
                <a:cs typeface="Arial"/>
              </a:rPr>
              <a:t>har Hydro</a:t>
            </a:r>
            <a:r>
              <a:rPr sz="1250" spc="50">
                <a:solidFill>
                  <a:srgbClr val="415263"/>
                </a:solidFill>
                <a:latin typeface="Arial"/>
                <a:cs typeface="Arial"/>
              </a:rPr>
              <a:t> </a:t>
            </a:r>
            <a:r>
              <a:rPr sz="1250">
                <a:solidFill>
                  <a:srgbClr val="415263"/>
                </a:solidFill>
                <a:latin typeface="Arial"/>
                <a:cs typeface="Arial"/>
              </a:rPr>
              <a:t>no</a:t>
            </a:r>
            <a:r>
              <a:rPr sz="1250" spc="45">
                <a:solidFill>
                  <a:srgbClr val="415263"/>
                </a:solidFill>
                <a:latin typeface="Arial"/>
                <a:cs typeface="Arial"/>
              </a:rPr>
              <a:t> </a:t>
            </a:r>
            <a:r>
              <a:rPr sz="1250">
                <a:solidFill>
                  <a:srgbClr val="415263"/>
                </a:solidFill>
                <a:latin typeface="Arial"/>
                <a:cs typeface="Arial"/>
              </a:rPr>
              <a:t>gjort</a:t>
            </a:r>
            <a:r>
              <a:rPr sz="1250" spc="50">
                <a:solidFill>
                  <a:srgbClr val="415263"/>
                </a:solidFill>
                <a:latin typeface="Arial"/>
                <a:cs typeface="Arial"/>
              </a:rPr>
              <a:t> </a:t>
            </a:r>
            <a:r>
              <a:rPr sz="1250">
                <a:solidFill>
                  <a:srgbClr val="415263"/>
                </a:solidFill>
                <a:latin typeface="Arial"/>
                <a:cs typeface="Arial"/>
              </a:rPr>
              <a:t>for</a:t>
            </a:r>
            <a:r>
              <a:rPr sz="1250" spc="50">
                <a:solidFill>
                  <a:srgbClr val="415263"/>
                </a:solidFill>
                <a:latin typeface="Arial"/>
                <a:cs typeface="Arial"/>
              </a:rPr>
              <a:t> </a:t>
            </a:r>
            <a:r>
              <a:rPr lang="nb-NO" sz="1250">
                <a:solidFill>
                  <a:srgbClr val="415263"/>
                </a:solidFill>
                <a:latin typeface="Arial"/>
                <a:cs typeface="Arial"/>
              </a:rPr>
              <a:t>Haugaland</a:t>
            </a:r>
            <a:r>
              <a:rPr sz="1250" spc="50">
                <a:solidFill>
                  <a:srgbClr val="415263"/>
                </a:solidFill>
                <a:latin typeface="Arial"/>
                <a:cs typeface="Arial"/>
              </a:rPr>
              <a:t> </a:t>
            </a:r>
            <a:r>
              <a:rPr sz="1250" spc="-10">
                <a:solidFill>
                  <a:srgbClr val="415263"/>
                </a:solidFill>
                <a:latin typeface="Arial"/>
                <a:cs typeface="Arial"/>
              </a:rPr>
              <a:t>Industrikraft.</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Kommunen</a:t>
            </a:r>
            <a:r>
              <a:rPr sz="1250" spc="75">
                <a:solidFill>
                  <a:srgbClr val="415263"/>
                </a:solidFill>
                <a:latin typeface="Arial"/>
                <a:cs typeface="Arial"/>
              </a:rPr>
              <a:t> </a:t>
            </a:r>
            <a:r>
              <a:rPr sz="1250">
                <a:solidFill>
                  <a:srgbClr val="415263"/>
                </a:solidFill>
                <a:latin typeface="Arial"/>
                <a:cs typeface="Arial"/>
              </a:rPr>
              <a:t>godkjenner</a:t>
            </a:r>
            <a:r>
              <a:rPr sz="1250" spc="75">
                <a:solidFill>
                  <a:srgbClr val="415263"/>
                </a:solidFill>
                <a:latin typeface="Arial"/>
                <a:cs typeface="Arial"/>
              </a:rPr>
              <a:t> </a:t>
            </a:r>
            <a:r>
              <a:rPr sz="1250">
                <a:solidFill>
                  <a:srgbClr val="415263"/>
                </a:solidFill>
                <a:latin typeface="Arial"/>
                <a:cs typeface="Arial"/>
              </a:rPr>
              <a:t>eller</a:t>
            </a:r>
            <a:r>
              <a:rPr sz="1250" spc="75">
                <a:solidFill>
                  <a:srgbClr val="415263"/>
                </a:solidFill>
                <a:latin typeface="Arial"/>
                <a:cs typeface="Arial"/>
              </a:rPr>
              <a:t> </a:t>
            </a:r>
            <a:r>
              <a:rPr sz="1250">
                <a:solidFill>
                  <a:srgbClr val="415263"/>
                </a:solidFill>
                <a:latin typeface="Arial"/>
                <a:cs typeface="Arial"/>
              </a:rPr>
              <a:t>avviser</a:t>
            </a:r>
            <a:r>
              <a:rPr sz="1250" spc="80">
                <a:solidFill>
                  <a:srgbClr val="415263"/>
                </a:solidFill>
                <a:latin typeface="Arial"/>
                <a:cs typeface="Arial"/>
              </a:rPr>
              <a:t> </a:t>
            </a:r>
            <a:r>
              <a:rPr sz="1250" spc="-10">
                <a:solidFill>
                  <a:srgbClr val="415263"/>
                </a:solidFill>
                <a:latin typeface="Arial"/>
                <a:cs typeface="Arial"/>
              </a:rPr>
              <a:t>planinitiativet.</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Utbyggjar</a:t>
            </a:r>
            <a:r>
              <a:rPr sz="1250" spc="45">
                <a:solidFill>
                  <a:srgbClr val="415263"/>
                </a:solidFill>
                <a:latin typeface="Arial"/>
                <a:cs typeface="Arial"/>
              </a:rPr>
              <a:t> </a:t>
            </a:r>
            <a:r>
              <a:rPr sz="1250">
                <a:solidFill>
                  <a:srgbClr val="415263"/>
                </a:solidFill>
                <a:latin typeface="Arial"/>
                <a:cs typeface="Arial"/>
              </a:rPr>
              <a:t>føreslår</a:t>
            </a:r>
            <a:r>
              <a:rPr sz="1250" spc="50">
                <a:solidFill>
                  <a:srgbClr val="415263"/>
                </a:solidFill>
                <a:latin typeface="Arial"/>
                <a:cs typeface="Arial"/>
              </a:rPr>
              <a:t> </a:t>
            </a:r>
            <a:r>
              <a:rPr sz="1250" err="1">
                <a:solidFill>
                  <a:srgbClr val="415263"/>
                </a:solidFill>
                <a:latin typeface="Arial"/>
                <a:cs typeface="Arial"/>
              </a:rPr>
              <a:t>eit</a:t>
            </a:r>
            <a:r>
              <a:rPr sz="1250" spc="50">
                <a:solidFill>
                  <a:srgbClr val="415263"/>
                </a:solidFill>
                <a:latin typeface="Arial"/>
                <a:cs typeface="Arial"/>
              </a:rPr>
              <a:t> </a:t>
            </a:r>
            <a:r>
              <a:rPr sz="1250" err="1">
                <a:solidFill>
                  <a:srgbClr val="415263"/>
                </a:solidFill>
                <a:latin typeface="Arial"/>
                <a:cs typeface="Arial"/>
              </a:rPr>
              <a:t>planprogram</a:t>
            </a:r>
            <a:r>
              <a:rPr lang="nb-NO" sz="1250" spc="50">
                <a:solidFill>
                  <a:srgbClr val="415263"/>
                </a:solidFill>
                <a:latin typeface="Arial"/>
                <a:cs typeface="Arial"/>
              </a:rPr>
              <a:t>, som er </a:t>
            </a:r>
            <a:r>
              <a:rPr sz="1250" err="1">
                <a:solidFill>
                  <a:srgbClr val="415263"/>
                </a:solidFill>
                <a:latin typeface="Arial"/>
                <a:cs typeface="Arial"/>
              </a:rPr>
              <a:t>ein</a:t>
            </a:r>
            <a:r>
              <a:rPr sz="1250" spc="50">
                <a:solidFill>
                  <a:srgbClr val="415263"/>
                </a:solidFill>
                <a:latin typeface="Arial"/>
                <a:cs typeface="Arial"/>
              </a:rPr>
              <a:t> </a:t>
            </a:r>
            <a:r>
              <a:rPr sz="1250">
                <a:solidFill>
                  <a:srgbClr val="415263"/>
                </a:solidFill>
                <a:latin typeface="Arial"/>
                <a:cs typeface="Arial"/>
              </a:rPr>
              <a:t>plan</a:t>
            </a:r>
            <a:r>
              <a:rPr sz="1250" spc="50">
                <a:solidFill>
                  <a:srgbClr val="415263"/>
                </a:solidFill>
                <a:latin typeface="Arial"/>
                <a:cs typeface="Arial"/>
              </a:rPr>
              <a:t> </a:t>
            </a:r>
            <a:r>
              <a:rPr sz="1250">
                <a:solidFill>
                  <a:srgbClr val="415263"/>
                </a:solidFill>
                <a:latin typeface="Arial"/>
                <a:cs typeface="Arial"/>
              </a:rPr>
              <a:t>for</a:t>
            </a:r>
            <a:r>
              <a:rPr sz="1250" spc="50">
                <a:solidFill>
                  <a:srgbClr val="415263"/>
                </a:solidFill>
                <a:latin typeface="Arial"/>
                <a:cs typeface="Arial"/>
              </a:rPr>
              <a:t> </a:t>
            </a:r>
            <a:r>
              <a:rPr sz="1250">
                <a:solidFill>
                  <a:srgbClr val="415263"/>
                </a:solidFill>
                <a:latin typeface="Arial"/>
                <a:cs typeface="Arial"/>
              </a:rPr>
              <a:t>konsekvensutgreiinga</a:t>
            </a:r>
            <a:r>
              <a:rPr sz="1250" spc="50">
                <a:solidFill>
                  <a:srgbClr val="415263"/>
                </a:solidFill>
                <a:latin typeface="Arial"/>
                <a:cs typeface="Arial"/>
              </a:rPr>
              <a:t> </a:t>
            </a:r>
            <a:r>
              <a:rPr sz="1250">
                <a:solidFill>
                  <a:srgbClr val="415263"/>
                </a:solidFill>
                <a:latin typeface="Arial"/>
                <a:cs typeface="Arial"/>
              </a:rPr>
              <a:t>med</a:t>
            </a:r>
            <a:r>
              <a:rPr sz="1250" spc="50">
                <a:solidFill>
                  <a:srgbClr val="415263"/>
                </a:solidFill>
                <a:latin typeface="Arial"/>
                <a:cs typeface="Arial"/>
              </a:rPr>
              <a:t> </a:t>
            </a:r>
            <a:r>
              <a:rPr sz="1250">
                <a:solidFill>
                  <a:srgbClr val="415263"/>
                </a:solidFill>
                <a:latin typeface="Arial"/>
                <a:cs typeface="Arial"/>
              </a:rPr>
              <a:t>kva</a:t>
            </a:r>
            <a:r>
              <a:rPr sz="1250" spc="50">
                <a:solidFill>
                  <a:srgbClr val="415263"/>
                </a:solidFill>
                <a:latin typeface="Arial"/>
                <a:cs typeface="Arial"/>
              </a:rPr>
              <a:t> </a:t>
            </a:r>
            <a:r>
              <a:rPr sz="1250">
                <a:solidFill>
                  <a:srgbClr val="415263"/>
                </a:solidFill>
                <a:latin typeface="Arial"/>
                <a:cs typeface="Arial"/>
              </a:rPr>
              <a:t>som</a:t>
            </a:r>
            <a:r>
              <a:rPr sz="1250" spc="50">
                <a:solidFill>
                  <a:srgbClr val="415263"/>
                </a:solidFill>
                <a:latin typeface="Arial"/>
                <a:cs typeface="Arial"/>
              </a:rPr>
              <a:t> </a:t>
            </a:r>
            <a:r>
              <a:rPr sz="1250">
                <a:solidFill>
                  <a:srgbClr val="415263"/>
                </a:solidFill>
                <a:latin typeface="Arial"/>
                <a:cs typeface="Arial"/>
              </a:rPr>
              <a:t>skal</a:t>
            </a:r>
            <a:r>
              <a:rPr sz="1250" spc="50">
                <a:solidFill>
                  <a:srgbClr val="415263"/>
                </a:solidFill>
                <a:latin typeface="Arial"/>
                <a:cs typeface="Arial"/>
              </a:rPr>
              <a:t> </a:t>
            </a:r>
            <a:r>
              <a:rPr sz="1250">
                <a:solidFill>
                  <a:srgbClr val="415263"/>
                </a:solidFill>
                <a:latin typeface="Arial"/>
                <a:cs typeface="Arial"/>
              </a:rPr>
              <a:t>utgreiast</a:t>
            </a:r>
            <a:r>
              <a:rPr sz="1250" spc="45">
                <a:solidFill>
                  <a:srgbClr val="415263"/>
                </a:solidFill>
                <a:latin typeface="Arial"/>
                <a:cs typeface="Arial"/>
              </a:rPr>
              <a:t> </a:t>
            </a:r>
            <a:r>
              <a:rPr sz="1250">
                <a:solidFill>
                  <a:srgbClr val="415263"/>
                </a:solidFill>
                <a:latin typeface="Arial"/>
                <a:cs typeface="Arial"/>
              </a:rPr>
              <a:t>og</a:t>
            </a:r>
            <a:r>
              <a:rPr sz="1250" spc="50">
                <a:solidFill>
                  <a:srgbClr val="415263"/>
                </a:solidFill>
                <a:latin typeface="Arial"/>
                <a:cs typeface="Arial"/>
              </a:rPr>
              <a:t> </a:t>
            </a:r>
            <a:r>
              <a:rPr sz="1250" spc="-10">
                <a:solidFill>
                  <a:srgbClr val="415263"/>
                </a:solidFill>
                <a:latin typeface="Arial"/>
                <a:cs typeface="Arial"/>
              </a:rPr>
              <a:t>korleis.</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Kommunen</a:t>
            </a:r>
            <a:r>
              <a:rPr sz="1250" spc="45">
                <a:solidFill>
                  <a:srgbClr val="415263"/>
                </a:solidFill>
                <a:latin typeface="Arial"/>
                <a:cs typeface="Arial"/>
              </a:rPr>
              <a:t> </a:t>
            </a:r>
            <a:r>
              <a:rPr sz="1250">
                <a:solidFill>
                  <a:srgbClr val="415263"/>
                </a:solidFill>
                <a:latin typeface="Arial"/>
                <a:cs typeface="Arial"/>
              </a:rPr>
              <a:t>godkjenner</a:t>
            </a:r>
            <a:r>
              <a:rPr sz="1250" spc="60">
                <a:solidFill>
                  <a:srgbClr val="415263"/>
                </a:solidFill>
                <a:latin typeface="Arial"/>
                <a:cs typeface="Arial"/>
              </a:rPr>
              <a:t> </a:t>
            </a:r>
            <a:r>
              <a:rPr sz="1250">
                <a:solidFill>
                  <a:srgbClr val="415263"/>
                </a:solidFill>
                <a:latin typeface="Arial"/>
                <a:cs typeface="Arial"/>
              </a:rPr>
              <a:t>eller</a:t>
            </a:r>
            <a:r>
              <a:rPr sz="1250" spc="55">
                <a:solidFill>
                  <a:srgbClr val="415263"/>
                </a:solidFill>
                <a:latin typeface="Arial"/>
                <a:cs typeface="Arial"/>
              </a:rPr>
              <a:t> </a:t>
            </a:r>
            <a:r>
              <a:rPr sz="1250">
                <a:solidFill>
                  <a:srgbClr val="415263"/>
                </a:solidFill>
                <a:latin typeface="Arial"/>
                <a:cs typeface="Arial"/>
              </a:rPr>
              <a:t>avviser</a:t>
            </a:r>
            <a:r>
              <a:rPr sz="1250" spc="60">
                <a:solidFill>
                  <a:srgbClr val="415263"/>
                </a:solidFill>
                <a:latin typeface="Arial"/>
                <a:cs typeface="Arial"/>
              </a:rPr>
              <a:t> </a:t>
            </a:r>
            <a:r>
              <a:rPr sz="1250">
                <a:solidFill>
                  <a:srgbClr val="415263"/>
                </a:solidFill>
                <a:latin typeface="Arial"/>
                <a:cs typeface="Arial"/>
              </a:rPr>
              <a:t>planprogrammet,</a:t>
            </a:r>
            <a:r>
              <a:rPr sz="1250" spc="60">
                <a:solidFill>
                  <a:srgbClr val="415263"/>
                </a:solidFill>
                <a:latin typeface="Arial"/>
                <a:cs typeface="Arial"/>
              </a:rPr>
              <a:t> </a:t>
            </a:r>
            <a:r>
              <a:rPr sz="1250">
                <a:solidFill>
                  <a:srgbClr val="415263"/>
                </a:solidFill>
                <a:latin typeface="Arial"/>
                <a:cs typeface="Arial"/>
              </a:rPr>
              <a:t>etter</a:t>
            </a:r>
            <a:r>
              <a:rPr sz="1250" spc="55">
                <a:solidFill>
                  <a:srgbClr val="415263"/>
                </a:solidFill>
                <a:latin typeface="Arial"/>
                <a:cs typeface="Arial"/>
              </a:rPr>
              <a:t> </a:t>
            </a:r>
            <a:r>
              <a:rPr sz="1250">
                <a:solidFill>
                  <a:srgbClr val="415263"/>
                </a:solidFill>
                <a:latin typeface="Arial"/>
                <a:cs typeface="Arial"/>
              </a:rPr>
              <a:t>at</a:t>
            </a:r>
            <a:r>
              <a:rPr sz="1250" spc="60">
                <a:solidFill>
                  <a:srgbClr val="415263"/>
                </a:solidFill>
                <a:latin typeface="Arial"/>
                <a:cs typeface="Arial"/>
              </a:rPr>
              <a:t> </a:t>
            </a:r>
            <a:r>
              <a:rPr sz="1250">
                <a:solidFill>
                  <a:srgbClr val="415263"/>
                </a:solidFill>
                <a:latin typeface="Arial"/>
                <a:cs typeface="Arial"/>
              </a:rPr>
              <a:t>det</a:t>
            </a:r>
            <a:r>
              <a:rPr sz="1250" spc="60">
                <a:solidFill>
                  <a:srgbClr val="415263"/>
                </a:solidFill>
                <a:latin typeface="Arial"/>
                <a:cs typeface="Arial"/>
              </a:rPr>
              <a:t> </a:t>
            </a:r>
            <a:r>
              <a:rPr sz="1250">
                <a:solidFill>
                  <a:srgbClr val="415263"/>
                </a:solidFill>
                <a:latin typeface="Arial"/>
                <a:cs typeface="Arial"/>
              </a:rPr>
              <a:t>har</a:t>
            </a:r>
            <a:r>
              <a:rPr sz="1250" spc="55">
                <a:solidFill>
                  <a:srgbClr val="415263"/>
                </a:solidFill>
                <a:latin typeface="Arial"/>
                <a:cs typeface="Arial"/>
              </a:rPr>
              <a:t> </a:t>
            </a:r>
            <a:r>
              <a:rPr sz="1250">
                <a:solidFill>
                  <a:srgbClr val="415263"/>
                </a:solidFill>
                <a:latin typeface="Arial"/>
                <a:cs typeface="Arial"/>
              </a:rPr>
              <a:t>vore</a:t>
            </a:r>
            <a:r>
              <a:rPr sz="1250" spc="60">
                <a:solidFill>
                  <a:srgbClr val="415263"/>
                </a:solidFill>
                <a:latin typeface="Arial"/>
                <a:cs typeface="Arial"/>
              </a:rPr>
              <a:t> </a:t>
            </a:r>
            <a:r>
              <a:rPr sz="1250">
                <a:solidFill>
                  <a:srgbClr val="415263"/>
                </a:solidFill>
                <a:latin typeface="Arial"/>
                <a:cs typeface="Arial"/>
              </a:rPr>
              <a:t>på</a:t>
            </a:r>
            <a:r>
              <a:rPr sz="1250" spc="60">
                <a:solidFill>
                  <a:srgbClr val="415263"/>
                </a:solidFill>
                <a:latin typeface="Arial"/>
                <a:cs typeface="Arial"/>
              </a:rPr>
              <a:t> </a:t>
            </a:r>
            <a:r>
              <a:rPr sz="1250" spc="-10">
                <a:solidFill>
                  <a:srgbClr val="415263"/>
                </a:solidFill>
                <a:latin typeface="Arial"/>
                <a:cs typeface="Arial"/>
              </a:rPr>
              <a:t>høyring.</a:t>
            </a:r>
            <a:endParaRPr sz="1250">
              <a:latin typeface="Arial"/>
              <a:cs typeface="Arial"/>
            </a:endParaRPr>
          </a:p>
          <a:p>
            <a:pPr marL="193675" indent="-180975">
              <a:lnSpc>
                <a:spcPct val="100000"/>
              </a:lnSpc>
              <a:spcBef>
                <a:spcPts val="120"/>
              </a:spcBef>
              <a:buChar char="•"/>
              <a:tabLst>
                <a:tab pos="193675" algn="l"/>
              </a:tabLst>
            </a:pPr>
            <a:r>
              <a:rPr sz="1250">
                <a:solidFill>
                  <a:srgbClr val="415263"/>
                </a:solidFill>
                <a:latin typeface="Arial"/>
                <a:cs typeface="Arial"/>
              </a:rPr>
              <a:t>Utbyggjar</a:t>
            </a:r>
            <a:r>
              <a:rPr sz="1250" spc="50">
                <a:solidFill>
                  <a:srgbClr val="415263"/>
                </a:solidFill>
                <a:latin typeface="Arial"/>
                <a:cs typeface="Arial"/>
              </a:rPr>
              <a:t> </a:t>
            </a:r>
            <a:r>
              <a:rPr sz="1250">
                <a:solidFill>
                  <a:srgbClr val="415263"/>
                </a:solidFill>
                <a:latin typeface="Arial"/>
                <a:cs typeface="Arial"/>
              </a:rPr>
              <a:t>gjennomfører</a:t>
            </a:r>
            <a:r>
              <a:rPr sz="1250" spc="50">
                <a:solidFill>
                  <a:srgbClr val="415263"/>
                </a:solidFill>
                <a:latin typeface="Arial"/>
                <a:cs typeface="Arial"/>
              </a:rPr>
              <a:t> </a:t>
            </a:r>
            <a:r>
              <a:rPr sz="1250">
                <a:solidFill>
                  <a:srgbClr val="415263"/>
                </a:solidFill>
                <a:latin typeface="Arial"/>
                <a:cs typeface="Arial"/>
              </a:rPr>
              <a:t>konsekvensutgreiing,</a:t>
            </a:r>
            <a:r>
              <a:rPr sz="1250" spc="50">
                <a:solidFill>
                  <a:srgbClr val="415263"/>
                </a:solidFill>
                <a:latin typeface="Arial"/>
                <a:cs typeface="Arial"/>
              </a:rPr>
              <a:t> </a:t>
            </a:r>
            <a:r>
              <a:rPr sz="1250">
                <a:solidFill>
                  <a:srgbClr val="415263"/>
                </a:solidFill>
                <a:latin typeface="Arial"/>
                <a:cs typeface="Arial"/>
              </a:rPr>
              <a:t>og</a:t>
            </a:r>
            <a:r>
              <a:rPr sz="1250" spc="50">
                <a:solidFill>
                  <a:srgbClr val="415263"/>
                </a:solidFill>
                <a:latin typeface="Arial"/>
                <a:cs typeface="Arial"/>
              </a:rPr>
              <a:t> </a:t>
            </a:r>
            <a:r>
              <a:rPr sz="1250">
                <a:solidFill>
                  <a:srgbClr val="415263"/>
                </a:solidFill>
                <a:latin typeface="Arial"/>
                <a:cs typeface="Arial"/>
              </a:rPr>
              <a:t>vurderer</a:t>
            </a:r>
            <a:r>
              <a:rPr sz="1250" spc="55">
                <a:solidFill>
                  <a:srgbClr val="415263"/>
                </a:solidFill>
                <a:latin typeface="Arial"/>
                <a:cs typeface="Arial"/>
              </a:rPr>
              <a:t> </a:t>
            </a:r>
            <a:r>
              <a:rPr sz="1250">
                <a:solidFill>
                  <a:srgbClr val="415263"/>
                </a:solidFill>
                <a:latin typeface="Arial"/>
                <a:cs typeface="Arial"/>
              </a:rPr>
              <a:t>deretter</a:t>
            </a:r>
            <a:r>
              <a:rPr sz="1250" spc="50">
                <a:solidFill>
                  <a:srgbClr val="415263"/>
                </a:solidFill>
                <a:latin typeface="Arial"/>
                <a:cs typeface="Arial"/>
              </a:rPr>
              <a:t> </a:t>
            </a:r>
            <a:r>
              <a:rPr sz="1250">
                <a:solidFill>
                  <a:srgbClr val="415263"/>
                </a:solidFill>
                <a:latin typeface="Arial"/>
                <a:cs typeface="Arial"/>
              </a:rPr>
              <a:t>om</a:t>
            </a:r>
            <a:r>
              <a:rPr sz="1250" spc="50">
                <a:solidFill>
                  <a:srgbClr val="415263"/>
                </a:solidFill>
                <a:latin typeface="Arial"/>
                <a:cs typeface="Arial"/>
              </a:rPr>
              <a:t> </a:t>
            </a:r>
            <a:r>
              <a:rPr sz="1250">
                <a:solidFill>
                  <a:srgbClr val="415263"/>
                </a:solidFill>
                <a:latin typeface="Arial"/>
                <a:cs typeface="Arial"/>
              </a:rPr>
              <a:t>dei</a:t>
            </a:r>
            <a:r>
              <a:rPr sz="1250" spc="50">
                <a:solidFill>
                  <a:srgbClr val="415263"/>
                </a:solidFill>
                <a:latin typeface="Arial"/>
                <a:cs typeface="Arial"/>
              </a:rPr>
              <a:t> </a:t>
            </a:r>
            <a:r>
              <a:rPr sz="1250">
                <a:solidFill>
                  <a:srgbClr val="415263"/>
                </a:solidFill>
                <a:latin typeface="Arial"/>
                <a:cs typeface="Arial"/>
              </a:rPr>
              <a:t>ønskjer</a:t>
            </a:r>
            <a:r>
              <a:rPr sz="1250" spc="50">
                <a:solidFill>
                  <a:srgbClr val="415263"/>
                </a:solidFill>
                <a:latin typeface="Arial"/>
                <a:cs typeface="Arial"/>
              </a:rPr>
              <a:t> </a:t>
            </a:r>
            <a:r>
              <a:rPr sz="1250">
                <a:solidFill>
                  <a:srgbClr val="415263"/>
                </a:solidFill>
                <a:latin typeface="Arial"/>
                <a:cs typeface="Arial"/>
              </a:rPr>
              <a:t>å</a:t>
            </a:r>
            <a:r>
              <a:rPr sz="1250" spc="50">
                <a:solidFill>
                  <a:srgbClr val="415263"/>
                </a:solidFill>
                <a:latin typeface="Arial"/>
                <a:cs typeface="Arial"/>
              </a:rPr>
              <a:t> </a:t>
            </a:r>
            <a:r>
              <a:rPr sz="1250">
                <a:solidFill>
                  <a:srgbClr val="415263"/>
                </a:solidFill>
                <a:latin typeface="Arial"/>
                <a:cs typeface="Arial"/>
              </a:rPr>
              <a:t>fremje</a:t>
            </a:r>
            <a:r>
              <a:rPr sz="1250" spc="55">
                <a:solidFill>
                  <a:srgbClr val="415263"/>
                </a:solidFill>
                <a:latin typeface="Arial"/>
                <a:cs typeface="Arial"/>
              </a:rPr>
              <a:t> </a:t>
            </a:r>
            <a:r>
              <a:rPr sz="1250">
                <a:solidFill>
                  <a:srgbClr val="415263"/>
                </a:solidFill>
                <a:latin typeface="Arial"/>
                <a:cs typeface="Arial"/>
              </a:rPr>
              <a:t>ein</a:t>
            </a:r>
            <a:r>
              <a:rPr sz="1250" spc="50">
                <a:solidFill>
                  <a:srgbClr val="415263"/>
                </a:solidFill>
                <a:latin typeface="Arial"/>
                <a:cs typeface="Arial"/>
              </a:rPr>
              <a:t> </a:t>
            </a:r>
            <a:r>
              <a:rPr sz="1250">
                <a:solidFill>
                  <a:srgbClr val="415263"/>
                </a:solidFill>
                <a:latin typeface="Arial"/>
                <a:cs typeface="Arial"/>
              </a:rPr>
              <a:t>plan</a:t>
            </a:r>
            <a:r>
              <a:rPr sz="1250" spc="50">
                <a:solidFill>
                  <a:srgbClr val="415263"/>
                </a:solidFill>
                <a:latin typeface="Arial"/>
                <a:cs typeface="Arial"/>
              </a:rPr>
              <a:t> </a:t>
            </a:r>
            <a:r>
              <a:rPr sz="1250">
                <a:solidFill>
                  <a:srgbClr val="415263"/>
                </a:solidFill>
                <a:latin typeface="Arial"/>
                <a:cs typeface="Arial"/>
              </a:rPr>
              <a:t>for</a:t>
            </a:r>
            <a:r>
              <a:rPr sz="1250" spc="50">
                <a:solidFill>
                  <a:srgbClr val="415263"/>
                </a:solidFill>
                <a:latin typeface="Arial"/>
                <a:cs typeface="Arial"/>
              </a:rPr>
              <a:t> </a:t>
            </a:r>
            <a:r>
              <a:rPr sz="1250" spc="-10">
                <a:solidFill>
                  <a:srgbClr val="415263"/>
                </a:solidFill>
                <a:latin typeface="Arial"/>
                <a:cs typeface="Arial"/>
              </a:rPr>
              <a:t>områderegulering</a:t>
            </a:r>
            <a:endParaRPr sz="1250">
              <a:latin typeface="Arial"/>
              <a:cs typeface="Arial"/>
            </a:endParaRPr>
          </a:p>
          <a:p>
            <a:pPr marL="193675" indent="-180975">
              <a:lnSpc>
                <a:spcPct val="100000"/>
              </a:lnSpc>
              <a:spcBef>
                <a:spcPts val="120"/>
              </a:spcBef>
              <a:buChar char="•"/>
              <a:tabLst>
                <a:tab pos="193675" algn="l"/>
              </a:tabLst>
            </a:pPr>
            <a:r>
              <a:rPr sz="1250" err="1">
                <a:solidFill>
                  <a:srgbClr val="415263"/>
                </a:solidFill>
                <a:latin typeface="Arial"/>
                <a:cs typeface="Arial"/>
              </a:rPr>
              <a:t>Kommunen</a:t>
            </a:r>
            <a:r>
              <a:rPr sz="1250" spc="55">
                <a:solidFill>
                  <a:srgbClr val="415263"/>
                </a:solidFill>
                <a:latin typeface="Arial"/>
                <a:cs typeface="Arial"/>
              </a:rPr>
              <a:t> </a:t>
            </a:r>
            <a:r>
              <a:rPr sz="1250">
                <a:solidFill>
                  <a:srgbClr val="415263"/>
                </a:solidFill>
                <a:latin typeface="Arial"/>
                <a:cs typeface="Arial"/>
              </a:rPr>
              <a:t>o</a:t>
            </a:r>
            <a:r>
              <a:rPr lang="nb-NO" sz="1250">
                <a:solidFill>
                  <a:srgbClr val="415263"/>
                </a:solidFill>
                <a:latin typeface="Arial"/>
                <a:cs typeface="Arial"/>
              </a:rPr>
              <a:t>godkjenner</a:t>
            </a:r>
            <a:r>
              <a:rPr lang="nb-NO" sz="1250" spc="60">
                <a:solidFill>
                  <a:srgbClr val="415263"/>
                </a:solidFill>
                <a:latin typeface="Arial"/>
                <a:cs typeface="Arial"/>
              </a:rPr>
              <a:t> </a:t>
            </a:r>
            <a:r>
              <a:rPr lang="nb-NO" sz="1250">
                <a:solidFill>
                  <a:srgbClr val="415263"/>
                </a:solidFill>
                <a:latin typeface="Arial"/>
                <a:cs typeface="Arial"/>
              </a:rPr>
              <a:t>eller</a:t>
            </a:r>
            <a:r>
              <a:rPr lang="nb-NO" sz="1250" spc="60">
                <a:solidFill>
                  <a:srgbClr val="415263"/>
                </a:solidFill>
                <a:latin typeface="Arial"/>
                <a:cs typeface="Arial"/>
              </a:rPr>
              <a:t> </a:t>
            </a:r>
            <a:r>
              <a:rPr lang="nb-NO" sz="1250">
                <a:solidFill>
                  <a:srgbClr val="415263"/>
                </a:solidFill>
                <a:latin typeface="Arial"/>
                <a:cs typeface="Arial"/>
              </a:rPr>
              <a:t>avviser</a:t>
            </a:r>
            <a:r>
              <a:rPr lang="nb-NO" sz="1250" spc="60">
                <a:solidFill>
                  <a:srgbClr val="415263"/>
                </a:solidFill>
                <a:latin typeface="Arial"/>
                <a:cs typeface="Arial"/>
              </a:rPr>
              <a:t> </a:t>
            </a:r>
            <a:r>
              <a:rPr lang="nb-NO" sz="1250">
                <a:solidFill>
                  <a:srgbClr val="415263"/>
                </a:solidFill>
                <a:latin typeface="Arial"/>
                <a:cs typeface="Arial"/>
              </a:rPr>
              <a:t>at</a:t>
            </a:r>
            <a:r>
              <a:rPr lang="nb-NO" sz="1250" spc="60">
                <a:solidFill>
                  <a:srgbClr val="415263"/>
                </a:solidFill>
                <a:latin typeface="Arial"/>
                <a:cs typeface="Arial"/>
              </a:rPr>
              <a:t> </a:t>
            </a:r>
            <a:r>
              <a:rPr lang="nb-NO" sz="1250">
                <a:solidFill>
                  <a:srgbClr val="415263"/>
                </a:solidFill>
                <a:latin typeface="Arial"/>
                <a:cs typeface="Arial"/>
              </a:rPr>
              <a:t>plan</a:t>
            </a:r>
            <a:r>
              <a:rPr lang="nb-NO" sz="1250" spc="60">
                <a:solidFill>
                  <a:srgbClr val="415263"/>
                </a:solidFill>
                <a:latin typeface="Arial"/>
                <a:cs typeface="Arial"/>
              </a:rPr>
              <a:t> </a:t>
            </a:r>
            <a:r>
              <a:rPr lang="nb-NO" sz="1250">
                <a:solidFill>
                  <a:srgbClr val="415263"/>
                </a:solidFill>
                <a:latin typeface="Arial"/>
                <a:cs typeface="Arial"/>
              </a:rPr>
              <a:t>for</a:t>
            </a:r>
            <a:r>
              <a:rPr lang="nb-NO" sz="1250" spc="60">
                <a:solidFill>
                  <a:srgbClr val="415263"/>
                </a:solidFill>
                <a:latin typeface="Arial"/>
                <a:cs typeface="Arial"/>
              </a:rPr>
              <a:t> </a:t>
            </a:r>
            <a:r>
              <a:rPr lang="nb-NO" sz="1250">
                <a:solidFill>
                  <a:srgbClr val="415263"/>
                </a:solidFill>
                <a:latin typeface="Arial"/>
                <a:cs typeface="Arial"/>
              </a:rPr>
              <a:t>områderegulering</a:t>
            </a:r>
            <a:r>
              <a:rPr lang="nb-NO" sz="1250" spc="60">
                <a:solidFill>
                  <a:srgbClr val="415263"/>
                </a:solidFill>
                <a:latin typeface="Arial"/>
                <a:cs typeface="Arial"/>
              </a:rPr>
              <a:t> </a:t>
            </a:r>
            <a:r>
              <a:rPr lang="nb-NO" sz="1250">
                <a:solidFill>
                  <a:srgbClr val="415263"/>
                </a:solidFill>
                <a:latin typeface="Arial"/>
                <a:cs typeface="Arial"/>
              </a:rPr>
              <a:t>blir</a:t>
            </a:r>
            <a:r>
              <a:rPr lang="nb-NO" sz="1250" spc="60">
                <a:solidFill>
                  <a:srgbClr val="415263"/>
                </a:solidFill>
                <a:latin typeface="Arial"/>
                <a:cs typeface="Arial"/>
              </a:rPr>
              <a:t> </a:t>
            </a:r>
            <a:r>
              <a:rPr lang="nb-NO" sz="1250">
                <a:solidFill>
                  <a:srgbClr val="415263"/>
                </a:solidFill>
                <a:latin typeface="Arial"/>
                <a:cs typeface="Arial"/>
              </a:rPr>
              <a:t>sendt</a:t>
            </a:r>
            <a:r>
              <a:rPr lang="nb-NO" sz="1250" spc="55">
                <a:solidFill>
                  <a:srgbClr val="415263"/>
                </a:solidFill>
                <a:latin typeface="Arial"/>
                <a:cs typeface="Arial"/>
              </a:rPr>
              <a:t> </a:t>
            </a:r>
            <a:r>
              <a:rPr lang="nb-NO" sz="1250">
                <a:solidFill>
                  <a:srgbClr val="415263"/>
                </a:solidFill>
                <a:latin typeface="Arial"/>
                <a:cs typeface="Arial"/>
              </a:rPr>
              <a:t>på</a:t>
            </a:r>
            <a:r>
              <a:rPr lang="nb-NO" sz="1250" spc="60">
                <a:solidFill>
                  <a:srgbClr val="415263"/>
                </a:solidFill>
                <a:latin typeface="Arial"/>
                <a:cs typeface="Arial"/>
              </a:rPr>
              <a:t> </a:t>
            </a:r>
            <a:r>
              <a:rPr lang="nb-NO" sz="1250" spc="-10">
                <a:solidFill>
                  <a:srgbClr val="415263"/>
                </a:solidFill>
                <a:latin typeface="Arial"/>
                <a:cs typeface="Arial"/>
              </a:rPr>
              <a:t>høyring.</a:t>
            </a:r>
            <a:endParaRPr lang="nb-NO" sz="1250">
              <a:latin typeface="Arial"/>
              <a:cs typeface="Arial"/>
            </a:endParaRPr>
          </a:p>
          <a:p>
            <a:pPr marL="193675" indent="-180975">
              <a:lnSpc>
                <a:spcPct val="100000"/>
              </a:lnSpc>
              <a:spcBef>
                <a:spcPts val="120"/>
              </a:spcBef>
              <a:buChar char="•"/>
              <a:tabLst>
                <a:tab pos="193675" algn="l"/>
              </a:tabLst>
            </a:pPr>
            <a:r>
              <a:rPr lang="nb-NO" sz="1250">
                <a:solidFill>
                  <a:srgbClr val="415263"/>
                </a:solidFill>
                <a:latin typeface="Arial"/>
                <a:cs typeface="Arial"/>
              </a:rPr>
              <a:t>Kommunen</a:t>
            </a:r>
            <a:r>
              <a:rPr lang="nb-NO" sz="1250" spc="30">
                <a:solidFill>
                  <a:srgbClr val="415263"/>
                </a:solidFill>
                <a:latin typeface="Arial"/>
                <a:cs typeface="Arial"/>
              </a:rPr>
              <a:t> </a:t>
            </a:r>
            <a:r>
              <a:rPr lang="nb-NO" sz="1250">
                <a:solidFill>
                  <a:srgbClr val="415263"/>
                </a:solidFill>
                <a:latin typeface="Arial"/>
                <a:cs typeface="Arial"/>
              </a:rPr>
              <a:t>gjer</a:t>
            </a:r>
            <a:r>
              <a:rPr lang="nb-NO" sz="1250" spc="40">
                <a:solidFill>
                  <a:srgbClr val="415263"/>
                </a:solidFill>
                <a:latin typeface="Arial"/>
                <a:cs typeface="Arial"/>
              </a:rPr>
              <a:t> </a:t>
            </a:r>
            <a:r>
              <a:rPr lang="nb-NO" sz="1250">
                <a:solidFill>
                  <a:srgbClr val="415263"/>
                </a:solidFill>
                <a:latin typeface="Arial"/>
                <a:cs typeface="Arial"/>
              </a:rPr>
              <a:t>endeleg</a:t>
            </a:r>
            <a:r>
              <a:rPr lang="nb-NO" sz="1250" spc="40">
                <a:solidFill>
                  <a:srgbClr val="415263"/>
                </a:solidFill>
                <a:latin typeface="Arial"/>
                <a:cs typeface="Arial"/>
              </a:rPr>
              <a:t> </a:t>
            </a:r>
            <a:r>
              <a:rPr lang="nb-NO" sz="1250">
                <a:solidFill>
                  <a:srgbClr val="415263"/>
                </a:solidFill>
                <a:latin typeface="Arial"/>
                <a:cs typeface="Arial"/>
              </a:rPr>
              <a:t>vedtak</a:t>
            </a:r>
            <a:r>
              <a:rPr lang="nb-NO" sz="1250" spc="40">
                <a:solidFill>
                  <a:srgbClr val="415263"/>
                </a:solidFill>
                <a:latin typeface="Arial"/>
                <a:cs typeface="Arial"/>
              </a:rPr>
              <a:t> </a:t>
            </a:r>
            <a:r>
              <a:rPr lang="nb-NO" sz="1250">
                <a:solidFill>
                  <a:srgbClr val="415263"/>
                </a:solidFill>
                <a:latin typeface="Arial"/>
                <a:cs typeface="Arial"/>
              </a:rPr>
              <a:t>(etter</a:t>
            </a:r>
            <a:r>
              <a:rPr lang="nb-NO" sz="1250" spc="40">
                <a:solidFill>
                  <a:srgbClr val="415263"/>
                </a:solidFill>
                <a:latin typeface="Arial"/>
                <a:cs typeface="Arial"/>
              </a:rPr>
              <a:t> </a:t>
            </a:r>
            <a:r>
              <a:rPr lang="nb-NO" sz="1250">
                <a:solidFill>
                  <a:srgbClr val="415263"/>
                </a:solidFill>
                <a:latin typeface="Arial"/>
                <a:cs typeface="Arial"/>
              </a:rPr>
              <a:t>høyringa)</a:t>
            </a:r>
            <a:r>
              <a:rPr lang="nb-NO" sz="1250" spc="40">
                <a:solidFill>
                  <a:srgbClr val="415263"/>
                </a:solidFill>
                <a:latin typeface="Arial"/>
                <a:cs typeface="Arial"/>
              </a:rPr>
              <a:t> </a:t>
            </a:r>
            <a:r>
              <a:rPr lang="nb-NO" sz="1250">
                <a:solidFill>
                  <a:srgbClr val="415263"/>
                </a:solidFill>
                <a:latin typeface="Arial"/>
                <a:cs typeface="Arial"/>
              </a:rPr>
              <a:t>på</a:t>
            </a:r>
            <a:r>
              <a:rPr lang="nb-NO" sz="1250" spc="40">
                <a:solidFill>
                  <a:srgbClr val="415263"/>
                </a:solidFill>
                <a:latin typeface="Arial"/>
                <a:cs typeface="Arial"/>
              </a:rPr>
              <a:t> </a:t>
            </a:r>
            <a:r>
              <a:rPr lang="nb-NO" sz="1250">
                <a:solidFill>
                  <a:srgbClr val="415263"/>
                </a:solidFill>
                <a:latin typeface="Arial"/>
                <a:cs typeface="Arial"/>
              </a:rPr>
              <a:t>om</a:t>
            </a:r>
            <a:r>
              <a:rPr lang="nb-NO" sz="1250" spc="40">
                <a:solidFill>
                  <a:srgbClr val="415263"/>
                </a:solidFill>
                <a:latin typeface="Arial"/>
                <a:cs typeface="Arial"/>
              </a:rPr>
              <a:t> o</a:t>
            </a:r>
            <a:r>
              <a:rPr sz="1250" err="1">
                <a:solidFill>
                  <a:srgbClr val="415263"/>
                </a:solidFill>
                <a:latin typeface="Arial"/>
                <a:cs typeface="Arial"/>
              </a:rPr>
              <a:t>mrådet</a:t>
            </a:r>
            <a:r>
              <a:rPr sz="1250" spc="40">
                <a:solidFill>
                  <a:srgbClr val="415263"/>
                </a:solidFill>
                <a:latin typeface="Arial"/>
                <a:cs typeface="Arial"/>
              </a:rPr>
              <a:t> </a:t>
            </a:r>
            <a:r>
              <a:rPr sz="1250">
                <a:solidFill>
                  <a:srgbClr val="415263"/>
                </a:solidFill>
                <a:latin typeface="Arial"/>
                <a:cs typeface="Arial"/>
              </a:rPr>
              <a:t>skal</a:t>
            </a:r>
            <a:r>
              <a:rPr sz="1250" spc="40">
                <a:solidFill>
                  <a:srgbClr val="415263"/>
                </a:solidFill>
                <a:latin typeface="Arial"/>
                <a:cs typeface="Arial"/>
              </a:rPr>
              <a:t> </a:t>
            </a:r>
            <a:r>
              <a:rPr sz="1250">
                <a:solidFill>
                  <a:srgbClr val="415263"/>
                </a:solidFill>
                <a:latin typeface="Arial"/>
                <a:cs typeface="Arial"/>
              </a:rPr>
              <a:t>setjast</a:t>
            </a:r>
            <a:r>
              <a:rPr sz="1250" spc="40">
                <a:solidFill>
                  <a:srgbClr val="415263"/>
                </a:solidFill>
                <a:latin typeface="Arial"/>
                <a:cs typeface="Arial"/>
              </a:rPr>
              <a:t> </a:t>
            </a:r>
            <a:r>
              <a:rPr sz="1250">
                <a:solidFill>
                  <a:srgbClr val="415263"/>
                </a:solidFill>
                <a:latin typeface="Arial"/>
                <a:cs typeface="Arial"/>
              </a:rPr>
              <a:t>av</a:t>
            </a:r>
            <a:r>
              <a:rPr sz="1250" spc="40">
                <a:solidFill>
                  <a:srgbClr val="415263"/>
                </a:solidFill>
                <a:latin typeface="Arial"/>
                <a:cs typeface="Arial"/>
              </a:rPr>
              <a:t> </a:t>
            </a:r>
            <a:r>
              <a:rPr sz="1250">
                <a:solidFill>
                  <a:srgbClr val="415263"/>
                </a:solidFill>
                <a:latin typeface="Arial"/>
                <a:cs typeface="Arial"/>
              </a:rPr>
              <a:t>til</a:t>
            </a:r>
            <a:r>
              <a:rPr sz="1250" spc="45">
                <a:solidFill>
                  <a:srgbClr val="415263"/>
                </a:solidFill>
                <a:latin typeface="Arial"/>
                <a:cs typeface="Arial"/>
              </a:rPr>
              <a:t> </a:t>
            </a:r>
            <a:r>
              <a:rPr sz="1250" spc="-10">
                <a:solidFill>
                  <a:srgbClr val="415263"/>
                </a:solidFill>
                <a:latin typeface="Arial"/>
                <a:cs typeface="Arial"/>
              </a:rPr>
              <a:t>vindkraft</a:t>
            </a:r>
            <a:endParaRPr sz="1250">
              <a:latin typeface="Arial"/>
              <a:cs typeface="Arial"/>
            </a:endParaRPr>
          </a:p>
          <a:p>
            <a:pPr>
              <a:lnSpc>
                <a:spcPct val="100000"/>
              </a:lnSpc>
              <a:spcBef>
                <a:spcPts val="180"/>
              </a:spcBef>
            </a:pPr>
            <a:endParaRPr sz="1250">
              <a:latin typeface="Arial"/>
              <a:cs typeface="Arial"/>
            </a:endParaRPr>
          </a:p>
          <a:p>
            <a:pPr marL="12700" marR="464820">
              <a:lnSpc>
                <a:spcPct val="108000"/>
              </a:lnSpc>
            </a:pPr>
            <a:r>
              <a:rPr sz="1250">
                <a:solidFill>
                  <a:srgbClr val="415263"/>
                </a:solidFill>
                <a:latin typeface="Arial"/>
                <a:cs typeface="Arial"/>
              </a:rPr>
              <a:t>Først</a:t>
            </a:r>
            <a:r>
              <a:rPr sz="1250" spc="40">
                <a:solidFill>
                  <a:srgbClr val="415263"/>
                </a:solidFill>
                <a:latin typeface="Arial"/>
                <a:cs typeface="Arial"/>
              </a:rPr>
              <a:t> </a:t>
            </a:r>
            <a:r>
              <a:rPr sz="1250">
                <a:solidFill>
                  <a:srgbClr val="415263"/>
                </a:solidFill>
                <a:latin typeface="Arial"/>
                <a:cs typeface="Arial"/>
              </a:rPr>
              <a:t>etter</a:t>
            </a:r>
            <a:r>
              <a:rPr sz="1250" spc="45">
                <a:solidFill>
                  <a:srgbClr val="415263"/>
                </a:solidFill>
                <a:latin typeface="Arial"/>
                <a:cs typeface="Arial"/>
              </a:rPr>
              <a:t> </a:t>
            </a:r>
            <a:r>
              <a:rPr sz="1250">
                <a:solidFill>
                  <a:srgbClr val="415263"/>
                </a:solidFill>
                <a:latin typeface="Arial"/>
                <a:cs typeface="Arial"/>
              </a:rPr>
              <a:t>kommunens</a:t>
            </a:r>
            <a:r>
              <a:rPr sz="1250" spc="45">
                <a:solidFill>
                  <a:srgbClr val="415263"/>
                </a:solidFill>
                <a:latin typeface="Arial"/>
                <a:cs typeface="Arial"/>
              </a:rPr>
              <a:t> </a:t>
            </a:r>
            <a:r>
              <a:rPr sz="1250">
                <a:solidFill>
                  <a:srgbClr val="415263"/>
                </a:solidFill>
                <a:latin typeface="Arial"/>
                <a:cs typeface="Arial"/>
              </a:rPr>
              <a:t>fire</a:t>
            </a:r>
            <a:r>
              <a:rPr sz="1250" spc="45">
                <a:solidFill>
                  <a:srgbClr val="415263"/>
                </a:solidFill>
                <a:latin typeface="Arial"/>
                <a:cs typeface="Arial"/>
              </a:rPr>
              <a:t> </a:t>
            </a:r>
            <a:r>
              <a:rPr sz="1250">
                <a:solidFill>
                  <a:srgbClr val="415263"/>
                </a:solidFill>
                <a:latin typeface="Arial"/>
                <a:cs typeface="Arial"/>
              </a:rPr>
              <a:t>ja,</a:t>
            </a:r>
            <a:r>
              <a:rPr sz="1250" spc="45">
                <a:solidFill>
                  <a:srgbClr val="415263"/>
                </a:solidFill>
                <a:latin typeface="Arial"/>
                <a:cs typeface="Arial"/>
              </a:rPr>
              <a:t> </a:t>
            </a:r>
            <a:r>
              <a:rPr sz="1250">
                <a:solidFill>
                  <a:srgbClr val="415263"/>
                </a:solidFill>
                <a:latin typeface="Arial"/>
                <a:cs typeface="Arial"/>
              </a:rPr>
              <a:t>kan</a:t>
            </a:r>
            <a:r>
              <a:rPr sz="1250" spc="45">
                <a:solidFill>
                  <a:srgbClr val="415263"/>
                </a:solidFill>
                <a:latin typeface="Arial"/>
                <a:cs typeface="Arial"/>
              </a:rPr>
              <a:t> </a:t>
            </a:r>
            <a:r>
              <a:rPr sz="1250">
                <a:solidFill>
                  <a:srgbClr val="415263"/>
                </a:solidFill>
                <a:latin typeface="Arial"/>
                <a:cs typeface="Arial"/>
              </a:rPr>
              <a:t>nasjonale</a:t>
            </a:r>
            <a:r>
              <a:rPr sz="1250" spc="45">
                <a:solidFill>
                  <a:srgbClr val="415263"/>
                </a:solidFill>
                <a:latin typeface="Arial"/>
                <a:cs typeface="Arial"/>
              </a:rPr>
              <a:t> </a:t>
            </a:r>
            <a:r>
              <a:rPr sz="1250">
                <a:solidFill>
                  <a:srgbClr val="415263"/>
                </a:solidFill>
                <a:latin typeface="Arial"/>
                <a:cs typeface="Arial"/>
              </a:rPr>
              <a:t>myndigheiter</a:t>
            </a:r>
            <a:r>
              <a:rPr sz="1250" spc="45">
                <a:solidFill>
                  <a:srgbClr val="415263"/>
                </a:solidFill>
                <a:latin typeface="Arial"/>
                <a:cs typeface="Arial"/>
              </a:rPr>
              <a:t> </a:t>
            </a:r>
            <a:r>
              <a:rPr sz="1250">
                <a:solidFill>
                  <a:srgbClr val="415263"/>
                </a:solidFill>
                <a:latin typeface="Arial"/>
                <a:cs typeface="Arial"/>
              </a:rPr>
              <a:t>vurdere</a:t>
            </a:r>
            <a:r>
              <a:rPr sz="1250" spc="45">
                <a:solidFill>
                  <a:srgbClr val="415263"/>
                </a:solidFill>
                <a:latin typeface="Arial"/>
                <a:cs typeface="Arial"/>
              </a:rPr>
              <a:t> </a:t>
            </a:r>
            <a:r>
              <a:rPr sz="1250">
                <a:solidFill>
                  <a:srgbClr val="415263"/>
                </a:solidFill>
                <a:latin typeface="Arial"/>
                <a:cs typeface="Arial"/>
              </a:rPr>
              <a:t>om</a:t>
            </a:r>
            <a:r>
              <a:rPr sz="1250" spc="45">
                <a:solidFill>
                  <a:srgbClr val="415263"/>
                </a:solidFill>
                <a:latin typeface="Arial"/>
                <a:cs typeface="Arial"/>
              </a:rPr>
              <a:t> </a:t>
            </a:r>
            <a:r>
              <a:rPr sz="1250">
                <a:solidFill>
                  <a:srgbClr val="415263"/>
                </a:solidFill>
                <a:latin typeface="Arial"/>
                <a:cs typeface="Arial"/>
              </a:rPr>
              <a:t>vindkraftverket</a:t>
            </a:r>
            <a:r>
              <a:rPr sz="1250" spc="45">
                <a:solidFill>
                  <a:srgbClr val="415263"/>
                </a:solidFill>
                <a:latin typeface="Arial"/>
                <a:cs typeface="Arial"/>
              </a:rPr>
              <a:t> </a:t>
            </a:r>
            <a:r>
              <a:rPr sz="1250">
                <a:solidFill>
                  <a:srgbClr val="415263"/>
                </a:solidFill>
                <a:latin typeface="Arial"/>
                <a:cs typeface="Arial"/>
              </a:rPr>
              <a:t>kan</a:t>
            </a:r>
            <a:r>
              <a:rPr sz="1250" spc="45">
                <a:solidFill>
                  <a:srgbClr val="415263"/>
                </a:solidFill>
                <a:latin typeface="Arial"/>
                <a:cs typeface="Arial"/>
              </a:rPr>
              <a:t> </a:t>
            </a:r>
            <a:r>
              <a:rPr sz="1250">
                <a:solidFill>
                  <a:srgbClr val="415263"/>
                </a:solidFill>
                <a:latin typeface="Arial"/>
                <a:cs typeface="Arial"/>
              </a:rPr>
              <a:t>få</a:t>
            </a:r>
            <a:r>
              <a:rPr sz="1250" spc="45">
                <a:solidFill>
                  <a:srgbClr val="415263"/>
                </a:solidFill>
                <a:latin typeface="Arial"/>
                <a:cs typeface="Arial"/>
              </a:rPr>
              <a:t> </a:t>
            </a:r>
            <a:r>
              <a:rPr sz="1250">
                <a:solidFill>
                  <a:srgbClr val="415263"/>
                </a:solidFill>
                <a:latin typeface="Arial"/>
                <a:cs typeface="Arial"/>
              </a:rPr>
              <a:t>konsesjon</a:t>
            </a:r>
            <a:r>
              <a:rPr sz="1250" spc="45">
                <a:solidFill>
                  <a:srgbClr val="415263"/>
                </a:solidFill>
                <a:latin typeface="Arial"/>
                <a:cs typeface="Arial"/>
              </a:rPr>
              <a:t> </a:t>
            </a:r>
            <a:r>
              <a:rPr sz="1250">
                <a:solidFill>
                  <a:srgbClr val="415263"/>
                </a:solidFill>
                <a:latin typeface="Arial"/>
                <a:cs typeface="Arial"/>
              </a:rPr>
              <a:t>-</a:t>
            </a:r>
            <a:r>
              <a:rPr sz="1250" spc="45">
                <a:solidFill>
                  <a:srgbClr val="415263"/>
                </a:solidFill>
                <a:latin typeface="Arial"/>
                <a:cs typeface="Arial"/>
              </a:rPr>
              <a:t> </a:t>
            </a:r>
            <a:r>
              <a:rPr sz="1250">
                <a:solidFill>
                  <a:srgbClr val="415263"/>
                </a:solidFill>
                <a:latin typeface="Arial"/>
                <a:cs typeface="Arial"/>
              </a:rPr>
              <a:t>og</a:t>
            </a:r>
            <a:r>
              <a:rPr sz="1250" spc="45">
                <a:solidFill>
                  <a:srgbClr val="415263"/>
                </a:solidFill>
                <a:latin typeface="Arial"/>
                <a:cs typeface="Arial"/>
              </a:rPr>
              <a:t> </a:t>
            </a:r>
            <a:r>
              <a:rPr sz="1250">
                <a:solidFill>
                  <a:srgbClr val="415263"/>
                </a:solidFill>
                <a:latin typeface="Arial"/>
                <a:cs typeface="Arial"/>
              </a:rPr>
              <a:t>få</a:t>
            </a:r>
            <a:r>
              <a:rPr sz="1250" spc="45">
                <a:solidFill>
                  <a:srgbClr val="415263"/>
                </a:solidFill>
                <a:latin typeface="Arial"/>
                <a:cs typeface="Arial"/>
              </a:rPr>
              <a:t> </a:t>
            </a:r>
            <a:r>
              <a:rPr sz="1250">
                <a:solidFill>
                  <a:srgbClr val="415263"/>
                </a:solidFill>
                <a:latin typeface="Arial"/>
                <a:cs typeface="Arial"/>
              </a:rPr>
              <a:t>lov</a:t>
            </a:r>
            <a:r>
              <a:rPr sz="1250" spc="45">
                <a:solidFill>
                  <a:srgbClr val="415263"/>
                </a:solidFill>
                <a:latin typeface="Arial"/>
                <a:cs typeface="Arial"/>
              </a:rPr>
              <a:t> </a:t>
            </a:r>
            <a:r>
              <a:rPr sz="1250">
                <a:solidFill>
                  <a:srgbClr val="415263"/>
                </a:solidFill>
                <a:latin typeface="Arial"/>
                <a:cs typeface="Arial"/>
              </a:rPr>
              <a:t>til</a:t>
            </a:r>
            <a:r>
              <a:rPr sz="1250" spc="45">
                <a:solidFill>
                  <a:srgbClr val="415263"/>
                </a:solidFill>
                <a:latin typeface="Arial"/>
                <a:cs typeface="Arial"/>
              </a:rPr>
              <a:t> </a:t>
            </a:r>
            <a:r>
              <a:rPr sz="1250">
                <a:solidFill>
                  <a:srgbClr val="415263"/>
                </a:solidFill>
                <a:latin typeface="Arial"/>
                <a:cs typeface="Arial"/>
              </a:rPr>
              <a:t>å</a:t>
            </a:r>
            <a:r>
              <a:rPr sz="1250" spc="45">
                <a:solidFill>
                  <a:srgbClr val="415263"/>
                </a:solidFill>
                <a:latin typeface="Arial"/>
                <a:cs typeface="Arial"/>
              </a:rPr>
              <a:t> </a:t>
            </a:r>
            <a:r>
              <a:rPr sz="1250" spc="-10">
                <a:solidFill>
                  <a:srgbClr val="415263"/>
                </a:solidFill>
                <a:latin typeface="Arial"/>
                <a:cs typeface="Arial"/>
              </a:rPr>
              <a:t>bygge. </a:t>
            </a:r>
            <a:r>
              <a:rPr sz="1250">
                <a:solidFill>
                  <a:srgbClr val="415263"/>
                </a:solidFill>
                <a:latin typeface="Arial"/>
                <a:cs typeface="Arial"/>
              </a:rPr>
              <a:t>Seier</a:t>
            </a:r>
            <a:r>
              <a:rPr sz="1250" spc="50">
                <a:solidFill>
                  <a:srgbClr val="415263"/>
                </a:solidFill>
                <a:latin typeface="Arial"/>
                <a:cs typeface="Arial"/>
              </a:rPr>
              <a:t> </a:t>
            </a:r>
            <a:r>
              <a:rPr sz="1250">
                <a:solidFill>
                  <a:srgbClr val="415263"/>
                </a:solidFill>
                <a:latin typeface="Arial"/>
                <a:cs typeface="Arial"/>
              </a:rPr>
              <a:t>kommunen</a:t>
            </a:r>
            <a:r>
              <a:rPr sz="1250" spc="50">
                <a:solidFill>
                  <a:srgbClr val="415263"/>
                </a:solidFill>
                <a:latin typeface="Arial"/>
                <a:cs typeface="Arial"/>
              </a:rPr>
              <a:t> </a:t>
            </a:r>
            <a:r>
              <a:rPr sz="1250">
                <a:solidFill>
                  <a:srgbClr val="415263"/>
                </a:solidFill>
                <a:latin typeface="Arial"/>
                <a:cs typeface="Arial"/>
              </a:rPr>
              <a:t>nei</a:t>
            </a:r>
            <a:r>
              <a:rPr sz="1250" spc="50">
                <a:solidFill>
                  <a:srgbClr val="415263"/>
                </a:solidFill>
                <a:latin typeface="Arial"/>
                <a:cs typeface="Arial"/>
              </a:rPr>
              <a:t> </a:t>
            </a:r>
            <a:r>
              <a:rPr sz="1250">
                <a:solidFill>
                  <a:srgbClr val="415263"/>
                </a:solidFill>
                <a:latin typeface="Arial"/>
                <a:cs typeface="Arial"/>
              </a:rPr>
              <a:t>éin</a:t>
            </a:r>
            <a:r>
              <a:rPr sz="1250" spc="50">
                <a:solidFill>
                  <a:srgbClr val="415263"/>
                </a:solidFill>
                <a:latin typeface="Arial"/>
                <a:cs typeface="Arial"/>
              </a:rPr>
              <a:t> </a:t>
            </a:r>
            <a:r>
              <a:rPr sz="1250">
                <a:solidFill>
                  <a:srgbClr val="415263"/>
                </a:solidFill>
                <a:latin typeface="Arial"/>
                <a:cs typeface="Arial"/>
              </a:rPr>
              <a:t>gong,</a:t>
            </a:r>
            <a:r>
              <a:rPr sz="1250" spc="50">
                <a:solidFill>
                  <a:srgbClr val="415263"/>
                </a:solidFill>
                <a:latin typeface="Arial"/>
                <a:cs typeface="Arial"/>
              </a:rPr>
              <a:t> </a:t>
            </a:r>
            <a:r>
              <a:rPr sz="1250">
                <a:solidFill>
                  <a:srgbClr val="415263"/>
                </a:solidFill>
                <a:latin typeface="Arial"/>
                <a:cs typeface="Arial"/>
              </a:rPr>
              <a:t>stoppar</a:t>
            </a:r>
            <a:r>
              <a:rPr sz="1250" spc="50">
                <a:solidFill>
                  <a:srgbClr val="415263"/>
                </a:solidFill>
                <a:latin typeface="Arial"/>
                <a:cs typeface="Arial"/>
              </a:rPr>
              <a:t> </a:t>
            </a:r>
            <a:r>
              <a:rPr sz="1250" spc="-10">
                <a:solidFill>
                  <a:srgbClr val="415263"/>
                </a:solidFill>
                <a:latin typeface="Arial"/>
                <a:cs typeface="Arial"/>
              </a:rPr>
              <a:t>prosessen.</a:t>
            </a:r>
            <a:endParaRPr sz="1250">
              <a:latin typeface="Arial"/>
              <a:cs typeface="Arial"/>
            </a:endParaRPr>
          </a:p>
        </p:txBody>
      </p:sp>
      <p:sp>
        <p:nvSpPr>
          <p:cNvPr id="8" name="object 8"/>
          <p:cNvSpPr txBox="1"/>
          <p:nvPr/>
        </p:nvSpPr>
        <p:spPr>
          <a:xfrm>
            <a:off x="9250250" y="4491062"/>
            <a:ext cx="1739264" cy="221615"/>
          </a:xfrm>
          <a:prstGeom prst="rect">
            <a:avLst/>
          </a:prstGeom>
        </p:spPr>
        <p:txBody>
          <a:bodyPr vert="horz" wrap="square" lIns="0" tIns="17145" rIns="0" bIns="0" rtlCol="0">
            <a:spAutoFit/>
          </a:bodyPr>
          <a:lstStyle/>
          <a:p>
            <a:pPr marL="12700">
              <a:lnSpc>
                <a:spcPct val="100000"/>
              </a:lnSpc>
              <a:spcBef>
                <a:spcPts val="135"/>
              </a:spcBef>
            </a:pPr>
            <a:r>
              <a:rPr sz="1250" b="1" spc="-10">
                <a:solidFill>
                  <a:srgbClr val="415263"/>
                </a:solidFill>
                <a:latin typeface="Arial"/>
                <a:cs typeface="Arial"/>
              </a:rPr>
              <a:t>Kunnskapsinnhenting</a:t>
            </a:r>
            <a:endParaRPr sz="1250">
              <a:latin typeface="Arial"/>
              <a:cs typeface="Arial"/>
            </a:endParaRPr>
          </a:p>
        </p:txBody>
      </p:sp>
      <p:grpSp>
        <p:nvGrpSpPr>
          <p:cNvPr id="9" name="object 9"/>
          <p:cNvGrpSpPr/>
          <p:nvPr/>
        </p:nvGrpSpPr>
        <p:grpSpPr>
          <a:xfrm>
            <a:off x="9268004" y="4899668"/>
            <a:ext cx="9834245" cy="7467600"/>
            <a:chOff x="9268004" y="4899668"/>
            <a:chExt cx="9834245" cy="7467600"/>
          </a:xfrm>
        </p:grpSpPr>
        <p:sp>
          <p:nvSpPr>
            <p:cNvPr id="10" name="object 10"/>
            <p:cNvSpPr/>
            <p:nvPr/>
          </p:nvSpPr>
          <p:spPr>
            <a:xfrm>
              <a:off x="9913498" y="6024116"/>
              <a:ext cx="1885314" cy="6340475"/>
            </a:xfrm>
            <a:custGeom>
              <a:avLst/>
              <a:gdLst/>
              <a:ahLst/>
              <a:cxnLst/>
              <a:rect l="l" t="t" r="r" b="b"/>
              <a:pathLst>
                <a:path w="1885315" h="6340475">
                  <a:moveTo>
                    <a:pt x="1884707" y="6038308"/>
                  </a:moveTo>
                  <a:lnTo>
                    <a:pt x="1884707" y="6339871"/>
                  </a:lnTo>
                </a:path>
                <a:path w="1885315" h="6340475">
                  <a:moveTo>
                    <a:pt x="1884707" y="4017267"/>
                  </a:moveTo>
                  <a:lnTo>
                    <a:pt x="1884707" y="5334663"/>
                  </a:lnTo>
                </a:path>
                <a:path w="1885315" h="6340475">
                  <a:moveTo>
                    <a:pt x="1884707" y="3015902"/>
                  </a:moveTo>
                  <a:lnTo>
                    <a:pt x="1884707" y="3327806"/>
                  </a:lnTo>
                </a:path>
                <a:path w="1885315" h="6340475">
                  <a:moveTo>
                    <a:pt x="1884707" y="2010403"/>
                  </a:moveTo>
                  <a:lnTo>
                    <a:pt x="1884707" y="2312257"/>
                  </a:lnTo>
                </a:path>
                <a:path w="1885315" h="6340475">
                  <a:moveTo>
                    <a:pt x="1884707" y="0"/>
                  </a:moveTo>
                  <a:lnTo>
                    <a:pt x="1884707" y="1306757"/>
                  </a:lnTo>
                </a:path>
                <a:path w="1885315" h="6340475">
                  <a:moveTo>
                    <a:pt x="0" y="5033106"/>
                  </a:moveTo>
                  <a:lnTo>
                    <a:pt x="0" y="5334663"/>
                  </a:lnTo>
                </a:path>
                <a:path w="1885315" h="6340475">
                  <a:moveTo>
                    <a:pt x="0" y="1005201"/>
                  </a:moveTo>
                  <a:lnTo>
                    <a:pt x="0" y="1306757"/>
                  </a:lnTo>
                </a:path>
                <a:path w="1885315" h="6340475">
                  <a:moveTo>
                    <a:pt x="350050" y="655153"/>
                  </a:moveTo>
                  <a:lnTo>
                    <a:pt x="1104944" y="655153"/>
                  </a:lnTo>
                </a:path>
              </a:pathLst>
            </a:custGeom>
            <a:ln w="5319">
              <a:solidFill>
                <a:srgbClr val="415263"/>
              </a:solidFill>
            </a:ln>
          </p:spPr>
          <p:txBody>
            <a:bodyPr wrap="square" lIns="0" tIns="0" rIns="0" bIns="0" rtlCol="0"/>
            <a:lstStyle/>
            <a:p>
              <a:endParaRPr/>
            </a:p>
          </p:txBody>
        </p:sp>
        <p:sp>
          <p:nvSpPr>
            <p:cNvPr id="11" name="object 11"/>
            <p:cNvSpPr/>
            <p:nvPr/>
          </p:nvSpPr>
          <p:spPr>
            <a:xfrm>
              <a:off x="9270862" y="4902526"/>
              <a:ext cx="3573145" cy="0"/>
            </a:xfrm>
            <a:custGeom>
              <a:avLst/>
              <a:gdLst/>
              <a:ahLst/>
              <a:cxnLst/>
              <a:rect l="l" t="t" r="r" b="b"/>
              <a:pathLst>
                <a:path w="3573145">
                  <a:moveTo>
                    <a:pt x="3572759" y="0"/>
                  </a:moveTo>
                  <a:lnTo>
                    <a:pt x="0" y="0"/>
                  </a:lnTo>
                </a:path>
              </a:pathLst>
            </a:custGeom>
            <a:ln w="5319">
              <a:solidFill>
                <a:srgbClr val="415263"/>
              </a:solidFill>
            </a:ln>
          </p:spPr>
          <p:txBody>
            <a:bodyPr wrap="square" lIns="0" tIns="0" rIns="0" bIns="0" rtlCol="0"/>
            <a:lstStyle/>
            <a:p>
              <a:endParaRPr/>
            </a:p>
          </p:txBody>
        </p:sp>
        <p:sp>
          <p:nvSpPr>
            <p:cNvPr id="12" name="object 12"/>
            <p:cNvSpPr/>
            <p:nvPr/>
          </p:nvSpPr>
          <p:spPr>
            <a:xfrm>
              <a:off x="15526112" y="4902526"/>
              <a:ext cx="3573145" cy="0"/>
            </a:xfrm>
            <a:custGeom>
              <a:avLst/>
              <a:gdLst/>
              <a:ahLst/>
              <a:cxnLst/>
              <a:rect l="l" t="t" r="r" b="b"/>
              <a:pathLst>
                <a:path w="3573144">
                  <a:moveTo>
                    <a:pt x="3572759" y="0"/>
                  </a:moveTo>
                  <a:lnTo>
                    <a:pt x="0" y="0"/>
                  </a:lnTo>
                </a:path>
              </a:pathLst>
            </a:custGeom>
            <a:ln w="5319">
              <a:solidFill>
                <a:srgbClr val="415263"/>
              </a:solidFill>
            </a:ln>
          </p:spPr>
          <p:txBody>
            <a:bodyPr wrap="square" lIns="0" tIns="0" rIns="0" bIns="0" rtlCol="0"/>
            <a:lstStyle/>
            <a:p>
              <a:endParaRPr/>
            </a:p>
          </p:txBody>
        </p:sp>
        <p:sp>
          <p:nvSpPr>
            <p:cNvPr id="13" name="object 13"/>
            <p:cNvSpPr/>
            <p:nvPr/>
          </p:nvSpPr>
          <p:spPr>
            <a:xfrm>
              <a:off x="10263549" y="10679867"/>
              <a:ext cx="755015" cy="0"/>
            </a:xfrm>
            <a:custGeom>
              <a:avLst/>
              <a:gdLst/>
              <a:ahLst/>
              <a:cxnLst/>
              <a:rect l="l" t="t" r="r" b="b"/>
              <a:pathLst>
                <a:path w="755015">
                  <a:moveTo>
                    <a:pt x="0" y="0"/>
                  </a:moveTo>
                  <a:lnTo>
                    <a:pt x="754893" y="0"/>
                  </a:lnTo>
                </a:path>
              </a:pathLst>
            </a:custGeom>
            <a:ln w="3546">
              <a:solidFill>
                <a:srgbClr val="415263"/>
              </a:solidFill>
            </a:ln>
          </p:spPr>
          <p:txBody>
            <a:bodyPr wrap="square" lIns="0" tIns="0" rIns="0" bIns="0" rtlCol="0"/>
            <a:lstStyle/>
            <a:p>
              <a:endParaRPr/>
            </a:p>
          </p:txBody>
        </p:sp>
      </p:grpSp>
      <p:sp>
        <p:nvSpPr>
          <p:cNvPr id="14" name="object 14"/>
          <p:cNvSpPr txBox="1"/>
          <p:nvPr/>
        </p:nvSpPr>
        <p:spPr>
          <a:xfrm>
            <a:off x="10758241" y="5320470"/>
            <a:ext cx="2080260" cy="704215"/>
          </a:xfrm>
          <a:prstGeom prst="rect">
            <a:avLst/>
          </a:prstGeom>
          <a:solidFill>
            <a:srgbClr val="006F63"/>
          </a:solidFill>
        </p:spPr>
        <p:txBody>
          <a:bodyPr vert="horz" wrap="square" lIns="0" tIns="167005" rIns="0" bIns="0" rtlCol="0">
            <a:spAutoFit/>
          </a:bodyPr>
          <a:lstStyle/>
          <a:p>
            <a:pPr marL="671195" marR="464820" indent="-198755">
              <a:lnSpc>
                <a:spcPct val="102000"/>
              </a:lnSpc>
              <a:spcBef>
                <a:spcPts val="1315"/>
              </a:spcBef>
            </a:pPr>
            <a:r>
              <a:rPr sz="1150">
                <a:solidFill>
                  <a:srgbClr val="FFFFFF"/>
                </a:solidFill>
                <a:latin typeface="Arial"/>
                <a:cs typeface="Arial"/>
              </a:rPr>
              <a:t>Utbyggjar</a:t>
            </a:r>
            <a:r>
              <a:rPr sz="1150" spc="100">
                <a:solidFill>
                  <a:srgbClr val="FFFFFF"/>
                </a:solidFill>
                <a:latin typeface="Arial"/>
                <a:cs typeface="Arial"/>
              </a:rPr>
              <a:t> </a:t>
            </a:r>
            <a:r>
              <a:rPr sz="1150" spc="-10">
                <a:solidFill>
                  <a:srgbClr val="FFFFFF"/>
                </a:solidFill>
                <a:latin typeface="Arial"/>
                <a:cs typeface="Arial"/>
              </a:rPr>
              <a:t>sender planinitiativ</a:t>
            </a:r>
            <a:endParaRPr sz="1150">
              <a:latin typeface="Arial"/>
              <a:cs typeface="Arial"/>
            </a:endParaRPr>
          </a:p>
        </p:txBody>
      </p:sp>
      <p:sp>
        <p:nvSpPr>
          <p:cNvPr id="15" name="object 15"/>
          <p:cNvSpPr txBox="1"/>
          <p:nvPr/>
        </p:nvSpPr>
        <p:spPr>
          <a:xfrm>
            <a:off x="10758241" y="6325672"/>
            <a:ext cx="2080260" cy="704215"/>
          </a:xfrm>
          <a:prstGeom prst="rect">
            <a:avLst/>
          </a:prstGeom>
          <a:solidFill>
            <a:srgbClr val="415263"/>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marL="306705">
              <a:lnSpc>
                <a:spcPct val="100000"/>
              </a:lnSpc>
              <a:spcBef>
                <a:spcPts val="5"/>
              </a:spcBef>
            </a:pPr>
            <a:r>
              <a:rPr sz="1150">
                <a:solidFill>
                  <a:srgbClr val="FFFFFF"/>
                </a:solidFill>
                <a:latin typeface="Arial"/>
                <a:cs typeface="Arial"/>
              </a:rPr>
              <a:t>Kommunen</a:t>
            </a:r>
            <a:r>
              <a:rPr sz="1150" spc="85">
                <a:solidFill>
                  <a:srgbClr val="FFFFFF"/>
                </a:solidFill>
                <a:latin typeface="Arial"/>
                <a:cs typeface="Arial"/>
              </a:rPr>
              <a:t> </a:t>
            </a:r>
            <a:r>
              <a:rPr sz="1150" spc="-10">
                <a:solidFill>
                  <a:srgbClr val="FFFFFF"/>
                </a:solidFill>
                <a:latin typeface="Arial"/>
                <a:cs typeface="Arial"/>
              </a:rPr>
              <a:t>behandlar</a:t>
            </a:r>
            <a:endParaRPr sz="1150">
              <a:latin typeface="Arial"/>
              <a:cs typeface="Arial"/>
            </a:endParaRPr>
          </a:p>
        </p:txBody>
      </p:sp>
      <p:sp>
        <p:nvSpPr>
          <p:cNvPr id="16" name="object 16"/>
          <p:cNvSpPr txBox="1"/>
          <p:nvPr/>
        </p:nvSpPr>
        <p:spPr>
          <a:xfrm>
            <a:off x="10758241" y="8336373"/>
            <a:ext cx="2080260" cy="704215"/>
          </a:xfrm>
          <a:prstGeom prst="rect">
            <a:avLst/>
          </a:prstGeom>
          <a:solidFill>
            <a:srgbClr val="006F63"/>
          </a:solidFill>
        </p:spPr>
        <p:txBody>
          <a:bodyPr vert="horz" wrap="square" lIns="0" tIns="167005" rIns="0" bIns="0" rtlCol="0">
            <a:spAutoFit/>
          </a:bodyPr>
          <a:lstStyle/>
          <a:p>
            <a:pPr marL="621665" marR="444500" indent="-170180">
              <a:lnSpc>
                <a:spcPct val="102000"/>
              </a:lnSpc>
              <a:spcBef>
                <a:spcPts val="1315"/>
              </a:spcBef>
            </a:pPr>
            <a:r>
              <a:rPr sz="1150">
                <a:solidFill>
                  <a:srgbClr val="FFFFFF"/>
                </a:solidFill>
                <a:latin typeface="Arial"/>
                <a:cs typeface="Arial"/>
              </a:rPr>
              <a:t>Utbyggjar</a:t>
            </a:r>
            <a:r>
              <a:rPr sz="1150" spc="100">
                <a:solidFill>
                  <a:srgbClr val="FFFFFF"/>
                </a:solidFill>
                <a:latin typeface="Arial"/>
                <a:cs typeface="Arial"/>
              </a:rPr>
              <a:t> </a:t>
            </a:r>
            <a:r>
              <a:rPr sz="1150" spc="-10">
                <a:solidFill>
                  <a:srgbClr val="FFFFFF"/>
                </a:solidFill>
                <a:latin typeface="Arial"/>
                <a:cs typeface="Arial"/>
              </a:rPr>
              <a:t>foreslår planprogram</a:t>
            </a:r>
            <a:endParaRPr sz="1150">
              <a:latin typeface="Arial"/>
              <a:cs typeface="Arial"/>
            </a:endParaRPr>
          </a:p>
        </p:txBody>
      </p:sp>
      <p:sp>
        <p:nvSpPr>
          <p:cNvPr id="17" name="object 17"/>
          <p:cNvSpPr txBox="1"/>
          <p:nvPr/>
        </p:nvSpPr>
        <p:spPr>
          <a:xfrm>
            <a:off x="9270858" y="7330874"/>
            <a:ext cx="1282065" cy="704215"/>
          </a:xfrm>
          <a:prstGeom prst="rect">
            <a:avLst/>
          </a:prstGeom>
          <a:solidFill>
            <a:srgbClr val="D34122"/>
          </a:solidFill>
        </p:spPr>
        <p:txBody>
          <a:bodyPr vert="horz" wrap="square" lIns="0" tIns="167005" rIns="0" bIns="0" rtlCol="0">
            <a:spAutoFit/>
          </a:bodyPr>
          <a:lstStyle/>
          <a:p>
            <a:pPr marL="392430" marR="281305" indent="-103505">
              <a:lnSpc>
                <a:spcPct val="102000"/>
              </a:lnSpc>
              <a:spcBef>
                <a:spcPts val="1315"/>
              </a:spcBef>
            </a:pPr>
            <a:r>
              <a:rPr sz="1150" spc="-10">
                <a:solidFill>
                  <a:srgbClr val="FFFFFF"/>
                </a:solidFill>
                <a:latin typeface="Arial"/>
                <a:cs typeface="Arial"/>
              </a:rPr>
              <a:t>Prosessen stoppar</a:t>
            </a:r>
            <a:endParaRPr sz="1150">
              <a:latin typeface="Arial"/>
              <a:cs typeface="Arial"/>
            </a:endParaRPr>
          </a:p>
        </p:txBody>
      </p:sp>
      <p:sp>
        <p:nvSpPr>
          <p:cNvPr id="18" name="object 18"/>
          <p:cNvSpPr txBox="1"/>
          <p:nvPr/>
        </p:nvSpPr>
        <p:spPr>
          <a:xfrm>
            <a:off x="9270858" y="11358779"/>
            <a:ext cx="1282065" cy="704215"/>
          </a:xfrm>
          <a:prstGeom prst="rect">
            <a:avLst/>
          </a:prstGeom>
          <a:solidFill>
            <a:srgbClr val="D34122"/>
          </a:solidFill>
        </p:spPr>
        <p:txBody>
          <a:bodyPr vert="horz" wrap="square" lIns="0" tIns="167005" rIns="0" bIns="0" rtlCol="0">
            <a:spAutoFit/>
          </a:bodyPr>
          <a:lstStyle/>
          <a:p>
            <a:pPr marL="392430" marR="281305" indent="-103505">
              <a:lnSpc>
                <a:spcPct val="102000"/>
              </a:lnSpc>
              <a:spcBef>
                <a:spcPts val="1315"/>
              </a:spcBef>
            </a:pPr>
            <a:r>
              <a:rPr sz="1150" spc="-10">
                <a:solidFill>
                  <a:srgbClr val="FFFFFF"/>
                </a:solidFill>
                <a:latin typeface="Arial"/>
                <a:cs typeface="Arial"/>
              </a:rPr>
              <a:t>Prosessen stoppar</a:t>
            </a:r>
            <a:endParaRPr sz="1150">
              <a:latin typeface="Arial"/>
              <a:cs typeface="Arial"/>
            </a:endParaRPr>
          </a:p>
        </p:txBody>
      </p:sp>
      <p:sp>
        <p:nvSpPr>
          <p:cNvPr id="19" name="object 19"/>
          <p:cNvSpPr txBox="1"/>
          <p:nvPr/>
        </p:nvSpPr>
        <p:spPr>
          <a:xfrm>
            <a:off x="11524829" y="9589231"/>
            <a:ext cx="546735" cy="204470"/>
          </a:xfrm>
          <a:prstGeom prst="rect">
            <a:avLst/>
          </a:prstGeom>
        </p:spPr>
        <p:txBody>
          <a:bodyPr vert="horz" wrap="square" lIns="0" tIns="15240" rIns="0" bIns="0" rtlCol="0">
            <a:spAutoFit/>
          </a:bodyPr>
          <a:lstStyle/>
          <a:p>
            <a:pPr marL="12700">
              <a:lnSpc>
                <a:spcPct val="100000"/>
              </a:lnSpc>
              <a:spcBef>
                <a:spcPts val="120"/>
              </a:spcBef>
            </a:pPr>
            <a:r>
              <a:rPr sz="1150" spc="-10">
                <a:solidFill>
                  <a:srgbClr val="415263"/>
                </a:solidFill>
                <a:latin typeface="Arial"/>
                <a:cs typeface="Arial"/>
              </a:rPr>
              <a:t>Høyring</a:t>
            </a:r>
            <a:endParaRPr sz="1150">
              <a:latin typeface="Arial"/>
              <a:cs typeface="Arial"/>
            </a:endParaRPr>
          </a:p>
        </p:txBody>
      </p:sp>
      <p:grpSp>
        <p:nvGrpSpPr>
          <p:cNvPr id="20" name="object 20"/>
          <p:cNvGrpSpPr/>
          <p:nvPr/>
        </p:nvGrpSpPr>
        <p:grpSpPr>
          <a:xfrm>
            <a:off x="10752584" y="6021258"/>
            <a:ext cx="7706995" cy="6346190"/>
            <a:chOff x="10752584" y="6021258"/>
            <a:chExt cx="7706995" cy="6346190"/>
          </a:xfrm>
        </p:grpSpPr>
        <p:sp>
          <p:nvSpPr>
            <p:cNvPr id="21" name="object 21"/>
            <p:cNvSpPr/>
            <p:nvPr/>
          </p:nvSpPr>
          <p:spPr>
            <a:xfrm>
              <a:off x="10759887" y="9395016"/>
              <a:ext cx="0" cy="624840"/>
            </a:xfrm>
            <a:custGeom>
              <a:avLst/>
              <a:gdLst/>
              <a:ahLst/>
              <a:cxnLst/>
              <a:rect l="l" t="t" r="r" b="b"/>
              <a:pathLst>
                <a:path h="624840">
                  <a:moveTo>
                    <a:pt x="0" y="0"/>
                  </a:moveTo>
                  <a:lnTo>
                    <a:pt x="0" y="624821"/>
                  </a:lnTo>
                </a:path>
              </a:pathLst>
            </a:custGeom>
            <a:ln w="14184">
              <a:solidFill>
                <a:srgbClr val="415263"/>
              </a:solidFill>
              <a:prstDash val="dot"/>
            </a:ln>
          </p:spPr>
          <p:txBody>
            <a:bodyPr wrap="square" lIns="0" tIns="0" rIns="0" bIns="0" rtlCol="0"/>
            <a:lstStyle/>
            <a:p>
              <a:endParaRPr/>
            </a:p>
          </p:txBody>
        </p:sp>
        <p:sp>
          <p:nvSpPr>
            <p:cNvPr id="22" name="object 22"/>
            <p:cNvSpPr/>
            <p:nvPr/>
          </p:nvSpPr>
          <p:spPr>
            <a:xfrm>
              <a:off x="10802267" y="10041382"/>
              <a:ext cx="2013585" cy="0"/>
            </a:xfrm>
            <a:custGeom>
              <a:avLst/>
              <a:gdLst/>
              <a:ahLst/>
              <a:cxnLst/>
              <a:rect l="l" t="t" r="r" b="b"/>
              <a:pathLst>
                <a:path w="2013584">
                  <a:moveTo>
                    <a:pt x="0" y="0"/>
                  </a:moveTo>
                  <a:lnTo>
                    <a:pt x="2013069" y="0"/>
                  </a:lnTo>
                </a:path>
              </a:pathLst>
            </a:custGeom>
            <a:ln w="14184">
              <a:solidFill>
                <a:srgbClr val="415263"/>
              </a:solidFill>
              <a:prstDash val="dot"/>
            </a:ln>
          </p:spPr>
          <p:txBody>
            <a:bodyPr wrap="square" lIns="0" tIns="0" rIns="0" bIns="0" rtlCol="0"/>
            <a:lstStyle/>
            <a:p>
              <a:endParaRPr/>
            </a:p>
          </p:txBody>
        </p:sp>
        <p:sp>
          <p:nvSpPr>
            <p:cNvPr id="23" name="object 23"/>
            <p:cNvSpPr/>
            <p:nvPr/>
          </p:nvSpPr>
          <p:spPr>
            <a:xfrm>
              <a:off x="12836525" y="9373469"/>
              <a:ext cx="0" cy="624840"/>
            </a:xfrm>
            <a:custGeom>
              <a:avLst/>
              <a:gdLst/>
              <a:ahLst/>
              <a:cxnLst/>
              <a:rect l="l" t="t" r="r" b="b"/>
              <a:pathLst>
                <a:path h="624840">
                  <a:moveTo>
                    <a:pt x="0" y="624821"/>
                  </a:moveTo>
                  <a:lnTo>
                    <a:pt x="0" y="0"/>
                  </a:lnTo>
                </a:path>
              </a:pathLst>
            </a:custGeom>
            <a:ln w="14184">
              <a:solidFill>
                <a:srgbClr val="415263"/>
              </a:solidFill>
              <a:prstDash val="dot"/>
            </a:ln>
          </p:spPr>
          <p:txBody>
            <a:bodyPr wrap="square" lIns="0" tIns="0" rIns="0" bIns="0" rtlCol="0"/>
            <a:lstStyle/>
            <a:p>
              <a:endParaRPr/>
            </a:p>
          </p:txBody>
        </p:sp>
        <p:sp>
          <p:nvSpPr>
            <p:cNvPr id="24" name="object 24"/>
            <p:cNvSpPr/>
            <p:nvPr/>
          </p:nvSpPr>
          <p:spPr>
            <a:xfrm>
              <a:off x="10781075" y="9351924"/>
              <a:ext cx="2013585" cy="0"/>
            </a:xfrm>
            <a:custGeom>
              <a:avLst/>
              <a:gdLst/>
              <a:ahLst/>
              <a:cxnLst/>
              <a:rect l="l" t="t" r="r" b="b"/>
              <a:pathLst>
                <a:path w="2013584">
                  <a:moveTo>
                    <a:pt x="2013069" y="0"/>
                  </a:moveTo>
                  <a:lnTo>
                    <a:pt x="0" y="0"/>
                  </a:lnTo>
                </a:path>
              </a:pathLst>
            </a:custGeom>
            <a:ln w="14184">
              <a:solidFill>
                <a:srgbClr val="415263"/>
              </a:solidFill>
              <a:prstDash val="dot"/>
            </a:ln>
          </p:spPr>
          <p:txBody>
            <a:bodyPr wrap="square" lIns="0" tIns="0" rIns="0" bIns="0" rtlCol="0"/>
            <a:lstStyle/>
            <a:p>
              <a:endParaRPr/>
            </a:p>
          </p:txBody>
        </p:sp>
        <p:sp>
          <p:nvSpPr>
            <p:cNvPr id="25" name="object 25"/>
            <p:cNvSpPr/>
            <p:nvPr/>
          </p:nvSpPr>
          <p:spPr>
            <a:xfrm>
              <a:off x="10752785" y="9344840"/>
              <a:ext cx="2091055" cy="704215"/>
            </a:xfrm>
            <a:custGeom>
              <a:avLst/>
              <a:gdLst/>
              <a:ahLst/>
              <a:cxnLst/>
              <a:rect l="l" t="t" r="r" b="b"/>
              <a:pathLst>
                <a:path w="2091054" h="704215">
                  <a:moveTo>
                    <a:pt x="14185" y="696544"/>
                  </a:moveTo>
                  <a:lnTo>
                    <a:pt x="12115" y="691527"/>
                  </a:lnTo>
                  <a:lnTo>
                    <a:pt x="7099" y="689457"/>
                  </a:lnTo>
                  <a:lnTo>
                    <a:pt x="2082" y="691527"/>
                  </a:lnTo>
                  <a:lnTo>
                    <a:pt x="0" y="696544"/>
                  </a:lnTo>
                  <a:lnTo>
                    <a:pt x="2082" y="701560"/>
                  </a:lnTo>
                  <a:lnTo>
                    <a:pt x="7099" y="703643"/>
                  </a:lnTo>
                  <a:lnTo>
                    <a:pt x="12115" y="701560"/>
                  </a:lnTo>
                  <a:lnTo>
                    <a:pt x="14185" y="696544"/>
                  </a:lnTo>
                  <a:close/>
                </a:path>
                <a:path w="2091054" h="704215">
                  <a:moveTo>
                    <a:pt x="14185" y="7086"/>
                  </a:moveTo>
                  <a:lnTo>
                    <a:pt x="12115" y="2070"/>
                  </a:lnTo>
                  <a:lnTo>
                    <a:pt x="7099" y="0"/>
                  </a:lnTo>
                  <a:lnTo>
                    <a:pt x="2082" y="2070"/>
                  </a:lnTo>
                  <a:lnTo>
                    <a:pt x="0" y="7086"/>
                  </a:lnTo>
                  <a:lnTo>
                    <a:pt x="2082" y="12103"/>
                  </a:lnTo>
                  <a:lnTo>
                    <a:pt x="7099" y="14185"/>
                  </a:lnTo>
                  <a:lnTo>
                    <a:pt x="12115" y="12103"/>
                  </a:lnTo>
                  <a:lnTo>
                    <a:pt x="14185" y="7086"/>
                  </a:lnTo>
                  <a:close/>
                </a:path>
                <a:path w="2091054" h="704215">
                  <a:moveTo>
                    <a:pt x="2090826" y="696544"/>
                  </a:moveTo>
                  <a:lnTo>
                    <a:pt x="2088743" y="691527"/>
                  </a:lnTo>
                  <a:lnTo>
                    <a:pt x="2083727" y="689457"/>
                  </a:lnTo>
                  <a:lnTo>
                    <a:pt x="2078723" y="691527"/>
                  </a:lnTo>
                  <a:lnTo>
                    <a:pt x="2076640" y="696544"/>
                  </a:lnTo>
                  <a:lnTo>
                    <a:pt x="2078723" y="701560"/>
                  </a:lnTo>
                  <a:lnTo>
                    <a:pt x="2083727" y="703643"/>
                  </a:lnTo>
                  <a:lnTo>
                    <a:pt x="2088743" y="701560"/>
                  </a:lnTo>
                  <a:lnTo>
                    <a:pt x="2090826" y="696544"/>
                  </a:lnTo>
                  <a:close/>
                </a:path>
                <a:path w="2091054" h="704215">
                  <a:moveTo>
                    <a:pt x="2090826" y="7086"/>
                  </a:moveTo>
                  <a:lnTo>
                    <a:pt x="2088743" y="2070"/>
                  </a:lnTo>
                  <a:lnTo>
                    <a:pt x="2083727" y="0"/>
                  </a:lnTo>
                  <a:lnTo>
                    <a:pt x="2078723" y="2070"/>
                  </a:lnTo>
                  <a:lnTo>
                    <a:pt x="2076640" y="7086"/>
                  </a:lnTo>
                  <a:lnTo>
                    <a:pt x="2078723" y="12103"/>
                  </a:lnTo>
                  <a:lnTo>
                    <a:pt x="2083727" y="14185"/>
                  </a:lnTo>
                  <a:lnTo>
                    <a:pt x="2088743" y="12103"/>
                  </a:lnTo>
                  <a:lnTo>
                    <a:pt x="2090826" y="7086"/>
                  </a:lnTo>
                  <a:close/>
                </a:path>
              </a:pathLst>
            </a:custGeom>
            <a:solidFill>
              <a:srgbClr val="415263"/>
            </a:solidFill>
          </p:spPr>
          <p:txBody>
            <a:bodyPr wrap="square" lIns="0" tIns="0" rIns="0" bIns="0" rtlCol="0"/>
            <a:lstStyle/>
            <a:p>
              <a:endParaRPr/>
            </a:p>
          </p:txBody>
        </p:sp>
        <p:sp>
          <p:nvSpPr>
            <p:cNvPr id="26" name="object 26"/>
            <p:cNvSpPr/>
            <p:nvPr/>
          </p:nvSpPr>
          <p:spPr>
            <a:xfrm>
              <a:off x="16448228" y="6024116"/>
              <a:ext cx="2008505" cy="6340475"/>
            </a:xfrm>
            <a:custGeom>
              <a:avLst/>
              <a:gdLst/>
              <a:ahLst/>
              <a:cxnLst/>
              <a:rect l="l" t="t" r="r" b="b"/>
              <a:pathLst>
                <a:path w="2008505" h="6340475">
                  <a:moveTo>
                    <a:pt x="2007997" y="4037806"/>
                  </a:moveTo>
                  <a:lnTo>
                    <a:pt x="2007997" y="4329461"/>
                  </a:lnTo>
                </a:path>
                <a:path w="2008505" h="6340475">
                  <a:moveTo>
                    <a:pt x="2007997" y="1005201"/>
                  </a:moveTo>
                  <a:lnTo>
                    <a:pt x="2007997" y="1306757"/>
                  </a:lnTo>
                </a:path>
                <a:path w="2008505" h="6340475">
                  <a:moveTo>
                    <a:pt x="764153" y="655153"/>
                  </a:moveTo>
                  <a:lnTo>
                    <a:pt x="1668001" y="655153"/>
                  </a:lnTo>
                </a:path>
                <a:path w="2008505" h="6340475">
                  <a:moveTo>
                    <a:pt x="0" y="5033106"/>
                  </a:moveTo>
                  <a:lnTo>
                    <a:pt x="0" y="6339871"/>
                  </a:lnTo>
                </a:path>
                <a:path w="2008505" h="6340475">
                  <a:moveTo>
                    <a:pt x="0" y="3012065"/>
                  </a:moveTo>
                  <a:lnTo>
                    <a:pt x="0" y="4329461"/>
                  </a:lnTo>
                </a:path>
                <a:path w="2008505" h="6340475">
                  <a:moveTo>
                    <a:pt x="0" y="2010403"/>
                  </a:moveTo>
                  <a:lnTo>
                    <a:pt x="0" y="2322604"/>
                  </a:lnTo>
                </a:path>
                <a:path w="2008505" h="6340475">
                  <a:moveTo>
                    <a:pt x="0" y="0"/>
                  </a:moveTo>
                  <a:lnTo>
                    <a:pt x="0" y="1306757"/>
                  </a:lnTo>
                </a:path>
              </a:pathLst>
            </a:custGeom>
            <a:ln w="5319">
              <a:solidFill>
                <a:srgbClr val="415263"/>
              </a:solidFill>
            </a:ln>
          </p:spPr>
          <p:txBody>
            <a:bodyPr wrap="square" lIns="0" tIns="0" rIns="0" bIns="0" rtlCol="0"/>
            <a:lstStyle/>
            <a:p>
              <a:endParaRPr/>
            </a:p>
          </p:txBody>
        </p:sp>
      </p:grpSp>
      <p:sp>
        <p:nvSpPr>
          <p:cNvPr id="27" name="object 27"/>
          <p:cNvSpPr txBox="1"/>
          <p:nvPr/>
        </p:nvSpPr>
        <p:spPr>
          <a:xfrm>
            <a:off x="10758241" y="10353578"/>
            <a:ext cx="2080260" cy="704215"/>
          </a:xfrm>
          <a:prstGeom prst="rect">
            <a:avLst/>
          </a:prstGeom>
          <a:solidFill>
            <a:srgbClr val="415263"/>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marL="306705">
              <a:lnSpc>
                <a:spcPct val="100000"/>
              </a:lnSpc>
              <a:spcBef>
                <a:spcPts val="5"/>
              </a:spcBef>
            </a:pPr>
            <a:r>
              <a:rPr sz="1150">
                <a:solidFill>
                  <a:srgbClr val="FFFFFF"/>
                </a:solidFill>
                <a:latin typeface="Arial"/>
                <a:cs typeface="Arial"/>
              </a:rPr>
              <a:t>Kommunen</a:t>
            </a:r>
            <a:r>
              <a:rPr sz="1150" spc="85">
                <a:solidFill>
                  <a:srgbClr val="FFFFFF"/>
                </a:solidFill>
                <a:latin typeface="Arial"/>
                <a:cs typeface="Arial"/>
              </a:rPr>
              <a:t> </a:t>
            </a:r>
            <a:r>
              <a:rPr sz="1150" spc="-10">
                <a:solidFill>
                  <a:srgbClr val="FFFFFF"/>
                </a:solidFill>
                <a:latin typeface="Arial"/>
                <a:cs typeface="Arial"/>
              </a:rPr>
              <a:t>behandlar</a:t>
            </a:r>
            <a:endParaRPr sz="1150">
              <a:latin typeface="Arial"/>
              <a:cs typeface="Arial"/>
            </a:endParaRPr>
          </a:p>
        </p:txBody>
      </p:sp>
      <p:sp>
        <p:nvSpPr>
          <p:cNvPr id="28" name="object 28"/>
          <p:cNvSpPr txBox="1"/>
          <p:nvPr/>
        </p:nvSpPr>
        <p:spPr>
          <a:xfrm>
            <a:off x="10757482" y="12363987"/>
            <a:ext cx="2081530" cy="704215"/>
          </a:xfrm>
          <a:prstGeom prst="rect">
            <a:avLst/>
          </a:prstGeom>
          <a:solidFill>
            <a:srgbClr val="006F63"/>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marL="349250">
              <a:lnSpc>
                <a:spcPct val="100000"/>
              </a:lnSpc>
              <a:spcBef>
                <a:spcPts val="5"/>
              </a:spcBef>
            </a:pPr>
            <a:r>
              <a:rPr sz="1150" spc="-10">
                <a:solidFill>
                  <a:srgbClr val="FFFFFF"/>
                </a:solidFill>
                <a:latin typeface="Arial"/>
                <a:cs typeface="Arial"/>
              </a:rPr>
              <a:t>Konsekvensutgreiing</a:t>
            </a:r>
            <a:endParaRPr sz="1150">
              <a:latin typeface="Arial"/>
              <a:cs typeface="Arial"/>
            </a:endParaRPr>
          </a:p>
        </p:txBody>
      </p:sp>
      <p:sp>
        <p:nvSpPr>
          <p:cNvPr id="29" name="object 29"/>
          <p:cNvSpPr txBox="1"/>
          <p:nvPr/>
        </p:nvSpPr>
        <p:spPr>
          <a:xfrm>
            <a:off x="11446383" y="7330874"/>
            <a:ext cx="70421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Ja</a:t>
            </a:r>
            <a:endParaRPr sz="1150">
              <a:latin typeface="Arial"/>
              <a:cs typeface="Arial"/>
            </a:endParaRPr>
          </a:p>
        </p:txBody>
      </p:sp>
      <p:sp>
        <p:nvSpPr>
          <p:cNvPr id="30" name="object 30"/>
          <p:cNvSpPr txBox="1"/>
          <p:nvPr/>
        </p:nvSpPr>
        <p:spPr>
          <a:xfrm>
            <a:off x="11446383" y="11358779"/>
            <a:ext cx="70421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Ja</a:t>
            </a:r>
            <a:endParaRPr sz="1150">
              <a:latin typeface="Arial"/>
              <a:cs typeface="Arial"/>
            </a:endParaRPr>
          </a:p>
        </p:txBody>
      </p:sp>
      <p:sp>
        <p:nvSpPr>
          <p:cNvPr id="31" name="object 31"/>
          <p:cNvSpPr txBox="1"/>
          <p:nvPr/>
        </p:nvSpPr>
        <p:spPr>
          <a:xfrm>
            <a:off x="9559904" y="10353578"/>
            <a:ext cx="70421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Nei</a:t>
            </a:r>
            <a:endParaRPr sz="1150">
              <a:latin typeface="Arial"/>
              <a:cs typeface="Arial"/>
            </a:endParaRPr>
          </a:p>
        </p:txBody>
      </p:sp>
      <p:sp>
        <p:nvSpPr>
          <p:cNvPr id="32" name="object 32"/>
          <p:cNvSpPr txBox="1"/>
          <p:nvPr/>
        </p:nvSpPr>
        <p:spPr>
          <a:xfrm>
            <a:off x="9559904" y="6325672"/>
            <a:ext cx="70421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Nei</a:t>
            </a:r>
            <a:endParaRPr sz="1150">
              <a:latin typeface="Arial"/>
              <a:cs typeface="Arial"/>
            </a:endParaRPr>
          </a:p>
        </p:txBody>
      </p:sp>
      <p:sp>
        <p:nvSpPr>
          <p:cNvPr id="33" name="object 33"/>
          <p:cNvSpPr txBox="1"/>
          <p:nvPr/>
        </p:nvSpPr>
        <p:spPr>
          <a:xfrm>
            <a:off x="15513408" y="4491062"/>
            <a:ext cx="2037714" cy="221615"/>
          </a:xfrm>
          <a:prstGeom prst="rect">
            <a:avLst/>
          </a:prstGeom>
        </p:spPr>
        <p:txBody>
          <a:bodyPr vert="horz" wrap="square" lIns="0" tIns="17145" rIns="0" bIns="0" rtlCol="0">
            <a:spAutoFit/>
          </a:bodyPr>
          <a:lstStyle/>
          <a:p>
            <a:pPr marL="12700">
              <a:lnSpc>
                <a:spcPct val="100000"/>
              </a:lnSpc>
              <a:spcBef>
                <a:spcPts val="135"/>
              </a:spcBef>
            </a:pPr>
            <a:r>
              <a:rPr sz="1250" b="1">
                <a:solidFill>
                  <a:srgbClr val="415263"/>
                </a:solidFill>
                <a:latin typeface="Arial"/>
                <a:cs typeface="Arial"/>
              </a:rPr>
              <a:t>Utforme</a:t>
            </a:r>
            <a:r>
              <a:rPr sz="1250" b="1" spc="60">
                <a:solidFill>
                  <a:srgbClr val="415263"/>
                </a:solidFill>
                <a:latin typeface="Arial"/>
                <a:cs typeface="Arial"/>
              </a:rPr>
              <a:t> </a:t>
            </a:r>
            <a:r>
              <a:rPr sz="1250" b="1">
                <a:solidFill>
                  <a:srgbClr val="415263"/>
                </a:solidFill>
                <a:latin typeface="Arial"/>
                <a:cs typeface="Arial"/>
              </a:rPr>
              <a:t>og</a:t>
            </a:r>
            <a:r>
              <a:rPr sz="1250" b="1" spc="65">
                <a:solidFill>
                  <a:srgbClr val="415263"/>
                </a:solidFill>
                <a:latin typeface="Arial"/>
                <a:cs typeface="Arial"/>
              </a:rPr>
              <a:t> </a:t>
            </a:r>
            <a:r>
              <a:rPr sz="1250" b="1">
                <a:solidFill>
                  <a:srgbClr val="415263"/>
                </a:solidFill>
                <a:latin typeface="Arial"/>
                <a:cs typeface="Arial"/>
              </a:rPr>
              <a:t>behandle</a:t>
            </a:r>
            <a:r>
              <a:rPr sz="1250" b="1" spc="65">
                <a:solidFill>
                  <a:srgbClr val="415263"/>
                </a:solidFill>
                <a:latin typeface="Arial"/>
                <a:cs typeface="Arial"/>
              </a:rPr>
              <a:t> </a:t>
            </a:r>
            <a:r>
              <a:rPr sz="1250" b="1" spc="-20">
                <a:solidFill>
                  <a:srgbClr val="415263"/>
                </a:solidFill>
                <a:latin typeface="Arial"/>
                <a:cs typeface="Arial"/>
              </a:rPr>
              <a:t>plan</a:t>
            </a:r>
            <a:endParaRPr sz="1250">
              <a:latin typeface="Arial"/>
              <a:cs typeface="Arial"/>
            </a:endParaRPr>
          </a:p>
        </p:txBody>
      </p:sp>
      <p:sp>
        <p:nvSpPr>
          <p:cNvPr id="34" name="object 34"/>
          <p:cNvSpPr txBox="1"/>
          <p:nvPr/>
        </p:nvSpPr>
        <p:spPr>
          <a:xfrm>
            <a:off x="15526105" y="5320470"/>
            <a:ext cx="2091055" cy="704215"/>
          </a:xfrm>
          <a:prstGeom prst="rect">
            <a:avLst/>
          </a:prstGeom>
          <a:solidFill>
            <a:srgbClr val="006F63"/>
          </a:solidFill>
        </p:spPr>
        <p:txBody>
          <a:bodyPr vert="horz" wrap="square" lIns="0" tIns="167005" rIns="0" bIns="0" rtlCol="0">
            <a:spAutoFit/>
          </a:bodyPr>
          <a:lstStyle/>
          <a:p>
            <a:pPr marL="353695" marR="309245" indent="-37465">
              <a:lnSpc>
                <a:spcPct val="102000"/>
              </a:lnSpc>
              <a:spcBef>
                <a:spcPts val="1315"/>
              </a:spcBef>
            </a:pPr>
            <a:r>
              <a:rPr sz="1150">
                <a:solidFill>
                  <a:srgbClr val="FFFFFF"/>
                </a:solidFill>
                <a:latin typeface="Arial"/>
                <a:cs typeface="Arial"/>
              </a:rPr>
              <a:t>Utbyggjar</a:t>
            </a:r>
            <a:r>
              <a:rPr sz="1150" spc="85">
                <a:solidFill>
                  <a:srgbClr val="FFFFFF"/>
                </a:solidFill>
                <a:latin typeface="Arial"/>
                <a:cs typeface="Arial"/>
              </a:rPr>
              <a:t> </a:t>
            </a:r>
            <a:r>
              <a:rPr sz="1150">
                <a:solidFill>
                  <a:srgbClr val="FFFFFF"/>
                </a:solidFill>
                <a:latin typeface="Arial"/>
                <a:cs typeface="Arial"/>
              </a:rPr>
              <a:t>sender</a:t>
            </a:r>
            <a:r>
              <a:rPr sz="1150" spc="90">
                <a:solidFill>
                  <a:srgbClr val="FFFFFF"/>
                </a:solidFill>
                <a:latin typeface="Arial"/>
                <a:cs typeface="Arial"/>
              </a:rPr>
              <a:t> </a:t>
            </a:r>
            <a:r>
              <a:rPr sz="1150" spc="-20">
                <a:solidFill>
                  <a:srgbClr val="FFFFFF"/>
                </a:solidFill>
                <a:latin typeface="Arial"/>
                <a:cs typeface="Arial"/>
              </a:rPr>
              <a:t>plan </a:t>
            </a:r>
            <a:r>
              <a:rPr sz="1150">
                <a:solidFill>
                  <a:srgbClr val="FFFFFF"/>
                </a:solidFill>
                <a:latin typeface="Arial"/>
                <a:cs typeface="Arial"/>
              </a:rPr>
              <a:t>for</a:t>
            </a:r>
            <a:r>
              <a:rPr sz="1150" spc="15">
                <a:solidFill>
                  <a:srgbClr val="FFFFFF"/>
                </a:solidFill>
                <a:latin typeface="Arial"/>
                <a:cs typeface="Arial"/>
              </a:rPr>
              <a:t> </a:t>
            </a:r>
            <a:r>
              <a:rPr sz="1150" spc="-10">
                <a:solidFill>
                  <a:srgbClr val="FFFFFF"/>
                </a:solidFill>
                <a:latin typeface="Arial"/>
                <a:cs typeface="Arial"/>
              </a:rPr>
              <a:t>områderegulering</a:t>
            </a:r>
            <a:endParaRPr sz="1150">
              <a:latin typeface="Arial"/>
              <a:cs typeface="Arial"/>
            </a:endParaRPr>
          </a:p>
        </p:txBody>
      </p:sp>
      <p:sp>
        <p:nvSpPr>
          <p:cNvPr id="35" name="object 35"/>
          <p:cNvSpPr txBox="1"/>
          <p:nvPr/>
        </p:nvSpPr>
        <p:spPr>
          <a:xfrm>
            <a:off x="15526105" y="6325672"/>
            <a:ext cx="2091055" cy="704215"/>
          </a:xfrm>
          <a:prstGeom prst="rect">
            <a:avLst/>
          </a:prstGeom>
          <a:solidFill>
            <a:srgbClr val="415263"/>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marL="312420">
              <a:lnSpc>
                <a:spcPct val="100000"/>
              </a:lnSpc>
              <a:spcBef>
                <a:spcPts val="5"/>
              </a:spcBef>
            </a:pPr>
            <a:r>
              <a:rPr sz="1150">
                <a:solidFill>
                  <a:srgbClr val="FFFFFF"/>
                </a:solidFill>
                <a:latin typeface="Arial"/>
                <a:cs typeface="Arial"/>
              </a:rPr>
              <a:t>Kommunen</a:t>
            </a:r>
            <a:r>
              <a:rPr sz="1150" spc="85">
                <a:solidFill>
                  <a:srgbClr val="FFFFFF"/>
                </a:solidFill>
                <a:latin typeface="Arial"/>
                <a:cs typeface="Arial"/>
              </a:rPr>
              <a:t> </a:t>
            </a:r>
            <a:r>
              <a:rPr sz="1150" spc="-10">
                <a:solidFill>
                  <a:srgbClr val="FFFFFF"/>
                </a:solidFill>
                <a:latin typeface="Arial"/>
                <a:cs typeface="Arial"/>
              </a:rPr>
              <a:t>behandlar</a:t>
            </a:r>
            <a:endParaRPr sz="1150">
              <a:latin typeface="Arial"/>
              <a:cs typeface="Arial"/>
            </a:endParaRPr>
          </a:p>
        </p:txBody>
      </p:sp>
      <p:sp>
        <p:nvSpPr>
          <p:cNvPr id="36" name="object 36"/>
          <p:cNvSpPr txBox="1"/>
          <p:nvPr/>
        </p:nvSpPr>
        <p:spPr>
          <a:xfrm>
            <a:off x="17817135" y="7330874"/>
            <a:ext cx="1282065" cy="704215"/>
          </a:xfrm>
          <a:prstGeom prst="rect">
            <a:avLst/>
          </a:prstGeom>
          <a:solidFill>
            <a:srgbClr val="D34122"/>
          </a:solidFill>
        </p:spPr>
        <p:txBody>
          <a:bodyPr vert="horz" wrap="square" lIns="0" tIns="167005" rIns="0" bIns="0" rtlCol="0">
            <a:spAutoFit/>
          </a:bodyPr>
          <a:lstStyle/>
          <a:p>
            <a:pPr marL="392430" marR="281305" indent="-103505">
              <a:lnSpc>
                <a:spcPct val="102000"/>
              </a:lnSpc>
              <a:spcBef>
                <a:spcPts val="1315"/>
              </a:spcBef>
            </a:pPr>
            <a:r>
              <a:rPr sz="1150" spc="-10">
                <a:solidFill>
                  <a:srgbClr val="FFFFFF"/>
                </a:solidFill>
                <a:latin typeface="Arial"/>
                <a:cs typeface="Arial"/>
              </a:rPr>
              <a:t>Prosessen stoppar</a:t>
            </a:r>
            <a:endParaRPr sz="1150">
              <a:latin typeface="Arial"/>
              <a:cs typeface="Arial"/>
            </a:endParaRPr>
          </a:p>
        </p:txBody>
      </p:sp>
      <p:sp>
        <p:nvSpPr>
          <p:cNvPr id="37" name="object 37"/>
          <p:cNvSpPr txBox="1"/>
          <p:nvPr/>
        </p:nvSpPr>
        <p:spPr>
          <a:xfrm>
            <a:off x="17817135" y="10353578"/>
            <a:ext cx="1282065" cy="704215"/>
          </a:xfrm>
          <a:prstGeom prst="rect">
            <a:avLst/>
          </a:prstGeom>
          <a:solidFill>
            <a:srgbClr val="D34122"/>
          </a:solidFill>
        </p:spPr>
        <p:txBody>
          <a:bodyPr vert="horz" wrap="square" lIns="0" tIns="167005" rIns="0" bIns="0" rtlCol="0">
            <a:spAutoFit/>
          </a:bodyPr>
          <a:lstStyle/>
          <a:p>
            <a:pPr marL="392430" marR="281305" indent="-103505">
              <a:lnSpc>
                <a:spcPct val="102000"/>
              </a:lnSpc>
              <a:spcBef>
                <a:spcPts val="1315"/>
              </a:spcBef>
            </a:pPr>
            <a:r>
              <a:rPr sz="1150" spc="-10">
                <a:solidFill>
                  <a:srgbClr val="FFFFFF"/>
                </a:solidFill>
                <a:latin typeface="Arial"/>
                <a:cs typeface="Arial"/>
              </a:rPr>
              <a:t>Prosessen stoppar</a:t>
            </a:r>
            <a:endParaRPr sz="1150">
              <a:latin typeface="Arial"/>
              <a:cs typeface="Arial"/>
            </a:endParaRPr>
          </a:p>
        </p:txBody>
      </p:sp>
      <p:sp>
        <p:nvSpPr>
          <p:cNvPr id="38" name="object 38"/>
          <p:cNvSpPr txBox="1"/>
          <p:nvPr/>
        </p:nvSpPr>
        <p:spPr>
          <a:xfrm>
            <a:off x="16298143" y="8584027"/>
            <a:ext cx="546735" cy="204470"/>
          </a:xfrm>
          <a:prstGeom prst="rect">
            <a:avLst/>
          </a:prstGeom>
        </p:spPr>
        <p:txBody>
          <a:bodyPr vert="horz" wrap="square" lIns="0" tIns="15240" rIns="0" bIns="0" rtlCol="0">
            <a:spAutoFit/>
          </a:bodyPr>
          <a:lstStyle/>
          <a:p>
            <a:pPr marL="12700">
              <a:lnSpc>
                <a:spcPct val="100000"/>
              </a:lnSpc>
              <a:spcBef>
                <a:spcPts val="120"/>
              </a:spcBef>
            </a:pPr>
            <a:r>
              <a:rPr sz="1150" spc="-10">
                <a:solidFill>
                  <a:srgbClr val="415263"/>
                </a:solidFill>
                <a:latin typeface="Arial"/>
                <a:cs typeface="Arial"/>
              </a:rPr>
              <a:t>Høyring</a:t>
            </a:r>
            <a:endParaRPr sz="1150">
              <a:latin typeface="Arial"/>
              <a:cs typeface="Arial"/>
            </a:endParaRPr>
          </a:p>
        </p:txBody>
      </p:sp>
      <p:grpSp>
        <p:nvGrpSpPr>
          <p:cNvPr id="39" name="object 39"/>
          <p:cNvGrpSpPr/>
          <p:nvPr/>
        </p:nvGrpSpPr>
        <p:grpSpPr>
          <a:xfrm>
            <a:off x="15525897" y="8339418"/>
            <a:ext cx="2091689" cy="1722755"/>
            <a:chOff x="15525897" y="8339418"/>
            <a:chExt cx="2091689" cy="1722755"/>
          </a:xfrm>
        </p:grpSpPr>
        <p:sp>
          <p:nvSpPr>
            <p:cNvPr id="40" name="object 40"/>
            <p:cNvSpPr/>
            <p:nvPr/>
          </p:nvSpPr>
          <p:spPr>
            <a:xfrm>
              <a:off x="15533199" y="8389812"/>
              <a:ext cx="0" cy="624840"/>
            </a:xfrm>
            <a:custGeom>
              <a:avLst/>
              <a:gdLst/>
              <a:ahLst/>
              <a:cxnLst/>
              <a:rect l="l" t="t" r="r" b="b"/>
              <a:pathLst>
                <a:path h="624840">
                  <a:moveTo>
                    <a:pt x="0" y="0"/>
                  </a:moveTo>
                  <a:lnTo>
                    <a:pt x="0" y="624821"/>
                  </a:lnTo>
                </a:path>
              </a:pathLst>
            </a:custGeom>
            <a:ln w="14184">
              <a:solidFill>
                <a:srgbClr val="415263"/>
              </a:solidFill>
              <a:prstDash val="dot"/>
            </a:ln>
          </p:spPr>
          <p:txBody>
            <a:bodyPr wrap="square" lIns="0" tIns="0" rIns="0" bIns="0" rtlCol="0"/>
            <a:lstStyle/>
            <a:p>
              <a:endParaRPr/>
            </a:p>
          </p:txBody>
        </p:sp>
        <p:sp>
          <p:nvSpPr>
            <p:cNvPr id="41" name="object 41"/>
            <p:cNvSpPr/>
            <p:nvPr/>
          </p:nvSpPr>
          <p:spPr>
            <a:xfrm>
              <a:off x="15575580" y="9036179"/>
              <a:ext cx="2013585" cy="0"/>
            </a:xfrm>
            <a:custGeom>
              <a:avLst/>
              <a:gdLst/>
              <a:ahLst/>
              <a:cxnLst/>
              <a:rect l="l" t="t" r="r" b="b"/>
              <a:pathLst>
                <a:path w="2013584">
                  <a:moveTo>
                    <a:pt x="0" y="0"/>
                  </a:moveTo>
                  <a:lnTo>
                    <a:pt x="2013069" y="0"/>
                  </a:lnTo>
                </a:path>
              </a:pathLst>
            </a:custGeom>
            <a:ln w="14184">
              <a:solidFill>
                <a:srgbClr val="415263"/>
              </a:solidFill>
              <a:prstDash val="dot"/>
            </a:ln>
          </p:spPr>
          <p:txBody>
            <a:bodyPr wrap="square" lIns="0" tIns="0" rIns="0" bIns="0" rtlCol="0"/>
            <a:lstStyle/>
            <a:p>
              <a:endParaRPr/>
            </a:p>
          </p:txBody>
        </p:sp>
        <p:sp>
          <p:nvSpPr>
            <p:cNvPr id="42" name="object 42"/>
            <p:cNvSpPr/>
            <p:nvPr/>
          </p:nvSpPr>
          <p:spPr>
            <a:xfrm>
              <a:off x="17609838" y="8368266"/>
              <a:ext cx="0" cy="624840"/>
            </a:xfrm>
            <a:custGeom>
              <a:avLst/>
              <a:gdLst/>
              <a:ahLst/>
              <a:cxnLst/>
              <a:rect l="l" t="t" r="r" b="b"/>
              <a:pathLst>
                <a:path h="624840">
                  <a:moveTo>
                    <a:pt x="0" y="624821"/>
                  </a:moveTo>
                  <a:lnTo>
                    <a:pt x="0" y="0"/>
                  </a:lnTo>
                </a:path>
              </a:pathLst>
            </a:custGeom>
            <a:ln w="14184">
              <a:solidFill>
                <a:srgbClr val="415263"/>
              </a:solidFill>
              <a:prstDash val="dot"/>
            </a:ln>
          </p:spPr>
          <p:txBody>
            <a:bodyPr wrap="square" lIns="0" tIns="0" rIns="0" bIns="0" rtlCol="0"/>
            <a:lstStyle/>
            <a:p>
              <a:endParaRPr/>
            </a:p>
          </p:txBody>
        </p:sp>
        <p:sp>
          <p:nvSpPr>
            <p:cNvPr id="43" name="object 43"/>
            <p:cNvSpPr/>
            <p:nvPr/>
          </p:nvSpPr>
          <p:spPr>
            <a:xfrm>
              <a:off x="15554389" y="8346721"/>
              <a:ext cx="2013585" cy="0"/>
            </a:xfrm>
            <a:custGeom>
              <a:avLst/>
              <a:gdLst/>
              <a:ahLst/>
              <a:cxnLst/>
              <a:rect l="l" t="t" r="r" b="b"/>
              <a:pathLst>
                <a:path w="2013584">
                  <a:moveTo>
                    <a:pt x="2013069" y="0"/>
                  </a:moveTo>
                  <a:lnTo>
                    <a:pt x="0" y="0"/>
                  </a:lnTo>
                </a:path>
              </a:pathLst>
            </a:custGeom>
            <a:ln w="14184">
              <a:solidFill>
                <a:srgbClr val="415263"/>
              </a:solidFill>
              <a:prstDash val="dot"/>
            </a:ln>
          </p:spPr>
          <p:txBody>
            <a:bodyPr wrap="square" lIns="0" tIns="0" rIns="0" bIns="0" rtlCol="0"/>
            <a:lstStyle/>
            <a:p>
              <a:endParaRPr/>
            </a:p>
          </p:txBody>
        </p:sp>
        <p:sp>
          <p:nvSpPr>
            <p:cNvPr id="44" name="object 44"/>
            <p:cNvSpPr/>
            <p:nvPr/>
          </p:nvSpPr>
          <p:spPr>
            <a:xfrm>
              <a:off x="15526106" y="8339635"/>
              <a:ext cx="2091055" cy="704215"/>
            </a:xfrm>
            <a:custGeom>
              <a:avLst/>
              <a:gdLst/>
              <a:ahLst/>
              <a:cxnLst/>
              <a:rect l="l" t="t" r="r" b="b"/>
              <a:pathLst>
                <a:path w="2091055" h="704215">
                  <a:moveTo>
                    <a:pt x="14185" y="696544"/>
                  </a:moveTo>
                  <a:lnTo>
                    <a:pt x="12103" y="691540"/>
                  </a:lnTo>
                  <a:lnTo>
                    <a:pt x="7086" y="689457"/>
                  </a:lnTo>
                  <a:lnTo>
                    <a:pt x="2070" y="691540"/>
                  </a:lnTo>
                  <a:lnTo>
                    <a:pt x="0" y="696544"/>
                  </a:lnTo>
                  <a:lnTo>
                    <a:pt x="2070" y="701560"/>
                  </a:lnTo>
                  <a:lnTo>
                    <a:pt x="7086" y="703643"/>
                  </a:lnTo>
                  <a:lnTo>
                    <a:pt x="12103" y="701560"/>
                  </a:lnTo>
                  <a:lnTo>
                    <a:pt x="14185" y="696544"/>
                  </a:lnTo>
                  <a:close/>
                </a:path>
                <a:path w="2091055" h="704215">
                  <a:moveTo>
                    <a:pt x="14185" y="7086"/>
                  </a:moveTo>
                  <a:lnTo>
                    <a:pt x="12103" y="2070"/>
                  </a:lnTo>
                  <a:lnTo>
                    <a:pt x="7086" y="0"/>
                  </a:lnTo>
                  <a:lnTo>
                    <a:pt x="2070" y="2070"/>
                  </a:lnTo>
                  <a:lnTo>
                    <a:pt x="0" y="7086"/>
                  </a:lnTo>
                  <a:lnTo>
                    <a:pt x="2070" y="12103"/>
                  </a:lnTo>
                  <a:lnTo>
                    <a:pt x="7086" y="14185"/>
                  </a:lnTo>
                  <a:lnTo>
                    <a:pt x="12103" y="12103"/>
                  </a:lnTo>
                  <a:lnTo>
                    <a:pt x="14185" y="7086"/>
                  </a:lnTo>
                  <a:close/>
                </a:path>
                <a:path w="2091055" h="704215">
                  <a:moveTo>
                    <a:pt x="2090813" y="696544"/>
                  </a:moveTo>
                  <a:lnTo>
                    <a:pt x="2088743" y="691540"/>
                  </a:lnTo>
                  <a:lnTo>
                    <a:pt x="2083727" y="689457"/>
                  </a:lnTo>
                  <a:lnTo>
                    <a:pt x="2078710" y="691540"/>
                  </a:lnTo>
                  <a:lnTo>
                    <a:pt x="2076627" y="696544"/>
                  </a:lnTo>
                  <a:lnTo>
                    <a:pt x="2078710" y="701560"/>
                  </a:lnTo>
                  <a:lnTo>
                    <a:pt x="2083727" y="703643"/>
                  </a:lnTo>
                  <a:lnTo>
                    <a:pt x="2088743" y="701560"/>
                  </a:lnTo>
                  <a:lnTo>
                    <a:pt x="2090813" y="696544"/>
                  </a:lnTo>
                  <a:close/>
                </a:path>
                <a:path w="2091055" h="704215">
                  <a:moveTo>
                    <a:pt x="2090813" y="7086"/>
                  </a:moveTo>
                  <a:lnTo>
                    <a:pt x="2088743" y="2070"/>
                  </a:lnTo>
                  <a:lnTo>
                    <a:pt x="2083727" y="0"/>
                  </a:lnTo>
                  <a:lnTo>
                    <a:pt x="2078710" y="2070"/>
                  </a:lnTo>
                  <a:lnTo>
                    <a:pt x="2076627" y="7086"/>
                  </a:lnTo>
                  <a:lnTo>
                    <a:pt x="2078710" y="12103"/>
                  </a:lnTo>
                  <a:lnTo>
                    <a:pt x="2083727" y="14185"/>
                  </a:lnTo>
                  <a:lnTo>
                    <a:pt x="2088743" y="12103"/>
                  </a:lnTo>
                  <a:lnTo>
                    <a:pt x="2090813" y="7086"/>
                  </a:lnTo>
                  <a:close/>
                </a:path>
              </a:pathLst>
            </a:custGeom>
            <a:solidFill>
              <a:srgbClr val="415263"/>
            </a:solidFill>
          </p:spPr>
          <p:txBody>
            <a:bodyPr wrap="square" lIns="0" tIns="0" rIns="0" bIns="0" rtlCol="0"/>
            <a:lstStyle/>
            <a:p>
              <a:endParaRPr/>
            </a:p>
          </p:txBody>
        </p:sp>
        <p:sp>
          <p:nvSpPr>
            <p:cNvPr id="45" name="object 45"/>
            <p:cNvSpPr/>
            <p:nvPr/>
          </p:nvSpPr>
          <p:spPr>
            <a:xfrm>
              <a:off x="15526105" y="9338177"/>
              <a:ext cx="2091055" cy="723900"/>
            </a:xfrm>
            <a:custGeom>
              <a:avLst/>
              <a:gdLst/>
              <a:ahLst/>
              <a:cxnLst/>
              <a:rect l="l" t="t" r="r" b="b"/>
              <a:pathLst>
                <a:path w="2091055" h="723900">
                  <a:moveTo>
                    <a:pt x="2090822" y="0"/>
                  </a:moveTo>
                  <a:lnTo>
                    <a:pt x="0" y="0"/>
                  </a:lnTo>
                  <a:lnTo>
                    <a:pt x="0" y="723461"/>
                  </a:lnTo>
                  <a:lnTo>
                    <a:pt x="2090822" y="723461"/>
                  </a:lnTo>
                  <a:lnTo>
                    <a:pt x="2090822" y="0"/>
                  </a:lnTo>
                  <a:close/>
                </a:path>
              </a:pathLst>
            </a:custGeom>
            <a:solidFill>
              <a:srgbClr val="415263"/>
            </a:solidFill>
          </p:spPr>
          <p:txBody>
            <a:bodyPr wrap="square" lIns="0" tIns="0" rIns="0" bIns="0" rtlCol="0"/>
            <a:lstStyle/>
            <a:p>
              <a:endParaRPr/>
            </a:p>
          </p:txBody>
        </p:sp>
      </p:grpSp>
      <p:sp>
        <p:nvSpPr>
          <p:cNvPr id="46" name="object 46"/>
          <p:cNvSpPr txBox="1"/>
          <p:nvPr/>
        </p:nvSpPr>
        <p:spPr>
          <a:xfrm>
            <a:off x="15526105" y="9338178"/>
            <a:ext cx="2599055" cy="723900"/>
          </a:xfrm>
          <a:prstGeom prst="rect">
            <a:avLst/>
          </a:prstGeom>
        </p:spPr>
        <p:txBody>
          <a:bodyPr vert="horz" wrap="square" lIns="0" tIns="8890" rIns="0" bIns="0" rtlCol="0">
            <a:spAutoFit/>
          </a:bodyPr>
          <a:lstStyle/>
          <a:p>
            <a:pPr marR="496570">
              <a:lnSpc>
                <a:spcPct val="100000"/>
              </a:lnSpc>
              <a:spcBef>
                <a:spcPts val="70"/>
              </a:spcBef>
            </a:pPr>
            <a:endParaRPr sz="1150">
              <a:latin typeface="Times New Roman"/>
              <a:cs typeface="Times New Roman"/>
            </a:endParaRPr>
          </a:p>
          <a:p>
            <a:pPr marL="337185" indent="-24765">
              <a:lnSpc>
                <a:spcPct val="102000"/>
              </a:lnSpc>
              <a:tabLst>
                <a:tab pos="2589530" algn="l"/>
              </a:tabLst>
            </a:pPr>
            <a:r>
              <a:rPr sz="1150">
                <a:solidFill>
                  <a:srgbClr val="FFFFFF"/>
                </a:solidFill>
                <a:latin typeface="Arial"/>
                <a:cs typeface="Arial"/>
              </a:rPr>
              <a:t>Kommunen</a:t>
            </a:r>
            <a:r>
              <a:rPr sz="1150" spc="85">
                <a:solidFill>
                  <a:srgbClr val="FFFFFF"/>
                </a:solidFill>
                <a:latin typeface="Arial"/>
                <a:cs typeface="Arial"/>
              </a:rPr>
              <a:t> </a:t>
            </a:r>
            <a:r>
              <a:rPr sz="1150" spc="-10">
                <a:solidFill>
                  <a:srgbClr val="FFFFFF"/>
                </a:solidFill>
                <a:latin typeface="Arial"/>
                <a:cs typeface="Arial"/>
              </a:rPr>
              <a:t>behandl</a:t>
            </a:r>
            <a:r>
              <a:rPr sz="1150" u="sng" spc="-10">
                <a:solidFill>
                  <a:srgbClr val="FFFFFF"/>
                </a:solidFill>
                <a:uFill>
                  <a:solidFill>
                    <a:srgbClr val="415263"/>
                  </a:solidFill>
                </a:uFill>
                <a:latin typeface="Arial"/>
                <a:cs typeface="Arial"/>
              </a:rPr>
              <a:t>ar</a:t>
            </a:r>
            <a:r>
              <a:rPr sz="1150" u="sng">
                <a:solidFill>
                  <a:srgbClr val="FFFFFF"/>
                </a:solidFill>
                <a:uFill>
                  <a:solidFill>
                    <a:srgbClr val="415263"/>
                  </a:solidFill>
                </a:uFill>
                <a:latin typeface="Arial"/>
                <a:cs typeface="Arial"/>
              </a:rPr>
              <a:t>	</a:t>
            </a:r>
            <a:r>
              <a:rPr sz="1150" u="none">
                <a:solidFill>
                  <a:srgbClr val="FFFFFF"/>
                </a:solidFill>
                <a:latin typeface="Arial"/>
                <a:cs typeface="Arial"/>
              </a:rPr>
              <a:t> –</a:t>
            </a:r>
            <a:r>
              <a:rPr sz="1150" u="none" spc="35">
                <a:solidFill>
                  <a:srgbClr val="FFFFFF"/>
                </a:solidFill>
                <a:latin typeface="Arial"/>
                <a:cs typeface="Arial"/>
              </a:rPr>
              <a:t> </a:t>
            </a:r>
            <a:r>
              <a:rPr sz="1150" u="none">
                <a:solidFill>
                  <a:srgbClr val="FFFFFF"/>
                </a:solidFill>
                <a:latin typeface="Arial"/>
                <a:cs typeface="Arial"/>
              </a:rPr>
              <a:t>endeleg</a:t>
            </a:r>
            <a:r>
              <a:rPr sz="1150" u="none" spc="35">
                <a:solidFill>
                  <a:srgbClr val="FFFFFF"/>
                </a:solidFill>
                <a:latin typeface="Arial"/>
                <a:cs typeface="Arial"/>
              </a:rPr>
              <a:t> </a:t>
            </a:r>
            <a:r>
              <a:rPr sz="1150" u="none" spc="-10">
                <a:solidFill>
                  <a:srgbClr val="FFFFFF"/>
                </a:solidFill>
                <a:latin typeface="Arial"/>
                <a:cs typeface="Arial"/>
              </a:rPr>
              <a:t>planvedtak</a:t>
            </a:r>
            <a:endParaRPr sz="1150">
              <a:latin typeface="Arial"/>
              <a:cs typeface="Arial"/>
            </a:endParaRPr>
          </a:p>
        </p:txBody>
      </p:sp>
      <p:sp>
        <p:nvSpPr>
          <p:cNvPr id="47" name="object 47"/>
          <p:cNvSpPr txBox="1"/>
          <p:nvPr/>
        </p:nvSpPr>
        <p:spPr>
          <a:xfrm>
            <a:off x="15526105" y="12363987"/>
            <a:ext cx="2091055" cy="704215"/>
          </a:xfrm>
          <a:prstGeom prst="rect">
            <a:avLst/>
          </a:prstGeom>
          <a:solidFill>
            <a:srgbClr val="B2B2B2"/>
          </a:solidFill>
        </p:spPr>
        <p:txBody>
          <a:bodyPr vert="horz" wrap="square" lIns="0" tIns="167005" rIns="0" bIns="0" rtlCol="0">
            <a:spAutoFit/>
          </a:bodyPr>
          <a:lstStyle/>
          <a:p>
            <a:pPr marL="436880" marR="318135" indent="-110489">
              <a:lnSpc>
                <a:spcPct val="102000"/>
              </a:lnSpc>
              <a:spcBef>
                <a:spcPts val="1315"/>
              </a:spcBef>
            </a:pPr>
            <a:r>
              <a:rPr sz="1150">
                <a:solidFill>
                  <a:srgbClr val="FFFFFF"/>
                </a:solidFill>
                <a:latin typeface="Arial"/>
                <a:cs typeface="Arial"/>
              </a:rPr>
              <a:t>Vindkraftverket</a:t>
            </a:r>
            <a:r>
              <a:rPr sz="1150" spc="45">
                <a:solidFill>
                  <a:srgbClr val="FFFFFF"/>
                </a:solidFill>
                <a:latin typeface="Arial"/>
                <a:cs typeface="Arial"/>
              </a:rPr>
              <a:t> </a:t>
            </a:r>
            <a:r>
              <a:rPr sz="1150">
                <a:solidFill>
                  <a:srgbClr val="FFFFFF"/>
                </a:solidFill>
                <a:latin typeface="Arial"/>
                <a:cs typeface="Arial"/>
              </a:rPr>
              <a:t>kan</a:t>
            </a:r>
            <a:r>
              <a:rPr sz="1150" spc="50">
                <a:solidFill>
                  <a:srgbClr val="FFFFFF"/>
                </a:solidFill>
                <a:latin typeface="Arial"/>
                <a:cs typeface="Arial"/>
              </a:rPr>
              <a:t> </a:t>
            </a:r>
            <a:r>
              <a:rPr sz="1150" spc="-25">
                <a:solidFill>
                  <a:srgbClr val="FFFFFF"/>
                </a:solidFill>
                <a:latin typeface="Arial"/>
                <a:cs typeface="Arial"/>
              </a:rPr>
              <a:t>få </a:t>
            </a:r>
            <a:r>
              <a:rPr sz="1150">
                <a:solidFill>
                  <a:srgbClr val="FFFFFF"/>
                </a:solidFill>
                <a:latin typeface="Arial"/>
                <a:cs typeface="Arial"/>
              </a:rPr>
              <a:t>konsesjon</a:t>
            </a:r>
            <a:r>
              <a:rPr sz="1150" spc="45">
                <a:solidFill>
                  <a:srgbClr val="FFFFFF"/>
                </a:solidFill>
                <a:latin typeface="Arial"/>
                <a:cs typeface="Arial"/>
              </a:rPr>
              <a:t> </a:t>
            </a:r>
            <a:r>
              <a:rPr sz="1150">
                <a:solidFill>
                  <a:srgbClr val="FFFFFF"/>
                </a:solidFill>
                <a:latin typeface="Arial"/>
                <a:cs typeface="Arial"/>
              </a:rPr>
              <a:t>av</a:t>
            </a:r>
            <a:r>
              <a:rPr sz="1150" spc="50">
                <a:solidFill>
                  <a:srgbClr val="FFFFFF"/>
                </a:solidFill>
                <a:latin typeface="Arial"/>
                <a:cs typeface="Arial"/>
              </a:rPr>
              <a:t> </a:t>
            </a:r>
            <a:r>
              <a:rPr sz="1150" spc="-25">
                <a:solidFill>
                  <a:srgbClr val="FFFFFF"/>
                </a:solidFill>
                <a:latin typeface="Arial"/>
                <a:cs typeface="Arial"/>
              </a:rPr>
              <a:t>NVE</a:t>
            </a:r>
            <a:endParaRPr sz="1150">
              <a:latin typeface="Arial"/>
              <a:cs typeface="Arial"/>
            </a:endParaRPr>
          </a:p>
        </p:txBody>
      </p:sp>
      <p:sp>
        <p:nvSpPr>
          <p:cNvPr id="48" name="object 48"/>
          <p:cNvSpPr txBox="1"/>
          <p:nvPr/>
        </p:nvSpPr>
        <p:spPr>
          <a:xfrm>
            <a:off x="16094636" y="10353578"/>
            <a:ext cx="70421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Ja</a:t>
            </a:r>
            <a:endParaRPr sz="1150">
              <a:latin typeface="Arial"/>
              <a:cs typeface="Arial"/>
            </a:endParaRPr>
          </a:p>
        </p:txBody>
      </p:sp>
      <p:sp>
        <p:nvSpPr>
          <p:cNvPr id="49" name="object 49"/>
          <p:cNvSpPr txBox="1"/>
          <p:nvPr/>
        </p:nvSpPr>
        <p:spPr>
          <a:xfrm>
            <a:off x="16094636" y="7330874"/>
            <a:ext cx="70421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Ja</a:t>
            </a:r>
            <a:endParaRPr sz="1150">
              <a:latin typeface="Arial"/>
              <a:cs typeface="Arial"/>
            </a:endParaRPr>
          </a:p>
        </p:txBody>
      </p:sp>
      <p:sp>
        <p:nvSpPr>
          <p:cNvPr id="50" name="object 50"/>
          <p:cNvSpPr txBox="1"/>
          <p:nvPr/>
        </p:nvSpPr>
        <p:spPr>
          <a:xfrm>
            <a:off x="18116230" y="6325672"/>
            <a:ext cx="683895" cy="704215"/>
          </a:xfrm>
          <a:prstGeom prst="rect">
            <a:avLst/>
          </a:prstGeom>
          <a:solidFill>
            <a:srgbClr val="FFFFFF"/>
          </a:solidFill>
        </p:spPr>
        <p:txBody>
          <a:bodyPr vert="horz" wrap="square" lIns="0" tIns="91440" rIns="0" bIns="0" rtlCol="0">
            <a:spAutoFit/>
          </a:bodyPr>
          <a:lstStyle/>
          <a:p>
            <a:pPr>
              <a:lnSpc>
                <a:spcPct val="100000"/>
              </a:lnSpc>
              <a:spcBef>
                <a:spcPts val="720"/>
              </a:spcBef>
            </a:pPr>
            <a:endParaRPr sz="1150">
              <a:latin typeface="Times New Roman"/>
              <a:cs typeface="Times New Roman"/>
            </a:endParaRPr>
          </a:p>
          <a:p>
            <a:pPr algn="ctr">
              <a:lnSpc>
                <a:spcPct val="100000"/>
              </a:lnSpc>
              <a:spcBef>
                <a:spcPts val="5"/>
              </a:spcBef>
            </a:pPr>
            <a:r>
              <a:rPr sz="1150" spc="-25">
                <a:solidFill>
                  <a:srgbClr val="415263"/>
                </a:solidFill>
                <a:latin typeface="Arial"/>
                <a:cs typeface="Arial"/>
              </a:rPr>
              <a:t>Nei</a:t>
            </a:r>
            <a:endParaRPr sz="1150">
              <a:latin typeface="Arial"/>
              <a:cs typeface="Arial"/>
            </a:endParaRPr>
          </a:p>
        </p:txBody>
      </p:sp>
      <p:sp>
        <p:nvSpPr>
          <p:cNvPr id="51" name="object 51"/>
          <p:cNvSpPr txBox="1"/>
          <p:nvPr/>
        </p:nvSpPr>
        <p:spPr>
          <a:xfrm>
            <a:off x="18116230" y="9338461"/>
            <a:ext cx="683895" cy="723900"/>
          </a:xfrm>
          <a:prstGeom prst="rect">
            <a:avLst/>
          </a:prstGeom>
          <a:solidFill>
            <a:srgbClr val="FFFFFF"/>
          </a:solidFill>
        </p:spPr>
        <p:txBody>
          <a:bodyPr vert="horz" wrap="square" lIns="0" tIns="101600" rIns="0" bIns="0" rtlCol="0">
            <a:spAutoFit/>
          </a:bodyPr>
          <a:lstStyle/>
          <a:p>
            <a:pPr>
              <a:lnSpc>
                <a:spcPct val="100000"/>
              </a:lnSpc>
              <a:spcBef>
                <a:spcPts val="800"/>
              </a:spcBef>
            </a:pPr>
            <a:endParaRPr sz="1150">
              <a:latin typeface="Times New Roman"/>
              <a:cs typeface="Times New Roman"/>
            </a:endParaRPr>
          </a:p>
          <a:p>
            <a:pPr algn="ctr">
              <a:lnSpc>
                <a:spcPct val="100000"/>
              </a:lnSpc>
            </a:pPr>
            <a:r>
              <a:rPr sz="1150" spc="-25">
                <a:solidFill>
                  <a:srgbClr val="415263"/>
                </a:solidFill>
                <a:latin typeface="Arial"/>
                <a:cs typeface="Arial"/>
              </a:rPr>
              <a:t>Nei</a:t>
            </a:r>
            <a:endParaRPr sz="1150">
              <a:latin typeface="Arial"/>
              <a:cs typeface="Arial"/>
            </a:endParaRPr>
          </a:p>
        </p:txBody>
      </p:sp>
      <p:sp>
        <p:nvSpPr>
          <p:cNvPr id="52" name="object 52"/>
          <p:cNvSpPr txBox="1"/>
          <p:nvPr/>
        </p:nvSpPr>
        <p:spPr>
          <a:xfrm>
            <a:off x="9488609" y="5457612"/>
            <a:ext cx="497205" cy="412750"/>
          </a:xfrm>
          <a:prstGeom prst="rect">
            <a:avLst/>
          </a:prstGeom>
        </p:spPr>
        <p:txBody>
          <a:bodyPr vert="horz" wrap="square" lIns="0" tIns="17145" rIns="0" bIns="0" rtlCol="0">
            <a:spAutoFit/>
          </a:bodyPr>
          <a:lstStyle/>
          <a:p>
            <a:pPr marL="57785" marR="5080" indent="-45720">
              <a:lnSpc>
                <a:spcPct val="100000"/>
              </a:lnSpc>
              <a:spcBef>
                <a:spcPts val="135"/>
              </a:spcBef>
            </a:pPr>
            <a:r>
              <a:rPr sz="1250" b="1">
                <a:solidFill>
                  <a:srgbClr val="006F63"/>
                </a:solidFill>
                <a:latin typeface="Arial"/>
                <a:cs typeface="Arial"/>
              </a:rPr>
              <a:t>Her</a:t>
            </a:r>
            <a:r>
              <a:rPr sz="1250" b="1" spc="35">
                <a:solidFill>
                  <a:srgbClr val="006F63"/>
                </a:solidFill>
                <a:latin typeface="Arial"/>
                <a:cs typeface="Arial"/>
              </a:rPr>
              <a:t> </a:t>
            </a:r>
            <a:r>
              <a:rPr sz="1250" b="1" spc="-25">
                <a:solidFill>
                  <a:srgbClr val="006F63"/>
                </a:solidFill>
                <a:latin typeface="Arial"/>
                <a:cs typeface="Arial"/>
              </a:rPr>
              <a:t>er </a:t>
            </a:r>
            <a:r>
              <a:rPr sz="1250" b="1">
                <a:solidFill>
                  <a:srgbClr val="006F63"/>
                </a:solidFill>
                <a:latin typeface="Arial"/>
                <a:cs typeface="Arial"/>
              </a:rPr>
              <a:t>vi</a:t>
            </a:r>
            <a:r>
              <a:rPr sz="1250" b="1" spc="30">
                <a:solidFill>
                  <a:srgbClr val="006F63"/>
                </a:solidFill>
                <a:latin typeface="Arial"/>
                <a:cs typeface="Arial"/>
              </a:rPr>
              <a:t> </a:t>
            </a:r>
            <a:r>
              <a:rPr sz="1250" b="1" spc="-25">
                <a:solidFill>
                  <a:srgbClr val="006F63"/>
                </a:solidFill>
                <a:latin typeface="Arial"/>
                <a:cs typeface="Arial"/>
              </a:rPr>
              <a:t>no</a:t>
            </a:r>
            <a:endParaRPr sz="1250">
              <a:latin typeface="Arial"/>
              <a:cs typeface="Arial"/>
            </a:endParaRPr>
          </a:p>
        </p:txBody>
      </p:sp>
      <p:grpSp>
        <p:nvGrpSpPr>
          <p:cNvPr id="53" name="object 53"/>
          <p:cNvGrpSpPr/>
          <p:nvPr/>
        </p:nvGrpSpPr>
        <p:grpSpPr>
          <a:xfrm>
            <a:off x="9255858" y="4533428"/>
            <a:ext cx="5405755" cy="1618615"/>
            <a:chOff x="9255858" y="4533428"/>
            <a:chExt cx="5405755" cy="1618615"/>
          </a:xfrm>
        </p:grpSpPr>
        <p:sp>
          <p:nvSpPr>
            <p:cNvPr id="54" name="object 54"/>
            <p:cNvSpPr/>
            <p:nvPr/>
          </p:nvSpPr>
          <p:spPr>
            <a:xfrm>
              <a:off x="13701896" y="4902526"/>
              <a:ext cx="959485" cy="0"/>
            </a:xfrm>
            <a:custGeom>
              <a:avLst/>
              <a:gdLst/>
              <a:ahLst/>
              <a:cxnLst/>
              <a:rect l="l" t="t" r="r" b="b"/>
              <a:pathLst>
                <a:path w="959484">
                  <a:moveTo>
                    <a:pt x="959229" y="0"/>
                  </a:moveTo>
                  <a:lnTo>
                    <a:pt x="0" y="0"/>
                  </a:lnTo>
                </a:path>
              </a:pathLst>
            </a:custGeom>
            <a:ln w="5319">
              <a:solidFill>
                <a:srgbClr val="415263"/>
              </a:solidFill>
            </a:ln>
          </p:spPr>
          <p:txBody>
            <a:bodyPr wrap="square" lIns="0" tIns="0" rIns="0" bIns="0" rtlCol="0"/>
            <a:lstStyle/>
            <a:p>
              <a:endParaRPr/>
            </a:p>
          </p:txBody>
        </p:sp>
        <p:sp>
          <p:nvSpPr>
            <p:cNvPr id="55" name="object 55"/>
            <p:cNvSpPr/>
            <p:nvPr/>
          </p:nvSpPr>
          <p:spPr>
            <a:xfrm>
              <a:off x="14291390" y="4536088"/>
              <a:ext cx="367665" cy="733425"/>
            </a:xfrm>
            <a:custGeom>
              <a:avLst/>
              <a:gdLst/>
              <a:ahLst/>
              <a:cxnLst/>
              <a:rect l="l" t="t" r="r" b="b"/>
              <a:pathLst>
                <a:path w="367665" h="733425">
                  <a:moveTo>
                    <a:pt x="1617" y="732858"/>
                  </a:moveTo>
                  <a:lnTo>
                    <a:pt x="367244" y="367230"/>
                  </a:lnTo>
                  <a:lnTo>
                    <a:pt x="0" y="0"/>
                  </a:lnTo>
                </a:path>
              </a:pathLst>
            </a:custGeom>
            <a:ln w="5319">
              <a:solidFill>
                <a:srgbClr val="415263"/>
              </a:solidFill>
            </a:ln>
          </p:spPr>
          <p:txBody>
            <a:bodyPr wrap="square" lIns="0" tIns="0" rIns="0" bIns="0" rtlCol="0"/>
            <a:lstStyle/>
            <a:p>
              <a:endParaRPr/>
            </a:p>
          </p:txBody>
        </p:sp>
        <p:sp>
          <p:nvSpPr>
            <p:cNvPr id="56" name="object 56"/>
            <p:cNvSpPr/>
            <p:nvPr/>
          </p:nvSpPr>
          <p:spPr>
            <a:xfrm>
              <a:off x="9262950" y="5323198"/>
              <a:ext cx="1216025" cy="693420"/>
            </a:xfrm>
            <a:custGeom>
              <a:avLst/>
              <a:gdLst/>
              <a:ahLst/>
              <a:cxnLst/>
              <a:rect l="l" t="t" r="r" b="b"/>
              <a:pathLst>
                <a:path w="1216025" h="693420">
                  <a:moveTo>
                    <a:pt x="0" y="0"/>
                  </a:moveTo>
                  <a:lnTo>
                    <a:pt x="0" y="693198"/>
                  </a:lnTo>
                  <a:lnTo>
                    <a:pt x="871008" y="693198"/>
                  </a:lnTo>
                  <a:lnTo>
                    <a:pt x="1215494" y="353273"/>
                  </a:lnTo>
                  <a:lnTo>
                    <a:pt x="871008" y="0"/>
                  </a:lnTo>
                  <a:lnTo>
                    <a:pt x="0" y="0"/>
                  </a:lnTo>
                  <a:close/>
                </a:path>
              </a:pathLst>
            </a:custGeom>
            <a:ln w="14184">
              <a:solidFill>
                <a:srgbClr val="006F63"/>
              </a:solidFill>
            </a:ln>
          </p:spPr>
          <p:txBody>
            <a:bodyPr wrap="square" lIns="0" tIns="0" rIns="0" bIns="0" rtlCol="0"/>
            <a:lstStyle/>
            <a:p>
              <a:endParaRPr/>
            </a:p>
          </p:txBody>
        </p:sp>
        <p:sp>
          <p:nvSpPr>
            <p:cNvPr id="57" name="object 57"/>
            <p:cNvSpPr/>
            <p:nvPr/>
          </p:nvSpPr>
          <p:spPr>
            <a:xfrm>
              <a:off x="10625391" y="5240342"/>
              <a:ext cx="0" cy="883285"/>
            </a:xfrm>
            <a:custGeom>
              <a:avLst/>
              <a:gdLst/>
              <a:ahLst/>
              <a:cxnLst/>
              <a:rect l="l" t="t" r="r" b="b"/>
              <a:pathLst>
                <a:path h="883285">
                  <a:moveTo>
                    <a:pt x="0" y="0"/>
                  </a:moveTo>
                  <a:lnTo>
                    <a:pt x="0" y="882859"/>
                  </a:lnTo>
                </a:path>
              </a:pathLst>
            </a:custGeom>
            <a:ln w="14184">
              <a:solidFill>
                <a:srgbClr val="006F63"/>
              </a:solidFill>
              <a:prstDash val="dot"/>
            </a:ln>
          </p:spPr>
          <p:txBody>
            <a:bodyPr wrap="square" lIns="0" tIns="0" rIns="0" bIns="0" rtlCol="0"/>
            <a:lstStyle/>
            <a:p>
              <a:endParaRPr/>
            </a:p>
          </p:txBody>
        </p:sp>
        <p:sp>
          <p:nvSpPr>
            <p:cNvPr id="58" name="object 58"/>
            <p:cNvSpPr/>
            <p:nvPr/>
          </p:nvSpPr>
          <p:spPr>
            <a:xfrm>
              <a:off x="10667974" y="6144737"/>
              <a:ext cx="2278380" cy="0"/>
            </a:xfrm>
            <a:custGeom>
              <a:avLst/>
              <a:gdLst/>
              <a:ahLst/>
              <a:cxnLst/>
              <a:rect l="l" t="t" r="r" b="b"/>
              <a:pathLst>
                <a:path w="2278379">
                  <a:moveTo>
                    <a:pt x="0" y="0"/>
                  </a:moveTo>
                  <a:lnTo>
                    <a:pt x="2278178" y="0"/>
                  </a:lnTo>
                </a:path>
              </a:pathLst>
            </a:custGeom>
            <a:ln w="14184">
              <a:solidFill>
                <a:srgbClr val="006F63"/>
              </a:solidFill>
              <a:prstDash val="dot"/>
            </a:ln>
          </p:spPr>
          <p:txBody>
            <a:bodyPr wrap="square" lIns="0" tIns="0" rIns="0" bIns="0" rtlCol="0"/>
            <a:lstStyle/>
            <a:p>
              <a:endParaRPr/>
            </a:p>
          </p:txBody>
        </p:sp>
        <p:sp>
          <p:nvSpPr>
            <p:cNvPr id="59" name="object 59"/>
            <p:cNvSpPr/>
            <p:nvPr/>
          </p:nvSpPr>
          <p:spPr>
            <a:xfrm>
              <a:off x="12967446" y="5218811"/>
              <a:ext cx="0" cy="883285"/>
            </a:xfrm>
            <a:custGeom>
              <a:avLst/>
              <a:gdLst/>
              <a:ahLst/>
              <a:cxnLst/>
              <a:rect l="l" t="t" r="r" b="b"/>
              <a:pathLst>
                <a:path h="883285">
                  <a:moveTo>
                    <a:pt x="0" y="882859"/>
                  </a:moveTo>
                  <a:lnTo>
                    <a:pt x="0" y="0"/>
                  </a:lnTo>
                </a:path>
              </a:pathLst>
            </a:custGeom>
            <a:ln w="14184">
              <a:solidFill>
                <a:srgbClr val="006F63"/>
              </a:solidFill>
              <a:prstDash val="dot"/>
            </a:ln>
          </p:spPr>
          <p:txBody>
            <a:bodyPr wrap="square" lIns="0" tIns="0" rIns="0" bIns="0" rtlCol="0"/>
            <a:lstStyle/>
            <a:p>
              <a:endParaRPr/>
            </a:p>
          </p:txBody>
        </p:sp>
        <p:sp>
          <p:nvSpPr>
            <p:cNvPr id="60" name="object 60"/>
            <p:cNvSpPr/>
            <p:nvPr/>
          </p:nvSpPr>
          <p:spPr>
            <a:xfrm>
              <a:off x="10646685" y="5197275"/>
              <a:ext cx="2278380" cy="0"/>
            </a:xfrm>
            <a:custGeom>
              <a:avLst/>
              <a:gdLst/>
              <a:ahLst/>
              <a:cxnLst/>
              <a:rect l="l" t="t" r="r" b="b"/>
              <a:pathLst>
                <a:path w="2278379">
                  <a:moveTo>
                    <a:pt x="2278178" y="0"/>
                  </a:moveTo>
                  <a:lnTo>
                    <a:pt x="0" y="0"/>
                  </a:lnTo>
                </a:path>
              </a:pathLst>
            </a:custGeom>
            <a:ln w="14184">
              <a:solidFill>
                <a:srgbClr val="006F63"/>
              </a:solidFill>
              <a:prstDash val="dot"/>
            </a:ln>
          </p:spPr>
          <p:txBody>
            <a:bodyPr wrap="square" lIns="0" tIns="0" rIns="0" bIns="0" rtlCol="0"/>
            <a:lstStyle/>
            <a:p>
              <a:endParaRPr/>
            </a:p>
          </p:txBody>
        </p:sp>
        <p:sp>
          <p:nvSpPr>
            <p:cNvPr id="61" name="object 61"/>
            <p:cNvSpPr/>
            <p:nvPr/>
          </p:nvSpPr>
          <p:spPr>
            <a:xfrm>
              <a:off x="10618292" y="5190187"/>
              <a:ext cx="2356485" cy="962025"/>
            </a:xfrm>
            <a:custGeom>
              <a:avLst/>
              <a:gdLst/>
              <a:ahLst/>
              <a:cxnLst/>
              <a:rect l="l" t="t" r="r" b="b"/>
              <a:pathLst>
                <a:path w="2356484" h="962025">
                  <a:moveTo>
                    <a:pt x="14185" y="954557"/>
                  </a:moveTo>
                  <a:lnTo>
                    <a:pt x="12103" y="949540"/>
                  </a:lnTo>
                  <a:lnTo>
                    <a:pt x="7099" y="947458"/>
                  </a:lnTo>
                  <a:lnTo>
                    <a:pt x="2082" y="949540"/>
                  </a:lnTo>
                  <a:lnTo>
                    <a:pt x="0" y="954557"/>
                  </a:lnTo>
                  <a:lnTo>
                    <a:pt x="2082" y="959573"/>
                  </a:lnTo>
                  <a:lnTo>
                    <a:pt x="7099" y="961644"/>
                  </a:lnTo>
                  <a:lnTo>
                    <a:pt x="12103" y="959573"/>
                  </a:lnTo>
                  <a:lnTo>
                    <a:pt x="14185" y="954557"/>
                  </a:lnTo>
                  <a:close/>
                </a:path>
                <a:path w="2356484" h="962025">
                  <a:moveTo>
                    <a:pt x="14185" y="7086"/>
                  </a:moveTo>
                  <a:lnTo>
                    <a:pt x="12103" y="2082"/>
                  </a:lnTo>
                  <a:lnTo>
                    <a:pt x="7099" y="0"/>
                  </a:lnTo>
                  <a:lnTo>
                    <a:pt x="2082" y="2082"/>
                  </a:lnTo>
                  <a:lnTo>
                    <a:pt x="0" y="7086"/>
                  </a:lnTo>
                  <a:lnTo>
                    <a:pt x="2082" y="12103"/>
                  </a:lnTo>
                  <a:lnTo>
                    <a:pt x="7099" y="14185"/>
                  </a:lnTo>
                  <a:lnTo>
                    <a:pt x="12103" y="12103"/>
                  </a:lnTo>
                  <a:lnTo>
                    <a:pt x="14185" y="7086"/>
                  </a:lnTo>
                  <a:close/>
                </a:path>
                <a:path w="2356484" h="962025">
                  <a:moveTo>
                    <a:pt x="2356243" y="954557"/>
                  </a:moveTo>
                  <a:lnTo>
                    <a:pt x="2354161" y="949540"/>
                  </a:lnTo>
                  <a:lnTo>
                    <a:pt x="2349157" y="947458"/>
                  </a:lnTo>
                  <a:lnTo>
                    <a:pt x="2344140" y="949540"/>
                  </a:lnTo>
                  <a:lnTo>
                    <a:pt x="2342057" y="954557"/>
                  </a:lnTo>
                  <a:lnTo>
                    <a:pt x="2344140" y="959573"/>
                  </a:lnTo>
                  <a:lnTo>
                    <a:pt x="2349157" y="961644"/>
                  </a:lnTo>
                  <a:lnTo>
                    <a:pt x="2354161" y="959573"/>
                  </a:lnTo>
                  <a:lnTo>
                    <a:pt x="2356243" y="954557"/>
                  </a:lnTo>
                  <a:close/>
                </a:path>
                <a:path w="2356484" h="962025">
                  <a:moveTo>
                    <a:pt x="2356243" y="7086"/>
                  </a:moveTo>
                  <a:lnTo>
                    <a:pt x="2354161" y="2082"/>
                  </a:lnTo>
                  <a:lnTo>
                    <a:pt x="2349157" y="0"/>
                  </a:lnTo>
                  <a:lnTo>
                    <a:pt x="2344140" y="2082"/>
                  </a:lnTo>
                  <a:lnTo>
                    <a:pt x="2342057" y="7086"/>
                  </a:lnTo>
                  <a:lnTo>
                    <a:pt x="2344140" y="12103"/>
                  </a:lnTo>
                  <a:lnTo>
                    <a:pt x="2349157" y="14185"/>
                  </a:lnTo>
                  <a:lnTo>
                    <a:pt x="2354161" y="12103"/>
                  </a:lnTo>
                  <a:lnTo>
                    <a:pt x="2356243" y="7086"/>
                  </a:lnTo>
                  <a:close/>
                </a:path>
              </a:pathLst>
            </a:custGeom>
            <a:solidFill>
              <a:srgbClr val="006F63"/>
            </a:solidFill>
          </p:spPr>
          <p:txBody>
            <a:bodyPr wrap="square" lIns="0" tIns="0" rIns="0" bIns="0" rtlCol="0"/>
            <a:lstStyle/>
            <a:p>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70215ed3-5909-4adf-9ac9-dc42819e9e02">HQV4PD26AVZR-195210519-3805</_dlc_DocId>
    <_dlc_DocIdUrl xmlns="70215ed3-5909-4adf-9ac9-dc42819e9e02">
      <Url>https://nhy.sharepoint.com/sites/team-012711-ReinInternal/_layouts/15/DocIdRedir.aspx?ID=HQV4PD26AVZR-195210519-3805</Url>
      <Description>HQV4PD26AVZR-195210519-3805</Description>
    </_dlc_DocIdUrl>
    <lcf76f155ced4ddcb4097134ff3c332f xmlns="69aa2be4-19dd-4ec3-b161-f35d999c635e">
      <Terms xmlns="http://schemas.microsoft.com/office/infopath/2007/PartnerControls"/>
    </lcf76f155ced4ddcb4097134ff3c332f>
    <DocumentCategory xmlns="e7640078-2807-4792-8712-763d4cb5898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BE1AC59A42D845830FBCF35B329220" ma:contentTypeVersion="13" ma:contentTypeDescription="Create a new document." ma:contentTypeScope="" ma:versionID="25dcae8bb6b2796ceacd7863a39a165d">
  <xsd:schema xmlns:xsd="http://www.w3.org/2001/XMLSchema" xmlns:xs="http://www.w3.org/2001/XMLSchema" xmlns:p="http://schemas.microsoft.com/office/2006/metadata/properties" xmlns:ns2="e7640078-2807-4792-8712-763d4cb58983" xmlns:ns3="69aa2be4-19dd-4ec3-b161-f35d999c635e" xmlns:ns4="70215ed3-5909-4adf-9ac9-dc42819e9e02" targetNamespace="http://schemas.microsoft.com/office/2006/metadata/properties" ma:root="true" ma:fieldsID="2dddaacf7bbcb3bdfa569f6129d831fd" ns2:_="" ns3:_="" ns4:_="">
    <xsd:import namespace="e7640078-2807-4792-8712-763d4cb58983"/>
    <xsd:import namespace="69aa2be4-19dd-4ec3-b161-f35d999c635e"/>
    <xsd:import namespace="70215ed3-5909-4adf-9ac9-dc42819e9e02"/>
    <xsd:element name="properties">
      <xsd:complexType>
        <xsd:sequence>
          <xsd:element name="documentManagement">
            <xsd:complexType>
              <xsd:all>
                <xsd:element ref="ns2:DocumentCategory"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OCR" minOccurs="0"/>
                <xsd:element ref="ns3:MediaServiceGenerationTime" minOccurs="0"/>
                <xsd:element ref="ns3:MediaServiceEventHashCode" minOccurs="0"/>
                <xsd:element ref="ns3:lcf76f155ced4ddcb4097134ff3c332f"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640078-2807-4792-8712-763d4cb58983" elementFormDefault="qualified">
    <xsd:import namespace="http://schemas.microsoft.com/office/2006/documentManagement/types"/>
    <xsd:import namespace="http://schemas.microsoft.com/office/infopath/2007/PartnerControls"/>
    <xsd:element name="DocumentCategory" ma:index="8" nillable="true" ma:displayName="Document category" ma:format="Dropdown" ma:internalName="DocumentCategory">
      <xsd:simpleType>
        <xsd:restriction base="dms:Choice">
          <xsd:enumeration value="To be decided by Site Owner(1)"/>
          <xsd:enumeration value="To be decided by Site Owner(2)"/>
          <xsd:enumeration value="To be decided by Site Owner(3)"/>
        </xsd:restriction>
      </xsd:simpleType>
    </xsd:element>
  </xsd:schema>
  <xsd:schema xmlns:xsd="http://www.w3.org/2001/XMLSchema" xmlns:xs="http://www.w3.org/2001/XMLSchema" xmlns:dms="http://schemas.microsoft.com/office/2006/documentManagement/types" xmlns:pc="http://schemas.microsoft.com/office/infopath/2007/PartnerControls" targetNamespace="69aa2be4-19dd-4ec3-b161-f35d999c635e"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f859b6c-e253-4ff5-902d-db96b2e7405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215ed3-5909-4adf-9ac9-dc42819e9e02" elementFormDefault="qualified">
    <xsd:import namespace="http://schemas.microsoft.com/office/2006/documentManagement/types"/>
    <xsd:import namespace="http://schemas.microsoft.com/office/infopath/2007/PartnerControls"/>
    <xsd:element name="_dlc_DocId" ma:index="19" nillable="true" ma:displayName="Document ID Value" ma:description="The value of the document ID assigned to this item." ma:indexed="true"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5939EB1-5568-40A0-84FD-8945DC73D3A4}">
  <ds:schemaRefs>
    <ds:schemaRef ds:uri="http://schemas.microsoft.com/sharepoint/v3/contenttype/forms"/>
  </ds:schemaRefs>
</ds:datastoreItem>
</file>

<file path=customXml/itemProps2.xml><?xml version="1.0" encoding="utf-8"?>
<ds:datastoreItem xmlns:ds="http://schemas.openxmlformats.org/officeDocument/2006/customXml" ds:itemID="{3A3A49D3-F99A-45F5-8FF8-849457E43FD5}">
  <ds:schemaRefs>
    <ds:schemaRef ds:uri="69aa2be4-19dd-4ec3-b161-f35d999c635e"/>
    <ds:schemaRef ds:uri="70215ed3-5909-4adf-9ac9-dc42819e9e02"/>
    <ds:schemaRef ds:uri="e7640078-2807-4792-8712-763d4cb589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41E6659-7077-443C-9031-C09D8D375CF3}">
  <ds:schemaRefs>
    <ds:schemaRef ds:uri="69aa2be4-19dd-4ec3-b161-f35d999c635e"/>
    <ds:schemaRef ds:uri="70215ed3-5909-4adf-9ac9-dc42819e9e02"/>
    <ds:schemaRef ds:uri="e7640078-2807-4792-8712-763d4cb589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89F60C1-267E-4CA7-8902-3822E712F1F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11</Slides>
  <Notes>2</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Velkomne til nabokveld!</vt:lpstr>
      <vt:lpstr>Kvifor Haugaland Industrikraft?</vt:lpstr>
      <vt:lpstr>Vindkraft og industri </vt:lpstr>
      <vt:lpstr>PowerPoint Presentation</vt:lpstr>
      <vt:lpstr>PowerPoint Presentation</vt:lpstr>
      <vt:lpstr>Vindkraft og friluftsliv – ein umogleg</vt:lpstr>
      <vt:lpstr>Inntekter og ringverknader for Vindafjord</vt:lpstr>
      <vt:lpstr>Støy  frå vindkraft</vt:lpstr>
      <vt:lpstr>PowerPoint Presentation</vt:lpstr>
      <vt:lpstr>Kva er ei konsekvens- utgreiing?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2025-10-27T08:17:10Z</dcterms:created>
  <dcterms:modified xsi:type="dcterms:W3CDTF">2026-01-21T11:50:06Z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2024-12-04T00:00:00Z</vt:filetime>
  </property>
  <property fmtid="{D5CDD505-2E9C-101B-9397-08002B2CF9AE}" pid="3" name="Creator">
    <vt:lpwstr>Adobe InDesign 19.4 (Macintosh)</vt:lpwstr>
  </property>
  <property fmtid="{D5CDD505-2E9C-101B-9397-08002B2CF9AE}" pid="4" name="LastSaved">
    <vt:filetime>2025-10-27T00:00:00Z</vt:filetime>
  </property>
  <property fmtid="{D5CDD505-2E9C-101B-9397-08002B2CF9AE}" pid="5" name="Producer">
    <vt:lpwstr>Adobe PDF Library 17.0</vt:lpwstr>
  </property>
  <property fmtid="{D5CDD505-2E9C-101B-9397-08002B2CF9AE}" pid="6" name="_dlc_DocIdItemGuid">
    <vt:lpwstr>b94ed96f-6d1b-4897-8917-e193b2649946</vt:lpwstr>
  </property>
  <property fmtid="{D5CDD505-2E9C-101B-9397-08002B2CF9AE}" pid="7" name="ContentTypeId">
    <vt:lpwstr>0x01010007BE1AC59A42D845830FBCF35B329220</vt:lpwstr>
  </property>
  <property fmtid="{D5CDD505-2E9C-101B-9397-08002B2CF9AE}" pid="8" name="MSIP_Label_a4a58698-f344-4198-ab37-f250df3982dd_Enabled">
    <vt:lpwstr>true</vt:lpwstr>
  </property>
  <property fmtid="{D5CDD505-2E9C-101B-9397-08002B2CF9AE}" pid="9" name="MSIP_Label_a4a58698-f344-4198-ab37-f250df3982dd_SetDate">
    <vt:lpwstr>2025-10-27T08:49:52Z</vt:lpwstr>
  </property>
  <property fmtid="{D5CDD505-2E9C-101B-9397-08002B2CF9AE}" pid="10" name="MSIP_Label_a4a58698-f344-4198-ab37-f250df3982dd_Method">
    <vt:lpwstr>Standard</vt:lpwstr>
  </property>
  <property fmtid="{D5CDD505-2E9C-101B-9397-08002B2CF9AE}" pid="11" name="MSIP_Label_a4a58698-f344-4198-ab37-f250df3982dd_Name">
    <vt:lpwstr>GLB Internal</vt:lpwstr>
  </property>
  <property fmtid="{D5CDD505-2E9C-101B-9397-08002B2CF9AE}" pid="12" name="MSIP_Label_a4a58698-f344-4198-ab37-f250df3982dd_SiteId">
    <vt:lpwstr>bc1d8991-4a28-4552-abc1-ace7ae108274</vt:lpwstr>
  </property>
  <property fmtid="{D5CDD505-2E9C-101B-9397-08002B2CF9AE}" pid="13" name="MSIP_Label_a4a58698-f344-4198-ab37-f250df3982dd_ActionId">
    <vt:lpwstr>14f8ee2f-749c-4761-acd5-1b40192673f7</vt:lpwstr>
  </property>
  <property fmtid="{D5CDD505-2E9C-101B-9397-08002B2CF9AE}" pid="14" name="MSIP_Label_a4a58698-f344-4198-ab37-f250df3982dd_ContentBits">
    <vt:lpwstr>0</vt:lpwstr>
  </property>
  <property fmtid="{D5CDD505-2E9C-101B-9397-08002B2CF9AE}" pid="15" name="MSIP_Label_a4a58698-f344-4198-ab37-f250df3982dd_Tag">
    <vt:lpwstr>10, 3, 0, 1</vt:lpwstr>
  </property>
  <property fmtid="{D5CDD505-2E9C-101B-9397-08002B2CF9AE}" pid="16" name="MediaServiceImageTags">
    <vt:lpwstr/>
  </property>
</Properties>
</file>