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27328"/>
  <workbookPr defaultThemeVersion="166925"/>
  <mc:AlternateContent xmlns:mc="http://schemas.openxmlformats.org/markup-compatibility/2006">
    <mc:Choice Requires="x15">
      <x15ac:absPath xmlns:x15ac="http://schemas.microsoft.com/office/spreadsheetml/2010/11/ac" url="https://nhy-my.sharepoint.com/personal/jennifer_manning_hydro_com/Documents/Q3 2024/Downloads for Q3 2024/"/>
    </mc:Choice>
  </mc:AlternateContent>
  <xr:revisionPtr revIDLastSave="0" documentId="8_{170C16D3-489B-454B-8B13-A48BF9EE3863}" xr6:coauthVersionLast="47" xr6:coauthVersionMax="47" xr10:uidLastSave="{00000000-0000-0000-0000-000000000000}"/>
  <bookViews>
    <workbookView xWindow="-108" yWindow="-108" windowWidth="23256" windowHeight="14016" xr2:uid="{00000000-000D-0000-FFFF-FFFF00000000}"/>
  </bookViews>
  <sheets>
    <sheet name="Hydro key financial figures" sheetId="2" r:id="rId1"/>
    <sheet name="Adjusting items to EBIT table" sheetId="3" r:id="rId2"/>
    <sheet name="Market statistics" sheetId="4" r:id="rId3"/>
    <sheet name="Bauxite &amp; Alumina_table" sheetId="5" r:id="rId4"/>
    <sheet name="Energy_table" sheetId="6" r:id="rId5"/>
    <sheet name="Aluminium Metal_table" sheetId="7" r:id="rId6"/>
    <sheet name="Qatalum_table" sheetId="8" r:id="rId7"/>
    <sheet name="Metal Markets_table" sheetId="9" r:id="rId8"/>
    <sheet name="Hydro Extrusions_table" sheetId="10" r:id="rId9"/>
    <sheet name="Other&amp;elim_table" sheetId="11" r:id="rId10"/>
    <sheet name="Finance table" sheetId="12" r:id="rId11"/>
    <sheet name="Condensed consolidated sta" sheetId="13" r:id="rId12"/>
    <sheet name="Condensed consolidated sta_2" sheetId="14" r:id="rId13"/>
    <sheet name="Condensed balance sheets (" sheetId="15" r:id="rId14"/>
    <sheet name="Condensed consolidated sta_3" sheetId="16" r:id="rId15"/>
    <sheet name="Condensed consolidated sta_4" sheetId="17" r:id="rId16"/>
    <sheet name="Note 2_ Operating segment " sheetId="18" r:id="rId17"/>
    <sheet name="Note 2_ Operating segment _2" sheetId="19" r:id="rId18"/>
    <sheet name="Note 2_ Operating segment _3" sheetId="20" r:id="rId19"/>
    <sheet name="Note 2_ Operating segment _4" sheetId="21" r:id="rId20"/>
    <sheet name="Adjusting items per BA" sheetId="22" r:id="rId21"/>
    <sheet name="Adjusted EBITDA" sheetId="23" r:id="rId22"/>
    <sheet name="Adjusted EPS" sheetId="24" r:id="rId23"/>
    <sheet name="Adjusted net debt" sheetId="25" r:id="rId24"/>
    <sheet name="Adjusted RoaCE" sheetId="26" r:id="rId25"/>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491" uniqueCount="425">
  <si>
    <r>
      <rPr>
        <sz val="7"/>
        <color rgb="FF000000"/>
        <rFont val="Arial"/>
        <family val="2"/>
      </rPr>
      <t>NOK million, except per share data</t>
    </r>
  </si>
  <si>
    <t/>
  </si>
  <si>
    <r>
      <rPr>
        <b/>
        <sz val="7"/>
        <color rgb="FF000000"/>
        <rFont val="Arial"/>
        <family val="2"/>
      </rPr>
      <t>Third quarter 2024</t>
    </r>
  </si>
  <si>
    <r>
      <rPr>
        <sz val="7"/>
        <color rgb="FF000000"/>
        <rFont val="Arial"/>
        <family val="2"/>
      </rPr>
      <t>Third quarter 2023</t>
    </r>
  </si>
  <si>
    <r>
      <rPr>
        <sz val="7"/>
        <color rgb="FF000000"/>
        <rFont val="Arial"/>
        <family val="2"/>
      </rPr>
      <t>Change prior year quarter</t>
    </r>
  </si>
  <si>
    <r>
      <rPr>
        <sz val="7"/>
        <color rgb="FF000000"/>
        <rFont val="Arial"/>
        <family val="2"/>
      </rPr>
      <t>Second quarter 2024</t>
    </r>
  </si>
  <si>
    <r>
      <rPr>
        <sz val="7"/>
        <color rgb="FF000000"/>
        <rFont val="Arial"/>
        <family val="2"/>
      </rPr>
      <t>Change prior quarter</t>
    </r>
  </si>
  <si>
    <r>
      <rPr>
        <b/>
        <sz val="7"/>
        <color rgb="FF000000"/>
        <rFont val="Arial"/>
        <family val="2"/>
      </rPr>
      <t>First 9 months 2024</t>
    </r>
  </si>
  <si>
    <r>
      <rPr>
        <sz val="7"/>
        <color rgb="FF000000"/>
        <rFont val="Arial"/>
        <family val="2"/>
      </rPr>
      <t>First 9 months 2023</t>
    </r>
  </si>
  <si>
    <r>
      <rPr>
        <sz val="7"/>
        <color rgb="FF000000"/>
        <rFont val="Arial"/>
        <family val="2"/>
      </rPr>
      <t>Year _x000D_
2023</t>
    </r>
  </si>
  <si>
    <r>
      <rPr>
        <sz val="7"/>
        <color rgb="FF000000"/>
        <rFont val="Arial"/>
        <family val="2"/>
      </rPr>
      <t>Revenue</t>
    </r>
  </si>
  <si>
    <r>
      <rPr>
        <sz val="7"/>
        <color rgb="FF000000"/>
        <rFont val="Arial"/>
        <family val="2"/>
      </rPr>
      <t xml:space="preserve">Earnings before financial items, tax, depreciation and amortization (EBITDA) </t>
    </r>
    <r>
      <rPr>
        <vertAlign val="superscript"/>
        <sz val="7"/>
        <color rgb="FF000000"/>
        <rFont val="Arial"/>
        <family val="2"/>
      </rPr>
      <t>2)</t>
    </r>
  </si>
  <si>
    <t>&gt;100 %</t>
  </si>
  <si>
    <r>
      <rPr>
        <sz val="7"/>
        <color rgb="FF000000"/>
        <rFont val="Arial"/>
        <family val="2"/>
      </rPr>
      <t xml:space="preserve">Adjustments to EBITDA </t>
    </r>
    <r>
      <rPr>
        <vertAlign val="superscript"/>
        <sz val="7"/>
        <color rgb="FF000000"/>
        <rFont val="Arial"/>
        <family val="2"/>
      </rPr>
      <t xml:space="preserve">1) </t>
    </r>
  </si>
  <si>
    <r>
      <rPr>
        <sz val="7"/>
        <color rgb="FF000000"/>
        <rFont val="Arial"/>
        <family val="2"/>
      </rPr>
      <t xml:space="preserve">Adjusted EBITDA </t>
    </r>
    <r>
      <rPr>
        <vertAlign val="superscript"/>
        <sz val="7"/>
        <color rgb="FF000000"/>
        <rFont val="Arial"/>
        <family val="2"/>
      </rPr>
      <t xml:space="preserve">1) </t>
    </r>
  </si>
  <si>
    <r>
      <rPr>
        <b/>
        <sz val="7"/>
        <color rgb="FF000000"/>
        <rFont val="Arial"/>
        <family val="2"/>
      </rPr>
      <t>Adjusted EBITDA</t>
    </r>
  </si>
  <si>
    <r>
      <rPr>
        <sz val="7"/>
        <color rgb="FF000000"/>
        <rFont val="Arial"/>
        <family val="2"/>
      </rPr>
      <t>Hydro Bauxite &amp; Alumina</t>
    </r>
  </si>
  <si>
    <r>
      <rPr>
        <sz val="7"/>
        <color rgb="FF000000"/>
        <rFont val="Arial"/>
        <family val="2"/>
      </rPr>
      <t>Hydro Energy</t>
    </r>
  </si>
  <si>
    <r>
      <rPr>
        <sz val="7"/>
        <color rgb="FF000000"/>
        <rFont val="Arial"/>
        <family val="2"/>
      </rPr>
      <t>Hydro Aluminium Metal</t>
    </r>
  </si>
  <si>
    <r>
      <rPr>
        <sz val="7"/>
        <color rgb="FF000000"/>
        <rFont val="Arial"/>
        <family val="2"/>
      </rPr>
      <t>Hydro Metal Markets</t>
    </r>
  </si>
  <si>
    <r>
      <rPr>
        <sz val="7"/>
        <color rgb="FF000000"/>
        <rFont val="Arial"/>
        <family val="2"/>
      </rPr>
      <t>Hydro Extrusions</t>
    </r>
  </si>
  <si>
    <r>
      <rPr>
        <sz val="7"/>
        <color rgb="FF000000"/>
        <rFont val="Arial"/>
        <family val="2"/>
      </rPr>
      <t>Other and eliminations</t>
    </r>
  </si>
  <si>
    <t>&gt;(100) %</t>
  </si>
  <si>
    <r>
      <rPr>
        <sz val="7"/>
        <color rgb="FF000000"/>
        <rFont val="Arial"/>
        <family val="2"/>
      </rPr>
      <t xml:space="preserve">Adjusted EBITDA </t>
    </r>
    <r>
      <rPr>
        <vertAlign val="superscript"/>
        <sz val="7"/>
        <color rgb="FF000000"/>
        <rFont val="Arial"/>
        <family val="2"/>
      </rPr>
      <t>1)</t>
    </r>
  </si>
  <si>
    <r>
      <rPr>
        <sz val="7"/>
        <color rgb="FF000000"/>
        <rFont val="Arial"/>
        <family val="2"/>
      </rPr>
      <t xml:space="preserve">Earnings before financial items and tax (EBIT) </t>
    </r>
    <r>
      <rPr>
        <vertAlign val="superscript"/>
        <sz val="7"/>
        <color rgb="FF000000"/>
        <rFont val="Arial"/>
        <family val="2"/>
      </rPr>
      <t>2)</t>
    </r>
  </si>
  <si>
    <r>
      <rPr>
        <sz val="7"/>
        <color rgb="FF000000"/>
        <rFont val="Arial"/>
        <family val="2"/>
      </rPr>
      <t xml:space="preserve">Adjusted EBIT </t>
    </r>
    <r>
      <rPr>
        <vertAlign val="superscript"/>
        <sz val="7"/>
        <color rgb="FF000000"/>
        <rFont val="Arial"/>
        <family val="2"/>
      </rPr>
      <t>1)</t>
    </r>
  </si>
  <si>
    <r>
      <rPr>
        <sz val="7"/>
        <color rgb="FF000000"/>
        <rFont val="Arial"/>
        <family val="2"/>
      </rPr>
      <t xml:space="preserve">Net income (loss) </t>
    </r>
  </si>
  <si>
    <r>
      <rPr>
        <sz val="7"/>
        <color rgb="FF000000"/>
        <rFont val="Arial"/>
        <family val="2"/>
      </rPr>
      <t xml:space="preserve">Adjusted net income (loss) </t>
    </r>
    <r>
      <rPr>
        <vertAlign val="superscript"/>
        <sz val="7"/>
        <color rgb="FF000000"/>
        <rFont val="Arial"/>
        <family val="2"/>
      </rPr>
      <t>1)</t>
    </r>
  </si>
  <si>
    <r>
      <rPr>
        <sz val="7"/>
        <color rgb="FF000000"/>
        <rFont val="Arial"/>
        <family val="2"/>
      </rPr>
      <t>Earnings per share from continuing operations</t>
    </r>
  </si>
  <si>
    <r>
      <rPr>
        <sz val="7"/>
        <color rgb="FF000000"/>
        <rFont val="Arial"/>
        <family val="2"/>
      </rPr>
      <t xml:space="preserve">Adjusted earnings per share </t>
    </r>
    <r>
      <rPr>
        <vertAlign val="superscript"/>
        <sz val="7"/>
        <color rgb="FF000000"/>
        <rFont val="Arial"/>
        <family val="2"/>
      </rPr>
      <t>1)</t>
    </r>
  </si>
  <si>
    <r>
      <rPr>
        <b/>
        <sz val="7"/>
        <color rgb="FF000000"/>
        <rFont val="Arial"/>
        <family val="2"/>
      </rPr>
      <t>Financial data</t>
    </r>
  </si>
  <si>
    <r>
      <rPr>
        <sz val="7"/>
        <color rgb="FF000000"/>
        <rFont val="Arial"/>
        <family val="2"/>
      </rPr>
      <t xml:space="preserve">Investments </t>
    </r>
    <r>
      <rPr>
        <vertAlign val="superscript"/>
        <sz val="7"/>
        <color rgb="FF000000"/>
        <rFont val="Arial"/>
        <family val="2"/>
      </rPr>
      <t xml:space="preserve">1) 2) </t>
    </r>
  </si>
  <si>
    <r>
      <rPr>
        <sz val="7"/>
        <color rgb="FF000000"/>
        <rFont val="Arial"/>
        <family val="2"/>
      </rPr>
      <t xml:space="preserve">Net debt </t>
    </r>
    <r>
      <rPr>
        <vertAlign val="superscript"/>
        <sz val="7"/>
        <color rgb="FF000000"/>
        <rFont val="Arial"/>
        <family val="2"/>
      </rPr>
      <t xml:space="preserve">1) </t>
    </r>
  </si>
  <si>
    <r>
      <rPr>
        <sz val="7"/>
        <color rgb="FF000000"/>
        <rFont val="Arial"/>
        <family val="2"/>
      </rPr>
      <t xml:space="preserve">Adjusted net debt </t>
    </r>
    <r>
      <rPr>
        <vertAlign val="superscript"/>
        <sz val="7"/>
        <color rgb="FF000000"/>
        <rFont val="Arial"/>
        <family val="2"/>
      </rPr>
      <t>1)</t>
    </r>
  </si>
  <si>
    <r>
      <rPr>
        <sz val="6"/>
        <color rgb="FF000000"/>
        <rFont val="Arial"/>
        <family val="2"/>
      </rPr>
      <t>1)</t>
    </r>
  </si>
  <si>
    <r>
      <rPr>
        <sz val="6"/>
        <color rgb="FF000000"/>
        <rFont val="Arial"/>
        <family val="2"/>
      </rPr>
      <t>Alternative performance measures (APMs) are described in the corresponding section in the back of the report.</t>
    </r>
  </si>
  <si>
    <r>
      <rPr>
        <sz val="6"/>
        <color rgb="FF000000"/>
        <rFont val="Arial"/>
        <family val="2"/>
      </rPr>
      <t>2)</t>
    </r>
  </si>
  <si>
    <r>
      <rPr>
        <sz val="6"/>
        <color rgb="FF000000"/>
        <rFont val="Arial"/>
        <family val="2"/>
      </rPr>
      <t>EBIT, EBITDA and investments per segment are specified in note 2: Operating segment information.</t>
    </r>
  </si>
  <si>
    <r>
      <rPr>
        <b/>
        <sz val="8"/>
        <color rgb="FF000000"/>
        <rFont val="Arial"/>
        <family val="2"/>
      </rPr>
      <t>Key Operational information</t>
    </r>
  </si>
  <si>
    <r>
      <rPr>
        <sz val="7"/>
        <color rgb="FF000000"/>
        <rFont val="Arial"/>
        <family val="2"/>
      </rPr>
      <t>First 9  months 2024</t>
    </r>
  </si>
  <si>
    <r>
      <rPr>
        <sz val="7"/>
        <color rgb="FF000000"/>
        <rFont val="Arial"/>
        <family val="2"/>
      </rPr>
      <t xml:space="preserve">Bauxite production (kmt) </t>
    </r>
    <r>
      <rPr>
        <vertAlign val="superscript"/>
        <sz val="7"/>
        <color rgb="FF000000"/>
        <rFont val="Arial"/>
        <family val="2"/>
      </rPr>
      <t xml:space="preserve">1) </t>
    </r>
  </si>
  <si>
    <r>
      <rPr>
        <sz val="7"/>
        <color rgb="FF000000"/>
        <rFont val="Arial"/>
        <family val="2"/>
      </rPr>
      <t>Alumina production (kmt)</t>
    </r>
  </si>
  <si>
    <r>
      <rPr>
        <sz val="7"/>
        <color rgb="FF000000"/>
        <rFont val="Arial"/>
        <family val="2"/>
      </rPr>
      <t xml:space="preserve">Realized alumina price (USD/mt) </t>
    </r>
    <r>
      <rPr>
        <vertAlign val="superscript"/>
        <sz val="7"/>
        <color rgb="FF000000"/>
        <rFont val="Arial"/>
        <family val="2"/>
      </rPr>
      <t>2)</t>
    </r>
  </si>
  <si>
    <r>
      <rPr>
        <sz val="7"/>
        <color rgb="FF000000"/>
        <rFont val="Arial"/>
        <family val="2"/>
      </rPr>
      <t>Power production (GWh)</t>
    </r>
  </si>
  <si>
    <r>
      <rPr>
        <sz val="7"/>
        <color rgb="FF000000"/>
        <rFont val="Arial"/>
        <family val="2"/>
      </rPr>
      <t>Primary aluminium production (kmt)</t>
    </r>
  </si>
  <si>
    <r>
      <rPr>
        <sz val="7"/>
        <color rgb="FF000000"/>
        <rFont val="Arial"/>
        <family val="2"/>
      </rPr>
      <t>-</t>
    </r>
  </si>
  <si>
    <r>
      <rPr>
        <sz val="7"/>
        <color rgb="FF000000"/>
        <rFont val="Arial"/>
        <family val="2"/>
      </rPr>
      <t>Realized aluminium price LME (USD/mt)</t>
    </r>
  </si>
  <si>
    <r>
      <rPr>
        <sz val="7"/>
        <color rgb="FF000000"/>
        <rFont val="Arial"/>
        <family val="2"/>
      </rPr>
      <t>Realized USD/NOK exchange rate</t>
    </r>
  </si>
  <si>
    <r>
      <rPr>
        <sz val="7"/>
        <color rgb="FF000000"/>
        <rFont val="Arial"/>
        <family val="2"/>
      </rPr>
      <t>Hydro Extrusions sales volumes to external market (kmt)</t>
    </r>
  </si>
  <si>
    <r>
      <rPr>
        <sz val="6"/>
        <color rgb="FF000000"/>
        <rFont val="Arial"/>
        <family val="2"/>
      </rPr>
      <t>Paragominas production on wet basis.</t>
    </r>
  </si>
  <si>
    <r>
      <rPr>
        <sz val="6"/>
        <color rgb="FF000000"/>
        <rFont val="Arial"/>
        <family val="2"/>
      </rPr>
      <t>Weighted average of own production and third party contracts. The majority of the alumina is sold linked to the alumina index with a one month delay.</t>
    </r>
  </si>
  <si>
    <r>
      <rPr>
        <sz val="7"/>
        <color rgb="FF000000"/>
        <rFont val="Arial"/>
        <family val="2"/>
      </rPr>
      <t>NOK million</t>
    </r>
  </si>
  <si>
    <r>
      <rPr>
        <b/>
        <sz val="7"/>
        <color rgb="FF000000"/>
        <rFont val="Arial"/>
        <family val="2"/>
      </rPr>
      <t>Third quarter_x000D_
20</t>
    </r>
    <r>
      <rPr>
        <b/>
        <sz val="7"/>
        <rFont val="Arial"/>
        <family val="2"/>
      </rPr>
      <t>24</t>
    </r>
  </si>
  <si>
    <r>
      <rPr>
        <sz val="7"/>
        <color rgb="FF000000"/>
        <rFont val="Arial"/>
        <family val="2"/>
      </rPr>
      <t>Third quarter_x000D_
20</t>
    </r>
    <r>
      <rPr>
        <sz val="7"/>
        <rFont val="Arial"/>
        <family val="2"/>
      </rPr>
      <t>23</t>
    </r>
  </si>
  <si>
    <r>
      <rPr>
        <sz val="7"/>
        <color rgb="FF000000"/>
        <rFont val="Arial"/>
        <family val="2"/>
      </rPr>
      <t>Second quarter_x000D_
20</t>
    </r>
    <r>
      <rPr>
        <sz val="7"/>
        <rFont val="Arial"/>
        <family val="2"/>
      </rPr>
      <t>24</t>
    </r>
  </si>
  <si>
    <r>
      <rPr>
        <b/>
        <sz val="7"/>
        <color rgb="FF000000"/>
        <rFont val="Arial"/>
        <family val="2"/>
      </rPr>
      <t>First 9 months_x000D_
20</t>
    </r>
    <r>
      <rPr>
        <b/>
        <sz val="7"/>
        <rFont val="Arial"/>
        <family val="2"/>
      </rPr>
      <t>24</t>
    </r>
  </si>
  <si>
    <r>
      <rPr>
        <sz val="7"/>
        <color rgb="FF000000"/>
        <rFont val="Arial"/>
        <family val="2"/>
      </rPr>
      <t>First 9 months_x000D_
20</t>
    </r>
    <r>
      <rPr>
        <sz val="7"/>
        <rFont val="Arial"/>
        <family val="2"/>
      </rPr>
      <t>23</t>
    </r>
  </si>
  <si>
    <r>
      <rPr>
        <sz val="7"/>
        <color rgb="FF000000"/>
        <rFont val="Arial"/>
        <family val="2"/>
      </rPr>
      <t>Year_x000D_
20</t>
    </r>
    <r>
      <rPr>
        <sz val="7"/>
        <rFont val="Arial"/>
        <family val="2"/>
      </rPr>
      <t>23</t>
    </r>
  </si>
  <si>
    <r>
      <rPr>
        <sz val="7"/>
        <color rgb="FF000000"/>
        <rFont val="Arial"/>
        <family val="2"/>
      </rPr>
      <t>Unrealized derivative effects on LME related contracts</t>
    </r>
  </si>
  <si>
    <r>
      <rPr>
        <sz val="7"/>
        <color rgb="FF000000"/>
        <rFont val="Arial"/>
        <family val="2"/>
      </rPr>
      <t>Unrealized derivative effects on power and raw material contracts</t>
    </r>
  </si>
  <si>
    <r>
      <rPr>
        <sz val="7"/>
        <color rgb="FF000000"/>
        <rFont val="Arial"/>
        <family val="2"/>
      </rPr>
      <t>Significant rationalization charges and closure costs</t>
    </r>
  </si>
  <si>
    <r>
      <rPr>
        <sz val="7"/>
        <color rgb="FF000000"/>
        <rFont val="Arial"/>
        <family val="2"/>
      </rPr>
      <t>Community contributions Brazil</t>
    </r>
  </si>
  <si>
    <r>
      <rPr>
        <sz val="7"/>
        <color rgb="FF000000"/>
        <rFont val="Arial"/>
        <family val="2"/>
      </rPr>
      <t>Impairment charges</t>
    </r>
  </si>
  <si>
    <r>
      <rPr>
        <sz val="7"/>
        <color rgb="FF000000"/>
        <rFont val="Arial"/>
        <family val="2"/>
      </rPr>
      <t xml:space="preserve">Transaction related effects </t>
    </r>
  </si>
  <si>
    <r>
      <rPr>
        <sz val="7"/>
        <color rgb="FF000000"/>
        <rFont val="Arial"/>
        <family val="2"/>
      </rPr>
      <t>Net foreign exchange (gain) loss</t>
    </r>
  </si>
  <si>
    <r>
      <rPr>
        <sz val="7"/>
        <color rgb="FF000000"/>
        <rFont val="Arial"/>
        <family val="2"/>
      </rPr>
      <t>Other effects</t>
    </r>
  </si>
  <si>
    <r>
      <rPr>
        <b/>
        <sz val="7"/>
        <color rgb="FF000000"/>
        <rFont val="Arial"/>
        <family val="2"/>
      </rPr>
      <t xml:space="preserve">Adjusting items to EBITDA </t>
    </r>
    <r>
      <rPr>
        <b/>
        <vertAlign val="superscript"/>
        <sz val="7"/>
        <color rgb="FF000000"/>
        <rFont val="Arial"/>
        <family val="2"/>
      </rPr>
      <t>2)</t>
    </r>
  </si>
  <si>
    <r>
      <rPr>
        <b/>
        <sz val="7"/>
        <color rgb="FF000000"/>
        <rFont val="Arial"/>
        <family val="2"/>
      </rPr>
      <t xml:space="preserve">Adjusting items to EBIT </t>
    </r>
    <r>
      <rPr>
        <b/>
        <vertAlign val="superscript"/>
        <sz val="7"/>
        <color rgb="FF000000"/>
        <rFont val="Arial"/>
        <family val="2"/>
      </rPr>
      <t>2)</t>
    </r>
  </si>
  <si>
    <r>
      <rPr>
        <sz val="7"/>
        <color rgb="FF000000"/>
        <rFont val="Arial"/>
        <family val="2"/>
      </rPr>
      <t>Net foreign exchange (gain)/loss and other</t>
    </r>
  </si>
  <si>
    <r>
      <rPr>
        <sz val="7"/>
        <color rgb="FF000000"/>
        <rFont val="Arial"/>
        <family val="2"/>
      </rPr>
      <t>Calculated income tax effect</t>
    </r>
  </si>
  <si>
    <r>
      <rPr>
        <b/>
        <sz val="7"/>
        <color rgb="FF000000"/>
        <rFont val="Arial"/>
        <family val="2"/>
      </rPr>
      <t>Adjusting items to net income</t>
    </r>
  </si>
  <si>
    <r>
      <rPr>
        <sz val="7"/>
        <color rgb="FF000000"/>
        <rFont val="Arial"/>
        <family val="2"/>
      </rPr>
      <t>Income (loss) tax rate</t>
    </r>
  </si>
  <si>
    <r>
      <rPr>
        <sz val="7"/>
        <color rgb="FF000000"/>
        <rFont val="Arial"/>
        <family val="2"/>
      </rPr>
      <t>Adjusted income (loss) tax rate</t>
    </r>
  </si>
  <si>
    <r>
      <rPr>
        <sz val="6"/>
        <color rgb="FF000000"/>
        <rFont val="Arial"/>
        <family val="2"/>
      </rPr>
      <t>Negative figures indicate reversal of a gain and positive figures indicate reversal of a loss.</t>
    </r>
  </si>
  <si>
    <r>
      <rPr>
        <sz val="6"/>
        <color rgb="FF000000"/>
        <rFont val="Arial"/>
        <family val="2"/>
      </rPr>
      <t>The various effects are described in the APM section in the back of the report.</t>
    </r>
  </si>
  <si>
    <r>
      <rPr>
        <b/>
        <sz val="8"/>
        <color rgb="FF000000"/>
        <rFont val="Arial"/>
        <family val="2"/>
      </rPr>
      <t>Currency rates</t>
    </r>
  </si>
  <si>
    <r>
      <rPr>
        <sz val="7"/>
        <color rgb="FF000000"/>
        <rFont val="Arial"/>
        <family val="2"/>
      </rPr>
      <t>Year _x000D_
20</t>
    </r>
    <r>
      <rPr>
        <sz val="7"/>
        <rFont val="Arial"/>
        <family val="2"/>
      </rPr>
      <t>23</t>
    </r>
  </si>
  <si>
    <r>
      <rPr>
        <sz val="7"/>
        <color rgb="FF000000"/>
        <rFont val="Arial"/>
        <family val="2"/>
      </rPr>
      <t>USD/NOK Average exchange rate</t>
    </r>
  </si>
  <si>
    <r>
      <rPr>
        <sz val="7"/>
        <color rgb="FF000000"/>
        <rFont val="Arial"/>
        <family val="2"/>
      </rPr>
      <t>USD/NOK Period end exchange rate</t>
    </r>
  </si>
  <si>
    <r>
      <rPr>
        <sz val="7"/>
        <color rgb="FF000000"/>
        <rFont val="Arial"/>
        <family val="2"/>
      </rPr>
      <t>BRL/NOK Average exchange rate</t>
    </r>
  </si>
  <si>
    <r>
      <rPr>
        <sz val="7"/>
        <color rgb="FF000000"/>
        <rFont val="Arial"/>
        <family val="2"/>
      </rPr>
      <t>BRL/NOK Period end exchange rate</t>
    </r>
  </si>
  <si>
    <r>
      <rPr>
        <sz val="7"/>
        <color rgb="FF000000"/>
        <rFont val="Arial"/>
        <family val="2"/>
      </rPr>
      <t>USD/BRL Average exchange rate</t>
    </r>
  </si>
  <si>
    <r>
      <rPr>
        <sz val="7"/>
        <color rgb="FF000000"/>
        <rFont val="Arial"/>
        <family val="2"/>
      </rPr>
      <t>USD/BRL Period end exchange rate</t>
    </r>
  </si>
  <si>
    <r>
      <rPr>
        <sz val="7"/>
        <color rgb="FF000000"/>
        <rFont val="Arial"/>
        <family val="2"/>
      </rPr>
      <t>EUR/NOK Average exchange rate</t>
    </r>
  </si>
  <si>
    <r>
      <rPr>
        <sz val="7"/>
        <color rgb="FF000000"/>
        <rFont val="Arial"/>
        <family val="2"/>
      </rPr>
      <t>EUR/NOK Period end exchange rate</t>
    </r>
  </si>
  <si>
    <r>
      <rPr>
        <b/>
        <sz val="8"/>
        <color rgb="FF000000"/>
        <rFont val="Arial"/>
        <family val="2"/>
      </rPr>
      <t xml:space="preserve">Market statistics </t>
    </r>
    <r>
      <rPr>
        <b/>
        <vertAlign val="superscript"/>
        <sz val="8"/>
        <color rgb="FF000000"/>
        <rFont val="Arial"/>
        <family val="2"/>
      </rPr>
      <t>1)</t>
    </r>
  </si>
  <si>
    <r>
      <rPr>
        <b/>
        <sz val="7"/>
        <color rgb="FF000000"/>
        <rFont val="Arial"/>
        <family val="2"/>
      </rPr>
      <t>Bauxite and alumina</t>
    </r>
  </si>
  <si>
    <r>
      <rPr>
        <sz val="7"/>
        <color rgb="FF000000"/>
        <rFont val="Arial"/>
        <family val="2"/>
      </rPr>
      <t>Average alumina price - Platts PAX FOB Australia (USD/t)</t>
    </r>
  </si>
  <si>
    <r>
      <rPr>
        <sz val="7"/>
        <color rgb="FF000000"/>
        <rFont val="Arial"/>
        <family val="2"/>
      </rPr>
      <t xml:space="preserve">China bauxite import price (USD/mt CIF China) </t>
    </r>
    <r>
      <rPr>
        <vertAlign val="superscript"/>
        <sz val="7"/>
        <color rgb="FF000000"/>
        <rFont val="Arial"/>
        <family val="2"/>
      </rPr>
      <t>2)</t>
    </r>
  </si>
  <si>
    <r>
      <rPr>
        <sz val="7"/>
        <color rgb="FF000000"/>
        <rFont val="Arial"/>
        <family val="2"/>
      </rPr>
      <t>Global production of alumina (kmt)</t>
    </r>
  </si>
  <si>
    <r>
      <rPr>
        <sz val="7"/>
        <color rgb="FF000000"/>
        <rFont val="Arial"/>
        <family val="2"/>
      </rPr>
      <t>Global production of alumina (ex. China) (kmt)</t>
    </r>
  </si>
  <si>
    <r>
      <rPr>
        <b/>
        <sz val="7"/>
        <color rgb="FF000000"/>
        <rFont val="Arial"/>
        <family val="2"/>
      </rPr>
      <t>Energy</t>
    </r>
  </si>
  <si>
    <r>
      <rPr>
        <sz val="7"/>
        <color rgb="FF000000"/>
        <rFont val="Arial"/>
        <family val="2"/>
      </rPr>
      <t>Average southern Norway spot price (NO2) (NOK/MWh)</t>
    </r>
  </si>
  <si>
    <r>
      <rPr>
        <sz val="7"/>
        <color rgb="FF000000"/>
        <rFont val="Arial"/>
        <family val="2"/>
      </rPr>
      <t>Average mid Norway spot price (NO3) (NOK/MWh)</t>
    </r>
  </si>
  <si>
    <r>
      <rPr>
        <sz val="7"/>
        <color rgb="FF000000"/>
        <rFont val="Arial"/>
        <family val="2"/>
      </rPr>
      <t>Average Nordic system spot price (NOK/MWh)</t>
    </r>
  </si>
  <si>
    <r>
      <rPr>
        <b/>
        <sz val="7"/>
        <color rgb="FF000000"/>
        <rFont val="Arial"/>
        <family val="2"/>
      </rPr>
      <t>Primary aluminium</t>
    </r>
  </si>
  <si>
    <r>
      <rPr>
        <sz val="7"/>
        <color rgb="FF000000"/>
        <rFont val="Arial"/>
        <family val="2"/>
      </rPr>
      <t>LME cash average (USD/mt)</t>
    </r>
  </si>
  <si>
    <r>
      <rPr>
        <sz val="7"/>
        <color rgb="FF000000"/>
        <rFont val="Arial"/>
        <family val="2"/>
      </rPr>
      <t>LME three-month average (USD/mt)</t>
    </r>
  </si>
  <si>
    <r>
      <rPr>
        <sz val="7"/>
        <color rgb="FF000000"/>
        <rFont val="Arial"/>
        <family val="2"/>
      </rPr>
      <t>Standard ingot premium (EU DP Cash)</t>
    </r>
  </si>
  <si>
    <r>
      <rPr>
        <sz val="7"/>
        <color rgb="FF000000"/>
        <rFont val="Arial"/>
        <family val="2"/>
      </rPr>
      <t xml:space="preserve">Extrusion ingot premium (EU DP) </t>
    </r>
  </si>
  <si>
    <r>
      <rPr>
        <sz val="7"/>
        <color rgb="FF000000"/>
        <rFont val="Arial"/>
        <family val="2"/>
      </rPr>
      <t>Chinese production of primary aluminium (kmt)</t>
    </r>
  </si>
  <si>
    <r>
      <rPr>
        <sz val="7"/>
        <color rgb="FF000000"/>
        <rFont val="Arial"/>
        <family val="2"/>
      </rPr>
      <t>Chinese consumption of primary aluminium (kmt)</t>
    </r>
  </si>
  <si>
    <r>
      <rPr>
        <sz val="7"/>
        <color rgb="FF000000"/>
        <rFont val="Arial"/>
        <family val="2"/>
      </rPr>
      <t>Global production of primary aluminium (ex. China) (kmt)</t>
    </r>
  </si>
  <si>
    <r>
      <rPr>
        <sz val="7"/>
        <color rgb="FF000000"/>
        <rFont val="Arial"/>
        <family val="2"/>
      </rPr>
      <t>Global consumption of primary aluminum (ex. China) (kmt)</t>
    </r>
  </si>
  <si>
    <r>
      <rPr>
        <sz val="7"/>
        <color rgb="FF000000"/>
        <rFont val="Arial"/>
        <family val="2"/>
      </rPr>
      <t>Global production of primary aluminium (kmt)</t>
    </r>
  </si>
  <si>
    <r>
      <rPr>
        <sz val="7"/>
        <color rgb="FF000000"/>
        <rFont val="Arial"/>
        <family val="2"/>
      </rPr>
      <t>Global consumption of primary aluminum (kmt)</t>
    </r>
  </si>
  <si>
    <r>
      <rPr>
        <sz val="7"/>
        <color rgb="FF000000"/>
        <rFont val="Arial"/>
        <family val="2"/>
      </rPr>
      <t>Reported primary aluminium inventories (ex. China) (kmt)</t>
    </r>
  </si>
  <si>
    <r>
      <rPr>
        <sz val="7"/>
        <color rgb="FF000000"/>
        <rFont val="Arial"/>
        <family val="2"/>
      </rPr>
      <t>Reported primary aluminium inventories (China) (kmt)</t>
    </r>
  </si>
  <si>
    <r>
      <rPr>
        <b/>
        <sz val="7"/>
        <color rgb="FF000000"/>
        <rFont val="Arial"/>
        <family val="2"/>
      </rPr>
      <t>Extruded products</t>
    </r>
  </si>
  <si>
    <r>
      <rPr>
        <sz val="7"/>
        <color rgb="FF000000"/>
        <rFont val="Arial"/>
        <family val="2"/>
      </rPr>
      <t>Consumption extruded products - Europe (kmt)</t>
    </r>
  </si>
  <si>
    <r>
      <rPr>
        <sz val="7"/>
        <color rgb="FF000000"/>
        <rFont val="Arial"/>
        <family val="2"/>
      </rPr>
      <t>Consumption extruded products - USA &amp; Canada (kmt)</t>
    </r>
  </si>
  <si>
    <r>
      <rPr>
        <sz val="6"/>
        <color rgb="FF000000"/>
        <rFont val="Arial"/>
        <family val="2"/>
      </rPr>
      <t xml:space="preserve">Industry statistics have been derived from analyst reports, trade associations and other public sources unless otherwise indicated. These statistics do not have any direct relationship </t>
    </r>
  </si>
  <si>
    <r>
      <rPr>
        <sz val="6"/>
        <color rgb="FF000000"/>
        <rFont val="Arial"/>
        <family val="2"/>
      </rPr>
      <t>to the reported figures of Norsk Hydro. Amounts presented in prior reports may have been restated based on updated information.</t>
    </r>
  </si>
  <si>
    <r>
      <rPr>
        <sz val="6"/>
        <color rgb="FF000000"/>
        <rFont val="Arial"/>
        <family val="2"/>
      </rPr>
      <t>The quarterly China bauxite import price is an estimate based on the average of the first 2 months of the quarter.</t>
    </r>
  </si>
  <si>
    <r>
      <rPr>
        <sz val="7"/>
        <color rgb="FF000000"/>
        <rFont val="Arial"/>
        <family val="2"/>
      </rPr>
      <t xml:space="preserve">EBITDA (NOK million) </t>
    </r>
    <r>
      <rPr>
        <vertAlign val="superscript"/>
        <sz val="7"/>
        <color rgb="FF000000"/>
        <rFont val="Arial"/>
        <family val="2"/>
      </rPr>
      <t>1)</t>
    </r>
  </si>
  <si>
    <r>
      <rPr>
        <sz val="7"/>
        <color rgb="FF000000"/>
        <rFont val="Arial"/>
        <family val="2"/>
      </rPr>
      <t xml:space="preserve">Adjusted EBITDA (NOK million) </t>
    </r>
    <r>
      <rPr>
        <vertAlign val="superscript"/>
        <sz val="7"/>
        <color rgb="FF000000"/>
        <rFont val="Arial"/>
        <family val="2"/>
      </rPr>
      <t>1)</t>
    </r>
  </si>
  <si>
    <r>
      <rPr>
        <sz val="7"/>
        <color rgb="FF000000"/>
        <rFont val="Arial"/>
        <family val="2"/>
      </rPr>
      <t xml:space="preserve">Adjusted EBIT (NOK million) </t>
    </r>
    <r>
      <rPr>
        <vertAlign val="superscript"/>
        <sz val="7"/>
        <color rgb="FF000000"/>
        <rFont val="Arial"/>
        <family val="2"/>
      </rPr>
      <t>1)</t>
    </r>
  </si>
  <si>
    <r>
      <rPr>
        <sz val="7"/>
        <color rgb="FF000000"/>
        <rFont val="Arial"/>
        <family val="2"/>
      </rPr>
      <t>Sourced alumina (kmt)</t>
    </r>
  </si>
  <si>
    <r>
      <rPr>
        <sz val="7"/>
        <color rgb="FF000000"/>
        <rFont val="Arial"/>
        <family val="2"/>
      </rPr>
      <t>Total alumina sales (kmt)</t>
    </r>
  </si>
  <si>
    <r>
      <rPr>
        <sz val="7"/>
        <color rgb="FF000000"/>
        <rFont val="Arial"/>
        <family val="2"/>
      </rPr>
      <t xml:space="preserve">Bauxite production (kmt) </t>
    </r>
    <r>
      <rPr>
        <vertAlign val="superscript"/>
        <sz val="7"/>
        <color rgb="FF000000"/>
        <rFont val="Arial"/>
        <family val="2"/>
      </rPr>
      <t>3)</t>
    </r>
  </si>
  <si>
    <r>
      <rPr>
        <sz val="7"/>
        <color rgb="FF000000"/>
        <rFont val="Arial"/>
        <family val="2"/>
      </rPr>
      <t xml:space="preserve">Sourced bauxite (kmt) </t>
    </r>
    <r>
      <rPr>
        <vertAlign val="superscript"/>
        <sz val="7"/>
        <color rgb="FF000000"/>
        <rFont val="Arial"/>
        <family val="2"/>
      </rPr>
      <t>4)</t>
    </r>
  </si>
  <si>
    <r>
      <rPr>
        <sz val="6"/>
        <color rgb="FF000000"/>
        <rFont val="Arial"/>
        <family val="2"/>
      </rPr>
      <t>Weighted average of own production and third party contracts. The majority of the alumina is sold linked to the alumina index with a one month delay.</t>
    </r>
  </si>
  <si>
    <r>
      <rPr>
        <sz val="6"/>
        <color rgb="FF000000"/>
        <rFont val="Arial"/>
        <family val="2"/>
      </rPr>
      <t>3)</t>
    </r>
  </si>
  <si>
    <r>
      <rPr>
        <sz val="6"/>
        <color rgb="FF000000"/>
        <rFont val="Arial"/>
        <family val="2"/>
      </rPr>
      <t>Paragominas on wet basis.</t>
    </r>
  </si>
  <si>
    <r>
      <rPr>
        <sz val="6"/>
        <color rgb="FF000000"/>
        <rFont val="Arial"/>
        <family val="2"/>
      </rPr>
      <t>4)</t>
    </r>
  </si>
  <si>
    <r>
      <rPr>
        <sz val="6"/>
        <color rgb="FF000000"/>
        <rFont val="Arial"/>
        <family val="2"/>
      </rPr>
      <t>External sourcing includes purchases of bauxite produced by MRN.</t>
    </r>
  </si>
  <si>
    <r>
      <rPr>
        <sz val="7"/>
        <color rgb="FF000000"/>
        <rFont val="Arial"/>
        <family val="2"/>
      </rPr>
      <t xml:space="preserve">(EBITDA) (NOK million) </t>
    </r>
    <r>
      <rPr>
        <vertAlign val="superscript"/>
        <sz val="7"/>
        <color rgb="FF000000"/>
        <rFont val="Arial"/>
        <family val="2"/>
      </rPr>
      <t>1)</t>
    </r>
  </si>
  <si>
    <r>
      <rPr>
        <sz val="7"/>
        <color rgb="FF000000"/>
        <rFont val="Arial"/>
        <family val="2"/>
      </rPr>
      <t>External power sourcing (GWh)</t>
    </r>
  </si>
  <si>
    <r>
      <rPr>
        <sz val="7"/>
        <color rgb="FF000000"/>
        <rFont val="Arial"/>
        <family val="2"/>
      </rPr>
      <t>Internal contract sales (GWh)</t>
    </r>
  </si>
  <si>
    <r>
      <rPr>
        <sz val="7"/>
        <color rgb="FF000000"/>
        <rFont val="Arial"/>
        <family val="2"/>
      </rPr>
      <t>External contract sales (GWh)</t>
    </r>
  </si>
  <si>
    <r>
      <rPr>
        <sz val="7"/>
        <color rgb="FF000000"/>
        <rFont val="Arial"/>
        <family val="2"/>
      </rPr>
      <t>Net spot sales/(purchase) (GWh)</t>
    </r>
  </si>
  <si>
    <r>
      <rPr>
        <sz val="6"/>
        <color rgb="FF000000"/>
        <rFont val="Arial"/>
        <family val="2"/>
      </rPr>
      <t>1) Alternative performance measures (APMs) are described in the corresponding section in the back of the report.</t>
    </r>
  </si>
  <si>
    <r>
      <rPr>
        <sz val="7"/>
        <color rgb="FF000000"/>
        <rFont val="Arial"/>
        <family val="2"/>
      </rPr>
      <t xml:space="preserve">EBITDA (NOK million) </t>
    </r>
    <r>
      <rPr>
        <vertAlign val="superscript"/>
        <sz val="7"/>
        <color rgb="FF000000"/>
        <rFont val="Arial"/>
        <family val="2"/>
      </rPr>
      <t>2)</t>
    </r>
  </si>
  <si>
    <r>
      <rPr>
        <sz val="7"/>
        <color rgb="FF000000"/>
        <rFont val="Arial"/>
        <family val="2"/>
      </rPr>
      <t xml:space="preserve">Adjusted EBITDA (NOK million) </t>
    </r>
    <r>
      <rPr>
        <vertAlign val="superscript"/>
        <sz val="7"/>
        <color rgb="FF000000"/>
        <rFont val="Arial"/>
        <family val="2"/>
      </rPr>
      <t>2)</t>
    </r>
  </si>
  <si>
    <r>
      <rPr>
        <sz val="7"/>
        <color rgb="FF000000"/>
        <rFont val="Arial"/>
        <family val="2"/>
      </rPr>
      <t xml:space="preserve">Adjusted EBITDA including Qatalum 50% pro rata (NOK million) </t>
    </r>
    <r>
      <rPr>
        <vertAlign val="superscript"/>
        <sz val="7"/>
        <color rgb="FF000000"/>
        <rFont val="Arial"/>
        <family val="2"/>
      </rPr>
      <t>1)3)</t>
    </r>
  </si>
  <si>
    <r>
      <rPr>
        <sz val="7"/>
        <color rgb="FF000000"/>
        <rFont val="Arial"/>
        <family val="2"/>
      </rPr>
      <t xml:space="preserve">Adjusted EBIT (NOK million) </t>
    </r>
    <r>
      <rPr>
        <vertAlign val="superscript"/>
        <sz val="7"/>
        <color rgb="FF000000"/>
        <rFont val="Arial"/>
        <family val="2"/>
      </rPr>
      <t>2)</t>
    </r>
  </si>
  <si>
    <r>
      <rPr>
        <sz val="7"/>
        <color rgb="FF000000"/>
        <rFont val="Arial"/>
        <family val="2"/>
      </rPr>
      <t>Realized aluminium price LME (USD/mt)</t>
    </r>
    <r>
      <rPr>
        <vertAlign val="superscript"/>
        <sz val="7"/>
        <color rgb="FF000000"/>
        <rFont val="Arial"/>
        <family val="2"/>
      </rPr>
      <t xml:space="preserve"> 4)</t>
    </r>
  </si>
  <si>
    <r>
      <rPr>
        <sz val="7"/>
        <color rgb="FF000000"/>
        <rFont val="Arial"/>
        <family val="2"/>
      </rPr>
      <t xml:space="preserve">Realized aluminium price LME (NOK/mt) </t>
    </r>
    <r>
      <rPr>
        <vertAlign val="superscript"/>
        <sz val="7"/>
        <color rgb="FF000000"/>
        <rFont val="Arial"/>
        <family val="2"/>
      </rPr>
      <t>4)</t>
    </r>
  </si>
  <si>
    <r>
      <rPr>
        <sz val="7"/>
        <color rgb="FF000000"/>
        <rFont val="Arial"/>
        <family val="2"/>
      </rPr>
      <t>Realized premium above LME (USD/mt)</t>
    </r>
    <r>
      <rPr>
        <vertAlign val="superscript"/>
        <sz val="7"/>
        <color rgb="FF000000"/>
        <rFont val="Arial"/>
        <family val="2"/>
      </rPr>
      <t xml:space="preserve"> 5)</t>
    </r>
  </si>
  <si>
    <r>
      <rPr>
        <sz val="7"/>
        <color rgb="FF000000"/>
        <rFont val="Arial"/>
        <family val="2"/>
      </rPr>
      <t xml:space="preserve">Realized premium above LME (NOK/mt) </t>
    </r>
    <r>
      <rPr>
        <vertAlign val="superscript"/>
        <sz val="7"/>
        <color rgb="FF000000"/>
        <rFont val="Arial"/>
        <family val="2"/>
      </rPr>
      <t>5)</t>
    </r>
  </si>
  <si>
    <r>
      <rPr>
        <sz val="7"/>
        <color rgb="FF000000"/>
        <rFont val="Arial"/>
        <family val="2"/>
      </rPr>
      <t>Casthouse production (kmt)</t>
    </r>
  </si>
  <si>
    <r>
      <rPr>
        <sz val="7"/>
        <color rgb="FF000000"/>
        <rFont val="Arial"/>
        <family val="2"/>
      </rPr>
      <t>Total sales (kmt)</t>
    </r>
  </si>
  <si>
    <r>
      <rPr>
        <sz val="6"/>
        <color rgb="FF000000"/>
        <rFont val="Arial"/>
        <family val="2"/>
      </rPr>
      <t>Operating and financial information includes Hydro's proportionate share of underlying income (loss), production and sales volumes in equity accounted investments. Realized prices, premiums and exchange rates include equity accounted investments.</t>
    </r>
  </si>
  <si>
    <r>
      <rPr>
        <sz val="6"/>
        <color rgb="FF000000"/>
        <rFont val="Arial"/>
        <family val="2"/>
      </rPr>
      <t xml:space="preserve">3) </t>
    </r>
  </si>
  <si>
    <r>
      <rPr>
        <sz val="6"/>
        <color rgb="FF000000"/>
        <rFont val="Arial"/>
        <family val="2"/>
      </rPr>
      <t>Adjustment to illustrate Aluminium Metal adjusted EBITDA as if Qatalum were proportionally consolidated, in which Share of the profit (loss) in equity accounted investments is substituted with share of the company’s adjusted EBITDA.</t>
    </r>
  </si>
  <si>
    <r>
      <rPr>
        <sz val="6"/>
        <color rgb="FF000000"/>
        <rFont val="Arial"/>
        <family val="2"/>
      </rPr>
      <t xml:space="preserve">Realized aluminium prices lag the LME price developments by approximately 1.5 - 2 months. Includes pricing effects from LME strategic hedging program, which are included in both the realized price and volumes. </t>
    </r>
  </si>
  <si>
    <r>
      <rPr>
        <sz val="6"/>
        <color rgb="FF000000"/>
        <rFont val="Arial"/>
        <family val="2"/>
      </rPr>
      <t>5)</t>
    </r>
  </si>
  <si>
    <r>
      <rPr>
        <sz val="6"/>
        <color rgb="FF000000"/>
        <rFont val="Arial"/>
        <family val="2"/>
      </rPr>
      <t>Average realized premium above LME for casthouse sales from Aluminium Metal. </t>
    </r>
  </si>
  <si>
    <r>
      <rPr>
        <sz val="7"/>
        <color rgb="FF000000"/>
        <rFont val="Arial"/>
        <family val="2"/>
      </rPr>
      <t>Revenue (NOK million)</t>
    </r>
  </si>
  <si>
    <r>
      <rPr>
        <sz val="7"/>
        <color rgb="FF000000"/>
        <rFont val="Arial"/>
        <family val="2"/>
      </rPr>
      <t>Net income (loss) (NOK million)</t>
    </r>
  </si>
  <si>
    <r>
      <rPr>
        <sz val="7"/>
        <color rgb="FF000000"/>
        <rFont val="Arial"/>
        <family val="2"/>
      </rPr>
      <t xml:space="preserve">Adjusted Net income (loss) (NOK million) </t>
    </r>
    <r>
      <rPr>
        <vertAlign val="superscript"/>
        <sz val="7"/>
        <color rgb="FF000000"/>
        <rFont val="Arial"/>
        <family val="2"/>
      </rPr>
      <t>1)</t>
    </r>
  </si>
  <si>
    <r>
      <rPr>
        <sz val="7"/>
        <color rgb="FF000000"/>
        <rFont val="Arial"/>
        <family val="2"/>
      </rPr>
      <t>Casthouse sales (kmt)</t>
    </r>
  </si>
  <si>
    <r>
      <rPr>
        <sz val="7"/>
        <color rgb="FF000000"/>
        <rFont val="Arial"/>
        <family val="2"/>
      </rPr>
      <t xml:space="preserve">Adjusted EBITDA Recycling (NOK million) </t>
    </r>
    <r>
      <rPr>
        <vertAlign val="superscript"/>
        <sz val="7"/>
        <color rgb="FF000000"/>
        <rFont val="Arial"/>
        <family val="2"/>
      </rPr>
      <t>1)</t>
    </r>
  </si>
  <si>
    <r>
      <rPr>
        <sz val="7"/>
        <color rgb="FF000000"/>
        <rFont val="Arial"/>
        <family val="2"/>
      </rPr>
      <t xml:space="preserve">Adjusted EBITDA Commercial (NOK million) </t>
    </r>
    <r>
      <rPr>
        <vertAlign val="superscript"/>
        <sz val="7"/>
        <color rgb="FF000000"/>
        <rFont val="Arial"/>
        <family val="2"/>
      </rPr>
      <t>1)</t>
    </r>
  </si>
  <si>
    <r>
      <rPr>
        <sz val="7"/>
        <color rgb="FF000000"/>
        <rFont val="Arial"/>
        <family val="2"/>
      </rPr>
      <t xml:space="preserve">Adjusted EBITDA Metal Markets (NOK million) </t>
    </r>
    <r>
      <rPr>
        <vertAlign val="superscript"/>
        <sz val="7"/>
        <color rgb="FF000000"/>
        <rFont val="Arial"/>
        <family val="2"/>
      </rPr>
      <t>1)</t>
    </r>
  </si>
  <si>
    <r>
      <rPr>
        <sz val="7"/>
        <color rgb="FF000000"/>
        <rFont val="Arial"/>
        <family val="2"/>
      </rPr>
      <t>Currency effects (NOK million)</t>
    </r>
  </si>
  <si>
    <r>
      <rPr>
        <sz val="7"/>
        <color rgb="FF000000"/>
        <rFont val="Arial"/>
        <family val="2"/>
      </rPr>
      <t>Inventory valuation effects (NOK million)</t>
    </r>
  </si>
  <si>
    <r>
      <rPr>
        <sz val="7"/>
        <color rgb="FF000000"/>
        <rFont val="Arial"/>
        <family val="2"/>
      </rPr>
      <t xml:space="preserve">Adjusted EBITDA excl. currency and inventory valuation effects (NOK million) </t>
    </r>
    <r>
      <rPr>
        <vertAlign val="superscript"/>
        <sz val="7"/>
        <color rgb="FF000000"/>
        <rFont val="Arial"/>
        <family val="2"/>
      </rPr>
      <t>1)</t>
    </r>
  </si>
  <si>
    <r>
      <rPr>
        <sz val="7"/>
        <color rgb="FF000000"/>
        <rFont val="Arial"/>
        <family val="2"/>
      </rPr>
      <t>Recycling production (kmt)</t>
    </r>
  </si>
  <si>
    <r>
      <rPr>
        <sz val="7"/>
        <color rgb="FF000000"/>
        <rFont val="Arial"/>
        <family val="2"/>
      </rPr>
      <t xml:space="preserve">Metal products sales excluding ingot trading (kmt) </t>
    </r>
    <r>
      <rPr>
        <vertAlign val="superscript"/>
        <sz val="7"/>
        <color rgb="FF000000"/>
        <rFont val="Arial"/>
        <family val="2"/>
      </rPr>
      <t>2)</t>
    </r>
  </si>
  <si>
    <r>
      <rPr>
        <i/>
        <sz val="7"/>
        <color rgb="FF000000"/>
        <rFont val="Arial"/>
        <family val="2"/>
      </rPr>
      <t>Hereof external sales (kmt)</t>
    </r>
  </si>
  <si>
    <r>
      <rPr>
        <sz val="6"/>
        <color rgb="FF000000"/>
        <rFont val="Arial"/>
        <family val="2"/>
      </rPr>
      <t>Includes external and internal sales from primary casthouse operations, recyclers and third party metal sources.  </t>
    </r>
  </si>
  <si>
    <r>
      <rPr>
        <sz val="7"/>
        <color rgb="FF000000"/>
        <rFont val="Arial"/>
        <family val="2"/>
      </rPr>
      <t>EBITDA (NOK million)</t>
    </r>
  </si>
  <si>
    <r>
      <rPr>
        <sz val="7"/>
        <color rgb="FF000000"/>
        <rFont val="Arial"/>
        <family val="2"/>
      </rPr>
      <t>Sales volumes to external markets (kmt)</t>
    </r>
  </si>
  <si>
    <r>
      <rPr>
        <b/>
        <sz val="7"/>
        <color rgb="FF000000"/>
        <rFont val="Arial"/>
        <family val="2"/>
      </rPr>
      <t>Sales volumes to external markets (kmt) - Business units</t>
    </r>
  </si>
  <si>
    <r>
      <rPr>
        <sz val="7"/>
        <color rgb="FF000000"/>
        <rFont val="Arial"/>
        <family val="2"/>
      </rPr>
      <t>Extrusion Europe</t>
    </r>
  </si>
  <si>
    <r>
      <rPr>
        <sz val="7"/>
        <color rgb="FF000000"/>
        <rFont val="Arial"/>
        <family val="2"/>
      </rPr>
      <t>Extrusion North America</t>
    </r>
  </si>
  <si>
    <r>
      <rPr>
        <sz val="7"/>
        <color rgb="FF000000"/>
        <rFont val="Arial"/>
        <family val="2"/>
      </rPr>
      <t>Building Systems</t>
    </r>
  </si>
  <si>
    <r>
      <rPr>
        <sz val="7"/>
        <color rgb="FF000000"/>
        <rFont val="Arial"/>
        <family val="2"/>
      </rPr>
      <t>Precision Tubing</t>
    </r>
  </si>
  <si>
    <r>
      <rPr>
        <sz val="7"/>
        <color rgb="FF000000"/>
        <rFont val="Arial"/>
        <family val="2"/>
      </rPr>
      <t xml:space="preserve">Earnings before financial items, tax, depreciation and amortization (EBITDA) </t>
    </r>
    <r>
      <rPr>
        <vertAlign val="superscript"/>
        <sz val="7"/>
        <color rgb="FF000000"/>
        <rFont val="Arial"/>
        <family val="2"/>
      </rPr>
      <t>1)</t>
    </r>
  </si>
  <si>
    <r>
      <rPr>
        <sz val="7"/>
        <color rgb="FF000000"/>
        <rFont val="Arial"/>
        <family val="2"/>
      </rPr>
      <t>Other</t>
    </r>
  </si>
  <si>
    <r>
      <rPr>
        <sz val="7"/>
        <color rgb="FF000000"/>
        <rFont val="Arial"/>
        <family val="2"/>
      </rPr>
      <t>Eliminations</t>
    </r>
  </si>
  <si>
    <r>
      <rPr>
        <sz val="7"/>
        <color rgb="FF000000"/>
        <rFont val="Arial"/>
        <family val="2"/>
      </rPr>
      <t>_x000D_
_x000D_
NOK mil</t>
    </r>
    <r>
      <rPr>
        <b/>
        <sz val="7"/>
        <rFont val="Arial"/>
        <family val="2"/>
      </rPr>
      <t>lion</t>
    </r>
  </si>
  <si>
    <r>
      <rPr>
        <sz val="7"/>
        <color rgb="FF000000"/>
        <rFont val="Arial"/>
        <family val="2"/>
      </rPr>
      <t>Change_x000D_
prior year_x000D_
qua</t>
    </r>
    <r>
      <rPr>
        <sz val="7"/>
        <rFont val="Arial"/>
        <family val="2"/>
      </rPr>
      <t>rter</t>
    </r>
  </si>
  <si>
    <r>
      <rPr>
        <sz val="7"/>
        <color rgb="FF000000"/>
        <rFont val="Arial"/>
        <family val="2"/>
      </rPr>
      <t>Change_x000D_
prior_x000D_
qua</t>
    </r>
    <r>
      <rPr>
        <sz val="7"/>
        <rFont val="Arial"/>
        <family val="2"/>
      </rPr>
      <t>rter</t>
    </r>
  </si>
  <si>
    <r>
      <rPr>
        <sz val="7"/>
        <color rgb="FF000000"/>
        <rFont val="Arial"/>
        <family val="2"/>
      </rPr>
      <t>Interest income</t>
    </r>
  </si>
  <si>
    <r>
      <rPr>
        <sz val="7"/>
        <color rgb="FF000000"/>
        <rFont val="Arial"/>
        <family val="2"/>
      </rPr>
      <t>Net gain (loss) on securities</t>
    </r>
  </si>
  <si>
    <r>
      <rPr>
        <sz val="7"/>
        <color rgb="FF000000"/>
        <rFont val="Arial"/>
        <family val="2"/>
      </rPr>
      <t>Interest and other finance income</t>
    </r>
  </si>
  <si>
    <r>
      <rPr>
        <sz val="7"/>
        <color rgb="FF000000"/>
        <rFont val="Arial"/>
        <family val="2"/>
      </rPr>
      <t>Foreign currency exchange gain (loss)</t>
    </r>
  </si>
  <si>
    <r>
      <rPr>
        <sz val="7"/>
        <color rgb="FF000000"/>
        <rFont val="Arial"/>
        <family val="2"/>
      </rPr>
      <t>Interest expense</t>
    </r>
  </si>
  <si>
    <r>
      <rPr>
        <sz val="7"/>
        <color rgb="FF000000"/>
        <rFont val="Arial"/>
        <family val="2"/>
      </rPr>
      <t>Other financial income (expense), net</t>
    </r>
  </si>
  <si>
    <r>
      <rPr>
        <sz val="7"/>
        <color rgb="FF000000"/>
        <rFont val="Arial"/>
        <family val="2"/>
      </rPr>
      <t>Interest and other finance expense</t>
    </r>
  </si>
  <si>
    <r>
      <rPr>
        <sz val="7"/>
        <color rgb="FF000000"/>
        <rFont val="Arial"/>
        <family val="2"/>
      </rPr>
      <t>Finance income (expense), net</t>
    </r>
  </si>
  <si>
    <r>
      <rPr>
        <b/>
        <sz val="7"/>
        <color rgb="FF000000"/>
        <rFont val="Arial"/>
        <family val="2"/>
      </rPr>
      <t xml:space="preserve">Third_x000D_
quarter _x000D_
</t>
    </r>
    <r>
      <rPr>
        <b/>
        <sz val="7"/>
        <rFont val="Arial"/>
        <family val="2"/>
      </rPr>
      <t>2024</t>
    </r>
  </si>
  <si>
    <r>
      <rPr>
        <sz val="7"/>
        <color rgb="FF000000"/>
        <rFont val="Arial"/>
        <family val="2"/>
      </rPr>
      <t xml:space="preserve">Third_x000D_
quarter _x000D_
</t>
    </r>
    <r>
      <rPr>
        <sz val="7"/>
        <rFont val="Arial"/>
        <family val="2"/>
      </rPr>
      <t>2023</t>
    </r>
  </si>
  <si>
    <r>
      <rPr>
        <b/>
        <sz val="7"/>
        <color rgb="FF000000"/>
        <rFont val="Arial"/>
        <family val="2"/>
      </rPr>
      <t xml:space="preserve">First 9_x000D_
months_x000D_
</t>
    </r>
    <r>
      <rPr>
        <b/>
        <sz val="7"/>
        <rFont val="Arial"/>
        <family val="2"/>
      </rPr>
      <t>2024</t>
    </r>
  </si>
  <si>
    <r>
      <rPr>
        <sz val="7"/>
        <color rgb="FF000000"/>
        <rFont val="Arial"/>
        <family val="2"/>
      </rPr>
      <t xml:space="preserve">First 9_x000D_
months_x000D_
</t>
    </r>
    <r>
      <rPr>
        <sz val="7"/>
        <rFont val="Arial"/>
        <family val="2"/>
      </rPr>
      <t>2023</t>
    </r>
  </si>
  <si>
    <r>
      <rPr>
        <sz val="7"/>
        <color rgb="FF000000"/>
        <rFont val="Arial"/>
        <family val="2"/>
      </rPr>
      <t>Share of the profit (loss) in equity accounted investments</t>
    </r>
  </si>
  <si>
    <r>
      <rPr>
        <sz val="7"/>
        <color rgb="FF000000"/>
        <rFont val="Arial"/>
        <family val="2"/>
      </rPr>
      <t>Other income, net</t>
    </r>
  </si>
  <si>
    <r>
      <rPr>
        <sz val="7"/>
        <color rgb="FF000000"/>
        <rFont val="Arial"/>
        <family val="2"/>
      </rPr>
      <t>Total revenue and income</t>
    </r>
  </si>
  <si>
    <r>
      <rPr>
        <sz val="7"/>
        <color rgb="FF000000"/>
        <rFont val="Arial"/>
        <family val="2"/>
      </rPr>
      <t>Raw material and energy expense</t>
    </r>
  </si>
  <si>
    <r>
      <rPr>
        <sz val="7"/>
        <color rgb="FF000000"/>
        <rFont val="Arial"/>
        <family val="2"/>
      </rPr>
      <t>Employee benefit expense</t>
    </r>
  </si>
  <si>
    <r>
      <rPr>
        <sz val="7"/>
        <color rgb="FF000000"/>
        <rFont val="Arial"/>
        <family val="2"/>
      </rPr>
      <t>Depreciation and amortization expense</t>
    </r>
  </si>
  <si>
    <r>
      <rPr>
        <sz val="7"/>
        <color rgb="FF000000"/>
        <rFont val="Arial"/>
        <family val="2"/>
      </rPr>
      <t>Impairment of non-current assets</t>
    </r>
  </si>
  <si>
    <r>
      <rPr>
        <sz val="7"/>
        <color rgb="FF000000"/>
        <rFont val="Arial"/>
        <family val="2"/>
      </rPr>
      <t>Other expenses</t>
    </r>
  </si>
  <si>
    <r>
      <rPr>
        <sz val="7"/>
        <color rgb="FF000000"/>
        <rFont val="Arial"/>
        <family val="2"/>
      </rPr>
      <t>Total expenses</t>
    </r>
  </si>
  <si>
    <r>
      <rPr>
        <sz val="7"/>
        <color rgb="FF000000"/>
        <rFont val="Arial"/>
        <family val="2"/>
      </rPr>
      <t>Earnings before financial items and tax (EBIT)</t>
    </r>
  </si>
  <si>
    <r>
      <rPr>
        <sz val="7"/>
        <color rgb="FF000000"/>
        <rFont val="Arial"/>
        <family val="2"/>
      </rPr>
      <t>Income (loss) before tax</t>
    </r>
  </si>
  <si>
    <r>
      <rPr>
        <sz val="7"/>
        <color rgb="FF000000"/>
        <rFont val="Arial"/>
        <family val="2"/>
      </rPr>
      <t>Income taxes</t>
    </r>
  </si>
  <si>
    <r>
      <rPr>
        <b/>
        <sz val="7"/>
        <color rgb="FF000000"/>
        <rFont val="Arial"/>
        <family val="2"/>
      </rPr>
      <t>Net income (loss)</t>
    </r>
  </si>
  <si>
    <r>
      <rPr>
        <sz val="7"/>
        <color rgb="FF000000"/>
        <rFont val="Arial"/>
        <family val="2"/>
      </rPr>
      <t>Net income (loss) attributable to non-controlling interests</t>
    </r>
  </si>
  <si>
    <r>
      <rPr>
        <sz val="7"/>
        <color rgb="FF000000"/>
        <rFont val="Arial"/>
        <family val="2"/>
      </rPr>
      <t>Net income (loss) attributable to Hydro shareholders</t>
    </r>
  </si>
  <si>
    <r>
      <rPr>
        <sz val="7"/>
        <color rgb="FF000000"/>
        <rFont val="Arial"/>
        <family val="2"/>
      </rPr>
      <t>Basic and diluted earnings per share attributable to Hydro shareholders (in NOK)</t>
    </r>
    <r>
      <rPr>
        <vertAlign val="superscript"/>
        <sz val="7"/>
        <color rgb="FF000000"/>
        <rFont val="Arial"/>
        <family val="2"/>
      </rPr>
      <t xml:space="preserve"> 1) </t>
    </r>
  </si>
  <si>
    <r>
      <rPr>
        <sz val="7"/>
        <color rgb="FF000000"/>
        <rFont val="Arial"/>
        <family val="2"/>
      </rPr>
      <t xml:space="preserve">Weighted average number of outstanding shares (million)  </t>
    </r>
  </si>
  <si>
    <r>
      <rPr>
        <sz val="6"/>
        <color rgb="FF000000"/>
        <rFont val="Arial"/>
        <family val="2"/>
      </rPr>
      <t>Basic earnings per share are computed using the weighted average number of ordinary shares outstanding. There were no significant diluting elements.</t>
    </r>
  </si>
  <si>
    <r>
      <rPr>
        <i/>
        <sz val="7"/>
        <color rgb="FF000000"/>
        <rFont val="Arial"/>
        <family val="2"/>
      </rPr>
      <t>The accompanying notes are an integral part of the condensed consolidated financial statements (unaudited).</t>
    </r>
  </si>
  <si>
    <r>
      <rPr>
        <sz val="7"/>
        <color rgb="FF000000"/>
        <rFont val="Arial"/>
        <family val="2"/>
      </rPr>
      <t xml:space="preserve">Third_x000D_
quarter_x000D_
</t>
    </r>
    <r>
      <rPr>
        <sz val="7"/>
        <rFont val="Arial"/>
        <family val="2"/>
      </rPr>
      <t>2023</t>
    </r>
  </si>
  <si>
    <r>
      <rPr>
        <sz val="7"/>
        <color rgb="FF000000"/>
        <rFont val="Arial"/>
        <family val="2"/>
      </rPr>
      <t xml:space="preserve">First 9 _x000D_
months_x000D_
</t>
    </r>
    <r>
      <rPr>
        <sz val="7"/>
        <rFont val="Arial"/>
        <family val="2"/>
      </rPr>
      <t>2023</t>
    </r>
  </si>
  <si>
    <r>
      <rPr>
        <sz val="7"/>
        <color rgb="FF000000"/>
        <rFont val="Arial"/>
        <family val="2"/>
      </rPr>
      <t>Net income (loss)</t>
    </r>
  </si>
  <si>
    <r>
      <rPr>
        <b/>
        <sz val="7"/>
        <color rgb="FF000000"/>
        <rFont val="Arial"/>
        <family val="2"/>
      </rPr>
      <t>Other comprehensive income</t>
    </r>
  </si>
  <si>
    <r>
      <rPr>
        <b/>
        <i/>
        <sz val="7"/>
        <color rgb="FF000000"/>
        <rFont val="Arial"/>
        <family val="2"/>
      </rPr>
      <t>Items that will not be reclassified to income statement:</t>
    </r>
  </si>
  <si>
    <r>
      <rPr>
        <sz val="7"/>
        <color rgb="FF000000"/>
        <rFont val="Arial"/>
        <family val="2"/>
      </rPr>
      <t>Remeasurement postemployment benefits, net of tax</t>
    </r>
  </si>
  <si>
    <r>
      <rPr>
        <sz val="7"/>
        <color rgb="FF000000"/>
        <rFont val="Arial"/>
        <family val="2"/>
      </rPr>
      <t>Unrealized gain (loss) on securities, net of tax</t>
    </r>
  </si>
  <si>
    <r>
      <rPr>
        <sz val="7"/>
        <color rgb="FF000000"/>
        <rFont val="Arial"/>
        <family val="2"/>
      </rPr>
      <t>Total</t>
    </r>
  </si>
  <si>
    <r>
      <rPr>
        <b/>
        <i/>
        <sz val="7"/>
        <color rgb="FF000000"/>
        <rFont val="Arial"/>
        <family val="2"/>
      </rPr>
      <t>Items that will be reclassified to income statement:</t>
    </r>
  </si>
  <si>
    <r>
      <rPr>
        <sz val="7"/>
        <color rgb="FF000000"/>
        <rFont val="Arial"/>
        <family val="2"/>
      </rPr>
      <t>Currency translation differences, net of tax</t>
    </r>
  </si>
  <si>
    <r>
      <rPr>
        <sz val="7"/>
        <color rgb="FF000000"/>
        <rFont val="Arial"/>
        <family val="2"/>
      </rPr>
      <t>Currency translation differences, net of tax, divestment of foreign operation</t>
    </r>
  </si>
  <si>
    <r>
      <rPr>
        <sz val="7"/>
        <color rgb="FF000000"/>
        <rFont val="Arial"/>
        <family val="2"/>
      </rPr>
      <t>Cash flow hedges, net of tax</t>
    </r>
  </si>
  <si>
    <r>
      <rPr>
        <sz val="7"/>
        <color rgb="FF000000"/>
        <rFont val="Arial"/>
        <family val="2"/>
      </rPr>
      <t>Share of items that will be reclassified to income statement of equity accounted investments, net of tax</t>
    </r>
  </si>
  <si>
    <r>
      <rPr>
        <sz val="7"/>
        <color rgb="FF000000"/>
        <rFont val="Arial"/>
        <family val="2"/>
      </rPr>
      <t>Other comprehensive income</t>
    </r>
  </si>
  <si>
    <r>
      <rPr>
        <b/>
        <sz val="7"/>
        <color rgb="FF000000"/>
        <rFont val="Arial"/>
        <family val="2"/>
      </rPr>
      <t>Total comprehensive income</t>
    </r>
  </si>
  <si>
    <r>
      <rPr>
        <sz val="7"/>
        <color rgb="FF000000"/>
        <rFont val="Arial"/>
        <family val="2"/>
      </rPr>
      <t>Total comprehensive income attributable to non-controlling interests</t>
    </r>
  </si>
  <si>
    <r>
      <rPr>
        <sz val="7"/>
        <color rgb="FF000000"/>
        <rFont val="Arial"/>
        <family val="2"/>
      </rPr>
      <t>Total comprehensive income attributable to Hydro shareholders</t>
    </r>
  </si>
  <si>
    <r>
      <rPr>
        <sz val="7"/>
        <color rgb="FF000000"/>
        <rFont val="Arial"/>
        <family val="2"/>
      </rPr>
      <t>NOK million, except number of shares</t>
    </r>
  </si>
  <si>
    <r>
      <rPr>
        <b/>
        <sz val="7"/>
        <color rgb="FF000000"/>
        <rFont val="Arial"/>
        <family val="2"/>
      </rPr>
      <t>September 30_x000D_
20</t>
    </r>
    <r>
      <rPr>
        <b/>
        <sz val="7"/>
        <rFont val="Arial"/>
        <family val="2"/>
      </rPr>
      <t>24</t>
    </r>
  </si>
  <si>
    <r>
      <rPr>
        <sz val="7"/>
        <color rgb="FF000000"/>
        <rFont val="Arial"/>
        <family val="2"/>
      </rPr>
      <t>September 30_x000D_
20</t>
    </r>
    <r>
      <rPr>
        <sz val="7"/>
        <rFont val="Arial"/>
        <family val="2"/>
      </rPr>
      <t>23</t>
    </r>
  </si>
  <si>
    <r>
      <rPr>
        <sz val="7"/>
        <color rgb="FF000000"/>
        <rFont val="Arial"/>
        <family val="2"/>
      </rPr>
      <t>December 31_x000D_
20</t>
    </r>
    <r>
      <rPr>
        <sz val="7"/>
        <rFont val="Arial"/>
        <family val="2"/>
      </rPr>
      <t>23</t>
    </r>
  </si>
  <si>
    <r>
      <rPr>
        <b/>
        <i/>
        <sz val="7"/>
        <color rgb="FF000000"/>
        <rFont val="Arial"/>
        <family val="2"/>
      </rPr>
      <t>Assets</t>
    </r>
  </si>
  <si>
    <r>
      <rPr>
        <sz val="7"/>
        <color rgb="FF000000"/>
        <rFont val="Arial"/>
        <family val="2"/>
      </rPr>
      <t>Cash and cash equivalents</t>
    </r>
  </si>
  <si>
    <r>
      <rPr>
        <sz val="7"/>
        <color rgb="FF000000"/>
        <rFont val="Arial"/>
        <family val="2"/>
      </rPr>
      <t>Short-term investments</t>
    </r>
  </si>
  <si>
    <r>
      <rPr>
        <sz val="7"/>
        <color rgb="FF000000"/>
        <rFont val="Arial"/>
        <family val="2"/>
      </rPr>
      <t>Trade and other receivables</t>
    </r>
  </si>
  <si>
    <r>
      <rPr>
        <sz val="7"/>
        <color rgb="FF000000"/>
        <rFont val="Arial"/>
        <family val="2"/>
      </rPr>
      <t>Inventories</t>
    </r>
  </si>
  <si>
    <r>
      <rPr>
        <sz val="7"/>
        <color rgb="FF000000"/>
        <rFont val="Arial"/>
        <family val="2"/>
      </rPr>
      <t>Other current financial assets</t>
    </r>
  </si>
  <si>
    <r>
      <rPr>
        <sz val="7"/>
        <color rgb="FF000000"/>
        <rFont val="Arial"/>
        <family val="2"/>
      </rPr>
      <t>Total current assets</t>
    </r>
  </si>
  <si>
    <r>
      <rPr>
        <sz val="7"/>
        <color rgb="FF000000"/>
        <rFont val="Arial"/>
        <family val="2"/>
      </rPr>
      <t>Assets held for sale</t>
    </r>
  </si>
  <si>
    <r>
      <rPr>
        <sz val="7"/>
        <color rgb="FF000000"/>
        <rFont val="Arial"/>
        <family val="2"/>
      </rPr>
      <t>Property, plant and equipment</t>
    </r>
  </si>
  <si>
    <r>
      <rPr>
        <sz val="7"/>
        <color rgb="FF000000"/>
        <rFont val="Arial"/>
        <family val="2"/>
      </rPr>
      <t>Intangible assets</t>
    </r>
  </si>
  <si>
    <r>
      <rPr>
        <sz val="7"/>
        <color rgb="FF000000"/>
        <rFont val="Arial"/>
        <family val="2"/>
      </rPr>
      <t>Investments accounted for using the equity method</t>
    </r>
  </si>
  <si>
    <r>
      <rPr>
        <sz val="7"/>
        <color rgb="FF000000"/>
        <rFont val="Arial"/>
        <family val="2"/>
      </rPr>
      <t>Prepaid pension</t>
    </r>
  </si>
  <si>
    <r>
      <rPr>
        <sz val="7"/>
        <color rgb="FF000000"/>
        <rFont val="Arial"/>
        <family val="2"/>
      </rPr>
      <t>Other non-current assets</t>
    </r>
  </si>
  <si>
    <r>
      <rPr>
        <sz val="7"/>
        <color rgb="FF000000"/>
        <rFont val="Arial"/>
        <family val="2"/>
      </rPr>
      <t>Total non-current assets</t>
    </r>
  </si>
  <si>
    <r>
      <rPr>
        <b/>
        <sz val="7"/>
        <color rgb="FF000000"/>
        <rFont val="Arial"/>
        <family val="2"/>
      </rPr>
      <t>Total assets</t>
    </r>
  </si>
  <si>
    <r>
      <rPr>
        <b/>
        <i/>
        <sz val="7"/>
        <color rgb="FF000000"/>
        <rFont val="Arial"/>
        <family val="2"/>
      </rPr>
      <t>Liabilities and equity</t>
    </r>
  </si>
  <si>
    <r>
      <rPr>
        <sz val="7"/>
        <color rgb="FF000000"/>
        <rFont val="Arial"/>
        <family val="2"/>
      </rPr>
      <t>Bank loans and other interest-bearing short-term debt</t>
    </r>
  </si>
  <si>
    <r>
      <rPr>
        <sz val="7"/>
        <color rgb="FF000000"/>
        <rFont val="Arial"/>
        <family val="2"/>
      </rPr>
      <t>Trade and other payables</t>
    </r>
  </si>
  <si>
    <r>
      <rPr>
        <sz val="7"/>
        <color rgb="FF000000"/>
        <rFont val="Arial"/>
        <family val="2"/>
      </rPr>
      <t>Other current liabilities</t>
    </r>
  </si>
  <si>
    <r>
      <rPr>
        <sz val="7"/>
        <color rgb="FF000000"/>
        <rFont val="Arial"/>
        <family val="2"/>
      </rPr>
      <t>Total current liabilities</t>
    </r>
  </si>
  <si>
    <r>
      <rPr>
        <sz val="7"/>
        <color rgb="FF000000"/>
        <rFont val="Arial"/>
        <family val="2"/>
      </rPr>
      <t>Liabilities in disposal group</t>
    </r>
  </si>
  <si>
    <r>
      <rPr>
        <sz val="7"/>
        <color rgb="FF000000"/>
        <rFont val="Arial"/>
        <family val="2"/>
      </rPr>
      <t>Long-term debt</t>
    </r>
  </si>
  <si>
    <r>
      <rPr>
        <sz val="7"/>
        <color rgb="FF000000"/>
        <rFont val="Arial"/>
        <family val="2"/>
      </rPr>
      <t>Provisions</t>
    </r>
  </si>
  <si>
    <r>
      <rPr>
        <sz val="7"/>
        <color rgb="FF000000"/>
        <rFont val="Arial"/>
        <family val="2"/>
      </rPr>
      <t>Pension liabilities</t>
    </r>
  </si>
  <si>
    <r>
      <rPr>
        <sz val="7"/>
        <color rgb="FF000000"/>
        <rFont val="Arial"/>
        <family val="2"/>
      </rPr>
      <t>Deferred tax liabilities</t>
    </r>
  </si>
  <si>
    <r>
      <rPr>
        <sz val="7"/>
        <color rgb="FF000000"/>
        <rFont val="Arial"/>
        <family val="2"/>
      </rPr>
      <t>Other non-current liabilities</t>
    </r>
  </si>
  <si>
    <r>
      <rPr>
        <sz val="7"/>
        <color rgb="FF000000"/>
        <rFont val="Arial"/>
        <family val="2"/>
      </rPr>
      <t>Total non-current liabilities</t>
    </r>
  </si>
  <si>
    <r>
      <rPr>
        <sz val="7"/>
        <color rgb="FF000000"/>
        <rFont val="Arial"/>
        <family val="2"/>
      </rPr>
      <t>Total liabilities</t>
    </r>
  </si>
  <si>
    <r>
      <rPr>
        <sz val="7"/>
        <color rgb="FF000000"/>
        <rFont val="Arial"/>
        <family val="2"/>
      </rPr>
      <t>Equity attributable to Hydro shareholders</t>
    </r>
  </si>
  <si>
    <r>
      <rPr>
        <sz val="7"/>
        <color rgb="FF000000"/>
        <rFont val="Arial"/>
        <family val="2"/>
      </rPr>
      <t>Non-controlling interests</t>
    </r>
  </si>
  <si>
    <r>
      <rPr>
        <sz val="7"/>
        <color rgb="FF000000"/>
        <rFont val="Arial"/>
        <family val="2"/>
      </rPr>
      <t>Total equity</t>
    </r>
  </si>
  <si>
    <r>
      <rPr>
        <b/>
        <sz val="7"/>
        <color rgb="FF000000"/>
        <rFont val="Arial"/>
        <family val="2"/>
      </rPr>
      <t>Total liabilities and equity</t>
    </r>
  </si>
  <si>
    <r>
      <rPr>
        <sz val="7"/>
        <color rgb="FF000000"/>
        <rFont val="Arial"/>
        <family val="2"/>
      </rPr>
      <t xml:space="preserve">Total number of outstanding shares (million) </t>
    </r>
  </si>
  <si>
    <r>
      <rPr>
        <sz val="7"/>
        <color rgb="FF000000"/>
        <rFont val="Arial"/>
        <family val="2"/>
      </rPr>
      <t>Third quarter _x000D_
20</t>
    </r>
    <r>
      <rPr>
        <sz val="7"/>
        <rFont val="Arial"/>
        <family val="2"/>
      </rPr>
      <t>23</t>
    </r>
  </si>
  <si>
    <r>
      <rPr>
        <sz val="7"/>
        <color rgb="FF000000"/>
        <rFont val="Arial"/>
        <family val="2"/>
      </rPr>
      <t>Year    _x000D_
 2023</t>
    </r>
  </si>
  <si>
    <r>
      <rPr>
        <b/>
        <i/>
        <sz val="7"/>
        <color rgb="FF000000"/>
        <rFont val="Arial"/>
        <family val="2"/>
      </rPr>
      <t>Operating activities</t>
    </r>
  </si>
  <si>
    <r>
      <rPr>
        <sz val="7"/>
        <color rgb="FF000000"/>
        <rFont val="Arial"/>
        <family val="2"/>
      </rPr>
      <t>Depreciation, amortization and impairment</t>
    </r>
  </si>
  <si>
    <r>
      <rPr>
        <sz val="7"/>
        <color rgb="FF000000"/>
        <rFont val="Arial"/>
        <family val="2"/>
      </rPr>
      <t xml:space="preserve">Other adjustments </t>
    </r>
  </si>
  <si>
    <r>
      <rPr>
        <sz val="7"/>
        <color rgb="FF000000"/>
        <rFont val="Arial"/>
        <family val="2"/>
      </rPr>
      <t>Net cash provided by operating activities</t>
    </r>
  </si>
  <si>
    <r>
      <rPr>
        <b/>
        <i/>
        <sz val="7"/>
        <color rgb="FF000000"/>
        <rFont val="Arial"/>
        <family val="2"/>
      </rPr>
      <t>Investing activities</t>
    </r>
  </si>
  <si>
    <r>
      <rPr>
        <sz val="7"/>
        <color rgb="FF000000"/>
        <rFont val="Arial"/>
        <family val="2"/>
      </rPr>
      <t xml:space="preserve">Purchases of property, plant and equipment </t>
    </r>
  </si>
  <si>
    <r>
      <rPr>
        <sz val="7"/>
        <color rgb="FF000000"/>
        <rFont val="Arial"/>
        <family val="2"/>
      </rPr>
      <t>Purchases of other long-term investments</t>
    </r>
  </si>
  <si>
    <r>
      <rPr>
        <sz val="7"/>
        <color rgb="FF000000"/>
        <rFont val="Arial"/>
        <family val="2"/>
      </rPr>
      <t>Purchases of short-term investments</t>
    </r>
  </si>
  <si>
    <r>
      <rPr>
        <sz val="7"/>
        <color rgb="FF000000"/>
        <rFont val="Arial"/>
        <family val="2"/>
      </rPr>
      <t>Proceeds from long-term investing activities</t>
    </r>
  </si>
  <si>
    <r>
      <rPr>
        <sz val="7"/>
        <color rgb="FF000000"/>
        <rFont val="Arial"/>
        <family val="2"/>
      </rPr>
      <t>Proceeds from sales of short-term investments</t>
    </r>
  </si>
  <si>
    <r>
      <rPr>
        <sz val="7"/>
        <color rgb="FF000000"/>
        <rFont val="Arial"/>
        <family val="2"/>
      </rPr>
      <t>Net cash used in investing activities</t>
    </r>
  </si>
  <si>
    <r>
      <rPr>
        <b/>
        <i/>
        <sz val="7"/>
        <color rgb="FF000000"/>
        <rFont val="Arial"/>
        <family val="2"/>
      </rPr>
      <t>Financing activities</t>
    </r>
  </si>
  <si>
    <r>
      <rPr>
        <sz val="7"/>
        <color rgb="FF000000"/>
        <rFont val="Arial"/>
        <family val="2"/>
      </rPr>
      <t>Loan proceeds</t>
    </r>
  </si>
  <si>
    <r>
      <rPr>
        <sz val="7"/>
        <color rgb="FF000000"/>
        <rFont val="Arial"/>
        <family val="2"/>
      </rPr>
      <t>Loan repayments</t>
    </r>
  </si>
  <si>
    <r>
      <rPr>
        <sz val="7"/>
        <color rgb="FF000000"/>
        <rFont val="Arial"/>
        <family val="2"/>
      </rPr>
      <t>Net increase (decrease) in other short-term debt</t>
    </r>
  </si>
  <si>
    <r>
      <rPr>
        <sz val="7"/>
        <color rgb="FF000000"/>
        <rFont val="Arial"/>
        <family val="2"/>
      </rPr>
      <t>Repurchases of shares</t>
    </r>
  </si>
  <si>
    <r>
      <rPr>
        <sz val="7"/>
        <color rgb="FF000000"/>
        <rFont val="Arial"/>
        <family val="2"/>
      </rPr>
      <t>Proceeds from shares issued</t>
    </r>
  </si>
  <si>
    <r>
      <rPr>
        <sz val="7"/>
        <color rgb="FF000000"/>
        <rFont val="Arial"/>
        <family val="2"/>
      </rPr>
      <t>Dividends paid</t>
    </r>
  </si>
  <si>
    <r>
      <rPr>
        <sz val="7"/>
        <color rgb="FF000000"/>
        <rFont val="Arial"/>
        <family val="2"/>
      </rPr>
      <t>Other cash transfers from non-controlling interests</t>
    </r>
  </si>
  <si>
    <r>
      <rPr>
        <sz val="7"/>
        <color rgb="FF000000"/>
        <rFont val="Arial"/>
        <family val="2"/>
      </rPr>
      <t>Net cash used in financing activities</t>
    </r>
  </si>
  <si>
    <r>
      <rPr>
        <sz val="7"/>
        <color rgb="FF000000"/>
        <rFont val="Arial"/>
        <family val="2"/>
      </rPr>
      <t>Foreign currency effects on cash</t>
    </r>
  </si>
  <si>
    <r>
      <rPr>
        <sz val="7"/>
        <color rgb="FF000000"/>
        <rFont val="Arial"/>
        <family val="2"/>
      </rPr>
      <t>Net decrease in cash and cash equivalents</t>
    </r>
  </si>
  <si>
    <r>
      <rPr>
        <sz val="7"/>
        <color rgb="FF000000"/>
        <rFont val="Arial"/>
        <family val="2"/>
      </rPr>
      <t>Cash and cash equivalents reclassified to Assets held for sale</t>
    </r>
  </si>
  <si>
    <r>
      <rPr>
        <b/>
        <sz val="7"/>
        <color rgb="FF000000"/>
        <rFont val="Arial"/>
        <family val="2"/>
      </rPr>
      <t>Cash and cash equivalents at beginning of period</t>
    </r>
  </si>
  <si>
    <r>
      <rPr>
        <b/>
        <sz val="7"/>
        <color rgb="FF000000"/>
        <rFont val="Arial"/>
        <family val="2"/>
      </rPr>
      <t>Cash and cash equivalents at end of period</t>
    </r>
  </si>
  <si>
    <r>
      <rPr>
        <sz val="7"/>
        <color rgb="FF000000"/>
        <rFont val="Arial"/>
        <family val="2"/>
      </rPr>
      <t>Share capital</t>
    </r>
  </si>
  <si>
    <r>
      <rPr>
        <sz val="7"/>
        <color rgb="FF000000"/>
        <rFont val="Arial"/>
        <family val="2"/>
      </rPr>
      <t>Additional paid-in capital</t>
    </r>
  </si>
  <si>
    <r>
      <rPr>
        <sz val="7"/>
        <color rgb="FF000000"/>
        <rFont val="Arial"/>
        <family val="2"/>
      </rPr>
      <t>Treasury shares</t>
    </r>
  </si>
  <si>
    <r>
      <rPr>
        <sz val="7"/>
        <color rgb="FF000000"/>
        <rFont val="Arial"/>
        <family val="2"/>
      </rPr>
      <t>Retained earnings</t>
    </r>
  </si>
  <si>
    <r>
      <rPr>
        <sz val="7"/>
        <color rgb="FF000000"/>
        <rFont val="Arial"/>
        <family val="2"/>
      </rPr>
      <t xml:space="preserve"> Other components of equity</t>
    </r>
  </si>
  <si>
    <r>
      <rPr>
        <sz val="7"/>
        <color rgb="FF000000"/>
        <rFont val="Arial"/>
        <family val="2"/>
      </rPr>
      <t>Equity to Hydro shareholders</t>
    </r>
  </si>
  <si>
    <r>
      <rPr>
        <sz val="7"/>
        <color rgb="FF000000"/>
        <rFont val="Arial"/>
        <family val="2"/>
      </rPr>
      <t>December 31, 2022</t>
    </r>
  </si>
  <si>
    <r>
      <rPr>
        <i/>
        <sz val="7"/>
        <color rgb="FF000000"/>
        <rFont val="Arial"/>
        <family val="2"/>
      </rPr>
      <t xml:space="preserve"> </t>
    </r>
  </si>
  <si>
    <r>
      <rPr>
        <b/>
        <i/>
        <sz val="7"/>
        <color rgb="FF000000"/>
        <rFont val="Arial"/>
        <family val="2"/>
      </rPr>
      <t>Changes in equity for 2023</t>
    </r>
  </si>
  <si>
    <r>
      <rPr>
        <sz val="7"/>
        <color rgb="FF000000"/>
        <rFont val="Arial"/>
        <family val="2"/>
      </rPr>
      <t>Treasury shares issued to employees</t>
    </r>
  </si>
  <si>
    <r>
      <rPr>
        <sz val="7"/>
        <color rgb="FF000000"/>
        <rFont val="Arial"/>
        <family val="2"/>
      </rPr>
      <t>Treasury shares acquired</t>
    </r>
  </si>
  <si>
    <r>
      <rPr>
        <sz val="7"/>
        <color rgb="FF000000"/>
        <rFont val="Arial"/>
        <family val="2"/>
      </rPr>
      <t>Cancellation treasury shares</t>
    </r>
  </si>
  <si>
    <r>
      <rPr>
        <sz val="7"/>
        <color rgb="FF000000"/>
        <rFont val="Arial"/>
        <family val="2"/>
      </rPr>
      <t>Redeemed shares</t>
    </r>
  </si>
  <si>
    <r>
      <rPr>
        <sz val="7"/>
        <color rgb="FF000000"/>
        <rFont val="Arial"/>
        <family val="2"/>
      </rPr>
      <t>Dividends</t>
    </r>
  </si>
  <si>
    <r>
      <rPr>
        <sz val="7"/>
        <color rgb="FF000000"/>
        <rFont val="Arial"/>
        <family val="2"/>
      </rPr>
      <t>Capital contribution in subsidiaries</t>
    </r>
  </si>
  <si>
    <r>
      <rPr>
        <sz val="7"/>
        <color rgb="FF000000"/>
        <rFont val="Arial"/>
        <family val="2"/>
      </rPr>
      <t>Sale of shares in subsidiary to non-controlling shareholder</t>
    </r>
  </si>
  <si>
    <r>
      <rPr>
        <sz val="7"/>
        <color rgb="FF000000"/>
        <rFont val="Arial"/>
        <family val="2"/>
      </rPr>
      <t>Disposal of equity securities at fair value through other comprehensive income</t>
    </r>
  </si>
  <si>
    <r>
      <rPr>
        <sz val="7"/>
        <color rgb="FF000000"/>
        <rFont val="Arial"/>
        <family val="2"/>
      </rPr>
      <t>Total comprehensive income for the period</t>
    </r>
  </si>
  <si>
    <r>
      <rPr>
        <sz val="7"/>
        <color rgb="FF000000"/>
        <rFont val="Arial"/>
        <family val="2"/>
      </rPr>
      <t>December 31, 2023</t>
    </r>
  </si>
  <si>
    <r>
      <rPr>
        <b/>
        <i/>
        <sz val="7"/>
        <color rgb="FF000000"/>
        <rFont val="Arial"/>
        <family val="2"/>
      </rPr>
      <t>Changes in equity for 2024</t>
    </r>
  </si>
  <si>
    <r>
      <rPr>
        <sz val="7"/>
        <color rgb="FF000000"/>
        <rFont val="Arial"/>
        <family val="2"/>
      </rPr>
      <t>Acquisition of non-controlling interest</t>
    </r>
  </si>
  <si>
    <r>
      <rPr>
        <sz val="7"/>
        <color rgb="FF000000"/>
        <rFont val="Arial"/>
        <family val="2"/>
      </rPr>
      <t>Companies acquired</t>
    </r>
  </si>
  <si>
    <r>
      <rPr>
        <sz val="7"/>
        <color rgb="FF000000"/>
        <rFont val="Arial"/>
        <family val="2"/>
      </rPr>
      <t>Subsidiaries sold, items not reclassified to income statement and non-controlling interests</t>
    </r>
  </si>
  <si>
    <r>
      <rPr>
        <b/>
        <sz val="7"/>
        <color rgb="FF000000"/>
        <rFont val="Arial"/>
        <family val="2"/>
      </rPr>
      <t>September 30, 2024</t>
    </r>
  </si>
  <si>
    <r>
      <rPr>
        <b/>
        <sz val="7"/>
        <color rgb="FF000000"/>
        <rFont val="Arial"/>
        <family val="2"/>
      </rPr>
      <t>Total revenue</t>
    </r>
  </si>
  <si>
    <r>
      <rPr>
        <b/>
        <sz val="7"/>
        <color rgb="FF000000"/>
        <rFont val="Arial"/>
        <family val="2"/>
      </rPr>
      <t>External revenue</t>
    </r>
  </si>
  <si>
    <r>
      <rPr>
        <b/>
        <sz val="7"/>
        <color rgb="FF000000"/>
        <rFont val="Arial"/>
        <family val="2"/>
      </rPr>
      <t>Internal revenue</t>
    </r>
  </si>
  <si>
    <r>
      <rPr>
        <b/>
        <sz val="7"/>
        <color rgb="FF000000"/>
        <rFont val="Arial"/>
        <family val="2"/>
      </rPr>
      <t>Share of the profit (loss) in equity accounted investments</t>
    </r>
  </si>
  <si>
    <r>
      <rPr>
        <b/>
        <sz val="7"/>
        <color rgb="FF000000"/>
        <rFont val="Arial"/>
        <family val="2"/>
      </rPr>
      <t>Depreciation, amortization and impairment</t>
    </r>
  </si>
  <si>
    <r>
      <rPr>
        <b/>
        <sz val="7"/>
        <color rgb="FF000000"/>
        <rFont val="Arial"/>
        <family val="2"/>
      </rPr>
      <t>Earnings before financial items and tax (EBIT)</t>
    </r>
    <r>
      <rPr>
        <b/>
        <vertAlign val="superscript"/>
        <sz val="7"/>
        <color rgb="FF000000"/>
        <rFont val="Arial"/>
        <family val="2"/>
      </rPr>
      <t xml:space="preserve"> 1)</t>
    </r>
    <r>
      <rPr>
        <b/>
        <sz val="7"/>
        <color rgb="FF000000"/>
        <rFont val="Arial"/>
        <family val="2"/>
      </rPr>
      <t xml:space="preserve"> </t>
    </r>
  </si>
  <si>
    <r>
      <rPr>
        <sz val="6"/>
        <color rgb="FF000000"/>
        <rFont val="Arial"/>
        <family val="2"/>
      </rPr>
      <t>Total segment EBIT is the same as Hydro group's total EBIT. Financial income and expense are not allocated to the segments. There are no reconciling items between segment EBIT to Hydro EBIT. Therefore, a separate reconciliation table is not presented.</t>
    </r>
  </si>
  <si>
    <r>
      <rPr>
        <b/>
        <sz val="7"/>
        <color rgb="FF000000"/>
        <rFont val="Arial"/>
        <family val="2"/>
      </rPr>
      <t>Earnings before financial items, tax, depreciation and amortization (EBITDA)</t>
    </r>
  </si>
  <si>
    <r>
      <rPr>
        <b/>
        <sz val="7"/>
        <color rgb="FF000000"/>
        <rFont val="Arial"/>
        <family val="2"/>
      </rPr>
      <t xml:space="preserve">Investments </t>
    </r>
    <r>
      <rPr>
        <b/>
        <vertAlign val="superscript"/>
        <sz val="7"/>
        <color rgb="FF000000"/>
        <rFont val="Arial"/>
        <family val="2"/>
      </rPr>
      <t>1)</t>
    </r>
  </si>
  <si>
    <r>
      <rPr>
        <sz val="7"/>
        <color rgb="FF000000"/>
        <rFont val="Arial"/>
        <family val="2"/>
      </rPr>
      <t xml:space="preserve">Hydro Energy </t>
    </r>
    <r>
      <rPr>
        <vertAlign val="superscript"/>
        <sz val="7"/>
        <color rgb="FF000000"/>
        <rFont val="Arial"/>
        <family val="2"/>
      </rPr>
      <t>2)</t>
    </r>
  </si>
  <si>
    <r>
      <rPr>
        <sz val="7"/>
        <color rgb="FF000000"/>
        <rFont val="Arial"/>
        <family val="2"/>
      </rPr>
      <t xml:space="preserve">Hydro Metal Markets </t>
    </r>
    <r>
      <rPr>
        <vertAlign val="superscript"/>
        <sz val="7"/>
        <color rgb="FF000000"/>
        <rFont val="Arial"/>
        <family val="2"/>
      </rPr>
      <t>3)</t>
    </r>
  </si>
  <si>
    <r>
      <rPr>
        <sz val="7"/>
        <color rgb="FF000000"/>
        <rFont val="Arial"/>
        <family val="2"/>
      </rPr>
      <t xml:space="preserve">Hydro Extrusions </t>
    </r>
    <r>
      <rPr>
        <vertAlign val="superscript"/>
        <sz val="7"/>
        <color rgb="FF000000"/>
        <rFont val="Arial"/>
        <family val="2"/>
      </rPr>
      <t>4)</t>
    </r>
  </si>
  <si>
    <r>
      <rPr>
        <sz val="6"/>
        <color rgb="FF000000"/>
        <rFont val="Arial"/>
        <family val="2"/>
      </rPr>
      <t>Additions to property, plant and equipment (capital expenditures) plus long-term securities, intangible assets, long-term advances and investments in equity accounted investments, including amounts recognized in business combinations.</t>
    </r>
  </si>
  <si>
    <r>
      <rPr>
        <sz val="6"/>
        <color rgb="FF000000"/>
        <rFont val="Arial"/>
        <family val="2"/>
      </rPr>
      <t>Amount includes non-cash acquisition of Hydrovolt in third quarter 2024 impacting investments in the amount of NOK 298 million, and the non-cash contribution of businesses to the newly formed joint venture Rein by NOK 3,353 million in second quarter 2024.</t>
    </r>
  </si>
  <si>
    <r>
      <rPr>
        <sz val="6"/>
        <color rgb="FF000000"/>
        <rFont val="Arial"/>
        <family val="2"/>
      </rPr>
      <t>Amount includes acquisition of Alumetal in third quarter 2023 impacting investments in the amount of NOK 2,932 million.</t>
    </r>
  </si>
  <si>
    <r>
      <rPr>
        <sz val="6"/>
        <color rgb="FF000000"/>
        <rFont val="Arial"/>
        <family val="2"/>
      </rPr>
      <t>Amount includes acquisition of Hueck in first quarter 2023 impacting investments in the amount of NOK 345 million.</t>
    </r>
  </si>
  <si>
    <r>
      <rPr>
        <sz val="7"/>
        <color rgb="FF000000"/>
        <rFont val="Arial"/>
        <family val="2"/>
      </rPr>
      <t>EBIT</t>
    </r>
  </si>
  <si>
    <r>
      <rPr>
        <sz val="7"/>
        <color rgb="FF000000"/>
        <rFont val="Arial"/>
        <family val="2"/>
      </rPr>
      <t>Depr., _x000D_
amor. and _x000D_
impair</t>
    </r>
    <r>
      <rPr>
        <sz val="7"/>
        <rFont val="Arial"/>
        <family val="2"/>
      </rPr>
      <t>ment</t>
    </r>
  </si>
  <si>
    <r>
      <rPr>
        <sz val="7"/>
        <color rgb="FF000000"/>
        <rFont val="Arial"/>
        <family val="2"/>
      </rPr>
      <t>Investment grants</t>
    </r>
  </si>
  <si>
    <r>
      <rPr>
        <sz val="7"/>
        <color rgb="FF000000"/>
        <rFont val="Arial"/>
        <family val="2"/>
      </rPr>
      <t>EBITDA</t>
    </r>
  </si>
  <si>
    <r>
      <rPr>
        <b/>
        <sz val="7"/>
        <color rgb="FF000000"/>
        <rFont val="Arial"/>
        <family val="2"/>
      </rPr>
      <t>EBIT - EBITDA Third quarter 2024</t>
    </r>
  </si>
  <si>
    <r>
      <rPr>
        <b/>
        <sz val="7"/>
        <color rgb="FF000000"/>
        <rFont val="Arial"/>
        <family val="2"/>
      </rPr>
      <t>EBIT - EBITDA First 9 months 2024</t>
    </r>
  </si>
  <si>
    <r>
      <rPr>
        <sz val="7"/>
        <color rgb="FF000000"/>
        <rFont val="Arial"/>
        <family val="2"/>
      </rPr>
      <t xml:space="preserve">Unrealized derivative effects on raw material contracts </t>
    </r>
  </si>
  <si>
    <r>
      <rPr>
        <sz val="7"/>
        <color rgb="FF000000"/>
        <rFont val="Arial"/>
        <family val="2"/>
      </rPr>
      <t xml:space="preserve">Community contributions Brazil </t>
    </r>
    <r>
      <rPr>
        <vertAlign val="superscript"/>
        <sz val="7"/>
        <color rgb="FF000000"/>
        <rFont val="Arial"/>
        <family val="2"/>
      </rPr>
      <t>2)</t>
    </r>
  </si>
  <si>
    <r>
      <rPr>
        <b/>
        <sz val="7"/>
        <color rgb="FF000000"/>
        <rFont val="Arial"/>
        <family val="2"/>
      </rPr>
      <t>Hydro Bauxite &amp; Alumina</t>
    </r>
  </si>
  <si>
    <r>
      <rPr>
        <sz val="7"/>
        <color rgb="FF000000"/>
        <rFont val="Arial"/>
        <family val="2"/>
      </rPr>
      <t>Unrealized derivative effects on power contracts</t>
    </r>
  </si>
  <si>
    <r>
      <rPr>
        <sz val="7"/>
        <color rgb="FF000000"/>
        <rFont val="Arial"/>
        <family val="2"/>
      </rPr>
      <t>(Gains)/losses on divestments</t>
    </r>
    <r>
      <rPr>
        <vertAlign val="superscript"/>
        <sz val="7"/>
        <color rgb="FF000000"/>
        <rFont val="Arial"/>
        <family val="2"/>
      </rPr>
      <t xml:space="preserve"> 3)</t>
    </r>
  </si>
  <si>
    <r>
      <rPr>
        <sz val="7"/>
        <color rgb="FF000000"/>
        <rFont val="Arial"/>
        <family val="2"/>
      </rPr>
      <t xml:space="preserve">Impairment charges equity accounted investments </t>
    </r>
    <r>
      <rPr>
        <vertAlign val="superscript"/>
        <sz val="7"/>
        <color rgb="FF000000"/>
        <rFont val="Arial"/>
        <family val="2"/>
      </rPr>
      <t>4)</t>
    </r>
  </si>
  <si>
    <r>
      <rPr>
        <sz val="7"/>
        <color rgb="FF000000"/>
        <rFont val="Arial"/>
        <family val="2"/>
      </rPr>
      <t xml:space="preserve">Transaction related effects </t>
    </r>
    <r>
      <rPr>
        <vertAlign val="superscript"/>
        <sz val="7"/>
        <color rgb="FF000000"/>
        <rFont val="Arial"/>
        <family val="2"/>
      </rPr>
      <t>5)</t>
    </r>
  </si>
  <si>
    <r>
      <rPr>
        <sz val="7"/>
        <color rgb="FF000000"/>
        <rFont val="Arial"/>
        <family val="2"/>
      </rPr>
      <t xml:space="preserve">Net foreign exchange (gain)/loss </t>
    </r>
    <r>
      <rPr>
        <vertAlign val="superscript"/>
        <sz val="7"/>
        <color rgb="FF000000"/>
        <rFont val="Arial"/>
        <family val="2"/>
      </rPr>
      <t>6)</t>
    </r>
  </si>
  <si>
    <r>
      <rPr>
        <sz val="7"/>
        <color rgb="FF000000"/>
        <rFont val="Arial"/>
        <family val="2"/>
      </rPr>
      <t xml:space="preserve">Other effects </t>
    </r>
    <r>
      <rPr>
        <vertAlign val="superscript"/>
        <sz val="7"/>
        <color rgb="FF000000"/>
        <rFont val="Arial"/>
        <family val="2"/>
      </rPr>
      <t>7)</t>
    </r>
  </si>
  <si>
    <r>
      <rPr>
        <b/>
        <sz val="7"/>
        <color rgb="FF000000"/>
        <rFont val="Arial"/>
        <family val="2"/>
      </rPr>
      <t xml:space="preserve">Hydro Energy </t>
    </r>
  </si>
  <si>
    <r>
      <rPr>
        <sz val="7"/>
        <color rgb="FF000000"/>
        <rFont val="Arial"/>
        <family val="2"/>
      </rPr>
      <t>Unrealized derivative effects on power contracts</t>
    </r>
    <r>
      <rPr>
        <vertAlign val="superscript"/>
        <sz val="7"/>
        <color rgb="FF000000"/>
        <rFont val="Arial"/>
        <family val="2"/>
      </rPr>
      <t xml:space="preserve"> </t>
    </r>
  </si>
  <si>
    <r>
      <rPr>
        <sz val="7"/>
        <color rgb="FF000000"/>
        <rFont val="Arial"/>
        <family val="2"/>
      </rPr>
      <t>Significant rationalization charges and closure costs</t>
    </r>
    <r>
      <rPr>
        <vertAlign val="superscript"/>
        <sz val="7"/>
        <color rgb="FF000000"/>
        <rFont val="Arial"/>
        <family val="2"/>
      </rPr>
      <t xml:space="preserve"> 8)</t>
    </r>
  </si>
  <si>
    <r>
      <rPr>
        <b/>
        <sz val="7"/>
        <color rgb="FF000000"/>
        <rFont val="Arial"/>
        <family val="2"/>
      </rPr>
      <t>Hydro Aluminium Metal</t>
    </r>
  </si>
  <si>
    <r>
      <rPr>
        <sz val="7"/>
        <color rgb="FF000000"/>
        <rFont val="Arial"/>
        <family val="2"/>
      </rPr>
      <t xml:space="preserve">Transaction related effects </t>
    </r>
    <r>
      <rPr>
        <vertAlign val="superscript"/>
        <sz val="7"/>
        <color rgb="FF000000"/>
        <rFont val="Arial"/>
        <family val="2"/>
      </rPr>
      <t>9)</t>
    </r>
  </si>
  <si>
    <r>
      <rPr>
        <sz val="7"/>
        <color rgb="FF000000"/>
        <rFont val="Arial"/>
        <family val="2"/>
      </rPr>
      <t xml:space="preserve">Other effects </t>
    </r>
    <r>
      <rPr>
        <vertAlign val="superscript"/>
        <sz val="7"/>
        <color rgb="FF000000"/>
        <rFont val="Arial"/>
        <family val="2"/>
      </rPr>
      <t>10)</t>
    </r>
  </si>
  <si>
    <r>
      <rPr>
        <b/>
        <sz val="7"/>
        <color rgb="FF000000"/>
        <rFont val="Arial"/>
        <family val="2"/>
      </rPr>
      <t>Hydro Metal Markets</t>
    </r>
  </si>
  <si>
    <r>
      <rPr>
        <sz val="7"/>
        <color rgb="FF000000"/>
        <rFont val="Arial"/>
        <family val="2"/>
      </rPr>
      <t>Significant rationalization charges and closure costs</t>
    </r>
    <r>
      <rPr>
        <vertAlign val="superscript"/>
        <sz val="7"/>
        <color rgb="FF000000"/>
        <rFont val="Arial"/>
        <family val="2"/>
      </rPr>
      <t xml:space="preserve"> 11)</t>
    </r>
  </si>
  <si>
    <r>
      <rPr>
        <sz val="7"/>
        <color rgb="FF000000"/>
        <rFont val="Arial"/>
        <family val="2"/>
      </rPr>
      <t>(Gains)/losses on divestments and other transaction _x000D_
related effect</t>
    </r>
    <r>
      <rPr>
        <vertAlign val="superscript"/>
        <sz val="7"/>
        <color rgb="FF000000"/>
        <rFont val="Arial"/>
        <family val="2"/>
      </rPr>
      <t>s 12</t>
    </r>
    <r>
      <rPr>
        <sz val="7"/>
        <rFont val="Arial"/>
        <family val="2"/>
      </rPr>
      <t xml:space="preserve">) </t>
    </r>
  </si>
  <si>
    <r>
      <rPr>
        <sz val="7"/>
        <color rgb="FF000000"/>
        <rFont val="Arial"/>
        <family val="2"/>
      </rPr>
      <t xml:space="preserve">Other effects </t>
    </r>
    <r>
      <rPr>
        <vertAlign val="superscript"/>
        <sz val="7"/>
        <color rgb="FF000000"/>
        <rFont val="Arial"/>
        <family val="2"/>
      </rPr>
      <t>13)</t>
    </r>
  </si>
  <si>
    <r>
      <rPr>
        <b/>
        <sz val="7"/>
        <color rgb="FF000000"/>
        <rFont val="Arial"/>
        <family val="2"/>
      </rPr>
      <t>Hydro Extrusions</t>
    </r>
  </si>
  <si>
    <r>
      <rPr>
        <sz val="7"/>
        <color rgb="FF000000"/>
        <rFont val="Arial"/>
        <family val="2"/>
      </rPr>
      <t xml:space="preserve">Unrealized derivative effects on LME related contracts </t>
    </r>
    <r>
      <rPr>
        <vertAlign val="superscript"/>
        <sz val="7"/>
        <color rgb="FF000000"/>
        <rFont val="Arial"/>
        <family val="2"/>
      </rPr>
      <t>14)</t>
    </r>
  </si>
  <si>
    <r>
      <rPr>
        <sz val="7"/>
        <color rgb="FF000000"/>
        <rFont val="Arial"/>
        <family val="2"/>
      </rPr>
      <t>(Gains)/losses on divestments</t>
    </r>
  </si>
  <si>
    <r>
      <rPr>
        <sz val="7"/>
        <color rgb="FF000000"/>
        <rFont val="Arial"/>
        <family val="2"/>
      </rPr>
      <t xml:space="preserve">Other effects </t>
    </r>
    <r>
      <rPr>
        <vertAlign val="superscript"/>
        <sz val="7"/>
        <color rgb="FF000000"/>
        <rFont val="Arial"/>
        <family val="2"/>
      </rPr>
      <t>15)</t>
    </r>
  </si>
  <si>
    <r>
      <rPr>
        <b/>
        <sz val="7"/>
        <color rgb="FF000000"/>
        <rFont val="Arial"/>
        <family val="2"/>
      </rPr>
      <t>Other and eliminations</t>
    </r>
  </si>
  <si>
    <r>
      <rPr>
        <b/>
        <sz val="7"/>
        <color rgb="FF000000"/>
        <rFont val="Arial"/>
        <family val="2"/>
      </rPr>
      <t>Adjusting items to EBITDA</t>
    </r>
  </si>
  <si>
    <r>
      <rPr>
        <b/>
        <i/>
        <sz val="7"/>
        <color rgb="FF000000"/>
        <rFont val="Arial"/>
        <family val="2"/>
      </rPr>
      <t>Impairment charges</t>
    </r>
  </si>
  <si>
    <r>
      <rPr>
        <sz val="7"/>
        <color rgb="FF000000"/>
        <rFont val="Arial"/>
        <family val="2"/>
      </rPr>
      <t xml:space="preserve">Hydro Bauxite &amp; Alumina </t>
    </r>
    <r>
      <rPr>
        <vertAlign val="superscript"/>
        <sz val="7"/>
        <color rgb="FF000000"/>
        <rFont val="Arial"/>
        <family val="2"/>
      </rPr>
      <t>16)</t>
    </r>
  </si>
  <si>
    <r>
      <rPr>
        <sz val="7"/>
        <color rgb="FF000000"/>
        <rFont val="Arial"/>
        <family val="2"/>
      </rPr>
      <t xml:space="preserve">Hydro Aluminium Metal </t>
    </r>
    <r>
      <rPr>
        <vertAlign val="superscript"/>
        <sz val="7"/>
        <color rgb="FF000000"/>
        <rFont val="Arial"/>
        <family val="2"/>
      </rPr>
      <t>17)</t>
    </r>
  </si>
  <si>
    <r>
      <rPr>
        <sz val="7"/>
        <color rgb="FF000000"/>
        <rFont val="Arial"/>
        <family val="2"/>
      </rPr>
      <t xml:space="preserve">Hydro Extrusions </t>
    </r>
    <r>
      <rPr>
        <vertAlign val="superscript"/>
        <sz val="7"/>
        <color rgb="FF000000"/>
        <rFont val="Arial"/>
        <family val="2"/>
      </rPr>
      <t>18)</t>
    </r>
  </si>
  <si>
    <r>
      <rPr>
        <b/>
        <sz val="7"/>
        <color rgb="FF000000"/>
        <rFont val="Arial"/>
        <family val="2"/>
      </rPr>
      <t>Adjusting items to EBIT</t>
    </r>
  </si>
  <si>
    <r>
      <rPr>
        <sz val="13"/>
        <color rgb="FF8C8C8C"/>
        <rFont val="Ivar Display Hydro"/>
        <family val="2"/>
      </rPr>
      <t>Adjusted EBITDA</t>
    </r>
  </si>
  <si>
    <r>
      <rPr>
        <sz val="7"/>
        <color rgb="FF000000"/>
        <rFont val="Arial"/>
        <family val="2"/>
      </rPr>
      <t xml:space="preserve">Depreciation, amortization and impairment </t>
    </r>
  </si>
  <si>
    <r>
      <rPr>
        <sz val="7"/>
        <color rgb="FF000000"/>
        <rFont val="Arial"/>
        <family val="2"/>
      </rPr>
      <t xml:space="preserve">Adjusting items to EBITDA </t>
    </r>
  </si>
  <si>
    <r>
      <rPr>
        <sz val="13"/>
        <color rgb="FF8C8C8C"/>
        <rFont val="Ivar Display Hydro"/>
        <family val="2"/>
      </rPr>
      <t xml:space="preserve">Adjusted earnings per share </t>
    </r>
  </si>
  <si>
    <r>
      <rPr>
        <sz val="7"/>
        <color rgb="FF000000"/>
        <rFont val="Arial"/>
        <family val="2"/>
      </rPr>
      <t xml:space="preserve">Adjusting items to net income (loss) </t>
    </r>
    <r>
      <rPr>
        <vertAlign val="superscript"/>
        <sz val="7"/>
        <color rgb="FF000000"/>
        <rFont val="Arial"/>
        <family val="2"/>
      </rPr>
      <t>1)</t>
    </r>
    <r>
      <rPr>
        <sz val="7"/>
        <color rgb="FF000000"/>
        <rFont val="Arial"/>
        <family val="2"/>
      </rPr>
      <t xml:space="preserve"> </t>
    </r>
  </si>
  <si>
    <r>
      <rPr>
        <sz val="7"/>
        <color rgb="FF000000"/>
        <rFont val="Arial"/>
        <family val="2"/>
      </rPr>
      <t xml:space="preserve">Adjusted net income (loss)  </t>
    </r>
  </si>
  <si>
    <r>
      <rPr>
        <sz val="7"/>
        <color rgb="FF000000"/>
        <rFont val="Arial"/>
        <family val="2"/>
      </rPr>
      <t>Adjusted net income attributable to non-controlling interests</t>
    </r>
  </si>
  <si>
    <r>
      <rPr>
        <sz val="7"/>
        <color rgb="FF000000"/>
        <rFont val="Arial"/>
        <family val="2"/>
      </rPr>
      <t xml:space="preserve">Adjusted net income attributable to Hydro shareholders </t>
    </r>
  </si>
  <si>
    <r>
      <rPr>
        <sz val="7"/>
        <color rgb="FF000000"/>
        <rFont val="Arial"/>
        <family val="2"/>
      </rPr>
      <t>Number of shares</t>
    </r>
  </si>
  <si>
    <r>
      <rPr>
        <b/>
        <sz val="7"/>
        <color rgb="FF000000"/>
        <rFont val="Arial"/>
        <family val="2"/>
      </rPr>
      <t xml:space="preserve">Adjusted earnings per share </t>
    </r>
  </si>
  <si>
    <r>
      <rPr>
        <sz val="6"/>
        <color rgb="FF000000"/>
        <rFont val="Arial"/>
        <family val="2"/>
      </rPr>
      <t>Adjusting items to net income (loss) consist of the Adjusting items to EBIT specified on the previous page, significant impairments on loans to associates and joint ventures, the impairment of a loan to Vianode of NOK 375 million, and Hydro's realized and unrealized foreign exchange gains and losses. These items are net of calculated tax effects, for most items based on a 30 percent standardized tax rate.</t>
    </r>
  </si>
  <si>
    <r>
      <rPr>
        <sz val="13"/>
        <color rgb="FF8C8C8C"/>
        <rFont val="Ivar Display Hydro"/>
        <family val="2"/>
      </rPr>
      <t>Adjusted net debt</t>
    </r>
  </si>
  <si>
    <r>
      <rPr>
        <b/>
        <sz val="7"/>
        <color rgb="FF000000"/>
        <rFont val="Arial"/>
        <family val="2"/>
      </rPr>
      <t>September 30_x000D_
 20</t>
    </r>
    <r>
      <rPr>
        <b/>
        <sz val="7"/>
        <rFont val="Arial"/>
        <family val="2"/>
      </rPr>
      <t>24</t>
    </r>
  </si>
  <si>
    <r>
      <rPr>
        <sz val="7"/>
        <color rgb="FF000000"/>
        <rFont val="Arial"/>
        <family val="2"/>
      </rPr>
      <t>June 30 _x000D_
20</t>
    </r>
    <r>
      <rPr>
        <sz val="7"/>
        <rFont val="Arial"/>
        <family val="2"/>
      </rPr>
      <t>24</t>
    </r>
  </si>
  <si>
    <r>
      <rPr>
        <sz val="7"/>
        <color rgb="FF000000"/>
        <rFont val="Arial"/>
        <family val="2"/>
      </rPr>
      <t>September 30 2023</t>
    </r>
  </si>
  <si>
    <r>
      <rPr>
        <sz val="7"/>
        <color rgb="FF000000"/>
        <rFont val="Arial"/>
        <family val="2"/>
      </rPr>
      <t>June 30 _x000D_
20</t>
    </r>
    <r>
      <rPr>
        <sz val="7"/>
        <rFont val="Arial"/>
        <family val="2"/>
      </rPr>
      <t>23</t>
    </r>
  </si>
  <si>
    <r>
      <rPr>
        <sz val="7"/>
        <color rgb="FF000000"/>
        <rFont val="Arial"/>
        <family val="2"/>
      </rPr>
      <t xml:space="preserve">Short-term investments </t>
    </r>
    <r>
      <rPr>
        <vertAlign val="superscript"/>
        <sz val="7"/>
        <color rgb="FF000000"/>
        <rFont val="Arial"/>
        <family val="2"/>
      </rPr>
      <t>1)</t>
    </r>
  </si>
  <si>
    <r>
      <rPr>
        <sz val="7"/>
        <color rgb="FF000000"/>
        <rFont val="Arial"/>
        <family val="2"/>
      </rPr>
      <t>Short-term debt</t>
    </r>
  </si>
  <si>
    <r>
      <rPr>
        <sz val="7"/>
        <color rgb="FF000000"/>
        <rFont val="Arial"/>
        <family val="2"/>
      </rPr>
      <t>Collateral for long-term liabilities</t>
    </r>
  </si>
  <si>
    <r>
      <rPr>
        <sz val="7"/>
        <color rgb="FF000000"/>
        <rFont val="Arial"/>
        <family val="2"/>
      </rPr>
      <t>Net debt</t>
    </r>
  </si>
  <si>
    <r>
      <rPr>
        <sz val="7"/>
        <color rgb="FF000000"/>
        <rFont val="Arial"/>
        <family val="2"/>
      </rPr>
      <t xml:space="preserve">Collateral for short-term and long-term liabilities </t>
    </r>
    <r>
      <rPr>
        <vertAlign val="superscript"/>
        <sz val="7"/>
        <color rgb="FF000000"/>
        <rFont val="Arial"/>
        <family val="2"/>
      </rPr>
      <t>2)</t>
    </r>
  </si>
  <si>
    <r>
      <rPr>
        <sz val="7"/>
        <color rgb="FF000000"/>
        <rFont val="Arial"/>
        <family val="2"/>
      </rPr>
      <t xml:space="preserve">Cash and cash equiv. and short-term investm. in captive insurance company </t>
    </r>
    <r>
      <rPr>
        <vertAlign val="superscript"/>
        <sz val="7"/>
        <color rgb="FF000000"/>
        <rFont val="Arial"/>
        <family val="2"/>
      </rPr>
      <t>3)</t>
    </r>
  </si>
  <si>
    <r>
      <rPr>
        <sz val="7"/>
        <color rgb="FF000000"/>
        <rFont val="Arial"/>
        <family val="2"/>
      </rPr>
      <t xml:space="preserve">Net pension asset (obligation) at fair value, net of expected income tax benefit </t>
    </r>
    <r>
      <rPr>
        <vertAlign val="superscript"/>
        <sz val="7"/>
        <color rgb="FF000000"/>
        <rFont val="Arial"/>
        <family val="2"/>
      </rPr>
      <t>4)</t>
    </r>
  </si>
  <si>
    <r>
      <rPr>
        <sz val="7"/>
        <color rgb="FF000000"/>
        <rFont val="Arial"/>
        <family val="2"/>
      </rPr>
      <t xml:space="preserve">Short- and long-term provisions net of expected income tax benefit, and other liabilities </t>
    </r>
    <r>
      <rPr>
        <vertAlign val="superscript"/>
        <sz val="7"/>
        <color rgb="FF000000"/>
        <rFont val="Arial"/>
        <family val="2"/>
      </rPr>
      <t>5)</t>
    </r>
  </si>
  <si>
    <r>
      <rPr>
        <b/>
        <sz val="7"/>
        <color rgb="FF000000"/>
        <rFont val="Arial"/>
        <family val="2"/>
      </rPr>
      <t>Adjusted net debt</t>
    </r>
  </si>
  <si>
    <r>
      <rPr>
        <sz val="6"/>
        <color rgb="FF000000"/>
        <rFont val="Arial"/>
        <family val="2"/>
      </rPr>
      <t>Hydro's policy is that the maximum maturity for cash deposits is 12 months. Cash flows relating to bank time deposits with original maturities beyond three months are classified as investing activities and included in short-term investments on the balance sheet.</t>
    </r>
  </si>
  <si>
    <r>
      <rPr>
        <sz val="6"/>
        <color rgb="FF000000"/>
        <rFont val="Arial"/>
        <family val="2"/>
      </rPr>
      <t>Collateral provided as cash, mainly related to strategic and operational hedging activities</t>
    </r>
  </si>
  <si>
    <r>
      <rPr>
        <sz val="6"/>
        <color rgb="FF000000"/>
        <rFont val="Arial"/>
        <family val="2"/>
      </rPr>
      <t>Cash and cash equivalents and short-term investments in Hydro's captive insurance company Industriforsikring AS are assumed to not be available to service or repay future Hydro debt, and are therefore excluded from the measure adjusted net debt.</t>
    </r>
  </si>
  <si>
    <r>
      <rPr>
        <sz val="6"/>
        <color rgb="FF000000"/>
        <rFont val="Arial"/>
        <family val="2"/>
      </rPr>
      <t>The expected income tax liability related to the pension liability is NOK 479 million and NOK 559 million for September 2024 and June 2024, respectively.</t>
    </r>
  </si>
  <si>
    <r>
      <rPr>
        <sz val="6"/>
        <color rgb="FF000000"/>
        <rFont val="Arial"/>
        <family val="2"/>
      </rPr>
      <t>Consists of Hydro's short and long-term provisions related to asset retirement obligations, net of an expected tax benefit estimated at 30 percent, and other non-current financial liabilities.</t>
    </r>
  </si>
  <si>
    <r>
      <rPr>
        <sz val="13"/>
        <color rgb="FF8C8C8C"/>
        <rFont val="Ivar Display Hydro"/>
        <family val="2"/>
      </rPr>
      <t>Adjusted Return on average Capital Employed (RoaCE), last twelve months</t>
    </r>
  </si>
  <si>
    <r>
      <rPr>
        <sz val="7"/>
        <color rgb="FF000000"/>
        <rFont val="Arial"/>
        <family val="2"/>
      </rPr>
      <t>First quarter 2024</t>
    </r>
  </si>
  <si>
    <r>
      <rPr>
        <sz val="7"/>
        <color rgb="FF000000"/>
        <rFont val="Arial"/>
        <family val="2"/>
      </rPr>
      <t>Fourth quarter 2023</t>
    </r>
  </si>
  <si>
    <r>
      <rPr>
        <sz val="7"/>
        <color rgb="FF000000"/>
        <rFont val="Arial"/>
        <family val="2"/>
      </rPr>
      <t>Twelve months ending Sep 30 2024</t>
    </r>
  </si>
  <si>
    <r>
      <rPr>
        <sz val="7"/>
        <color rgb="FF000000"/>
        <rFont val="Arial"/>
        <family val="2"/>
      </rPr>
      <t>Twelve months ending June 30 2024</t>
    </r>
  </si>
  <si>
    <r>
      <rPr>
        <sz val="7"/>
        <color rgb="FF000000"/>
        <rFont val="Arial"/>
        <family val="2"/>
      </rPr>
      <t>Adjusted EBIT</t>
    </r>
    <r>
      <rPr>
        <vertAlign val="superscript"/>
        <sz val="7"/>
        <color rgb="FF000000"/>
        <rFont val="Arial"/>
        <family val="2"/>
      </rPr>
      <t xml:space="preserve"> 1)</t>
    </r>
  </si>
  <si>
    <r>
      <rPr>
        <sz val="7"/>
        <color rgb="FF000000"/>
        <rFont val="Arial"/>
        <family val="2"/>
      </rPr>
      <t>Adjusted Income tax expense</t>
    </r>
    <r>
      <rPr>
        <vertAlign val="superscript"/>
        <sz val="7"/>
        <color rgb="FF000000"/>
        <rFont val="Arial"/>
        <family val="2"/>
      </rPr>
      <t xml:space="preserve"> 2)</t>
    </r>
  </si>
  <si>
    <r>
      <rPr>
        <b/>
        <sz val="7"/>
        <color rgb="FF000000"/>
        <rFont val="Arial"/>
        <family val="2"/>
      </rPr>
      <t>Adjusted EBIT after tax</t>
    </r>
  </si>
  <si>
    <r>
      <rPr>
        <sz val="7"/>
        <color rgb="FF000000"/>
        <rFont val="Arial"/>
        <family val="2"/>
      </rPr>
      <t>September 30 2024</t>
    </r>
  </si>
  <si>
    <r>
      <rPr>
        <sz val="7"/>
        <color rgb="FF000000"/>
        <rFont val="Arial"/>
        <family val="2"/>
      </rPr>
      <t>June 30 _x000D_
2024</t>
    </r>
  </si>
  <si>
    <r>
      <rPr>
        <sz val="7"/>
        <color rgb="FF000000"/>
        <rFont val="Arial"/>
        <family val="2"/>
      </rPr>
      <t>March 31 _x000D_
2024</t>
    </r>
  </si>
  <si>
    <r>
      <rPr>
        <sz val="7"/>
        <color rgb="FF000000"/>
        <rFont val="Arial"/>
        <family val="2"/>
      </rPr>
      <t>December 31 2023</t>
    </r>
  </si>
  <si>
    <r>
      <rPr>
        <sz val="7"/>
        <color rgb="FF000000"/>
        <rFont val="Arial"/>
        <family val="2"/>
      </rPr>
      <t>June 30_x000D_
2023</t>
    </r>
  </si>
  <si>
    <r>
      <rPr>
        <sz val="7"/>
        <color rgb="FF000000"/>
        <rFont val="Arial"/>
        <family val="2"/>
      </rPr>
      <t>March 31 _x000D_
2023</t>
    </r>
  </si>
  <si>
    <r>
      <rPr>
        <sz val="7"/>
        <color rgb="FF000000"/>
        <rFont val="Arial"/>
        <family val="2"/>
      </rPr>
      <t xml:space="preserve">Current assets </t>
    </r>
    <r>
      <rPr>
        <vertAlign val="superscript"/>
        <sz val="7"/>
        <color rgb="FF000000"/>
        <rFont val="Arial"/>
        <family val="2"/>
      </rPr>
      <t>3)</t>
    </r>
  </si>
  <si>
    <r>
      <rPr>
        <sz val="7"/>
        <color rgb="FF000000"/>
        <rFont val="Arial"/>
        <family val="2"/>
      </rPr>
      <t xml:space="preserve">Other non-current assets </t>
    </r>
    <r>
      <rPr>
        <vertAlign val="superscript"/>
        <sz val="7"/>
        <color rgb="FF000000"/>
        <rFont val="Arial"/>
        <family val="2"/>
      </rPr>
      <t>4)</t>
    </r>
  </si>
  <si>
    <r>
      <rPr>
        <sz val="7"/>
        <color rgb="FF000000"/>
        <rFont val="Arial"/>
        <family val="2"/>
      </rPr>
      <t xml:space="preserve">Current liabilities </t>
    </r>
    <r>
      <rPr>
        <vertAlign val="superscript"/>
        <sz val="7"/>
        <color rgb="FF000000"/>
        <rFont val="Arial"/>
        <family val="2"/>
      </rPr>
      <t>5)</t>
    </r>
  </si>
  <si>
    <r>
      <rPr>
        <sz val="7"/>
        <color rgb="FF000000"/>
        <rFont val="Arial"/>
        <family val="2"/>
      </rPr>
      <t xml:space="preserve">Non-current liabilities </t>
    </r>
    <r>
      <rPr>
        <vertAlign val="superscript"/>
        <sz val="7"/>
        <color rgb="FF000000"/>
        <rFont val="Arial"/>
        <family val="2"/>
      </rPr>
      <t>5)</t>
    </r>
  </si>
  <si>
    <r>
      <rPr>
        <sz val="7"/>
        <color rgb="FF000000"/>
        <rFont val="Arial"/>
        <family val="2"/>
      </rPr>
      <t xml:space="preserve">Adjusted for Assets held for sale </t>
    </r>
    <r>
      <rPr>
        <vertAlign val="superscript"/>
        <sz val="7"/>
        <color rgb="FF000000"/>
        <rFont val="Arial"/>
        <family val="2"/>
      </rPr>
      <t>6)</t>
    </r>
  </si>
  <si>
    <r>
      <rPr>
        <sz val="7"/>
        <color rgb="FF000000"/>
        <rFont val="Arial"/>
        <family val="2"/>
      </rPr>
      <t xml:space="preserve">Adjusted for Liabilities in disposal group </t>
    </r>
    <r>
      <rPr>
        <vertAlign val="superscript"/>
        <sz val="7"/>
        <color rgb="FF000000"/>
        <rFont val="Arial"/>
        <family val="2"/>
      </rPr>
      <t>6)</t>
    </r>
  </si>
  <si>
    <r>
      <rPr>
        <b/>
        <sz val="7"/>
        <color rgb="FF000000"/>
        <rFont val="Arial"/>
        <family val="2"/>
      </rPr>
      <t>Capital Employed</t>
    </r>
  </si>
  <si>
    <r>
      <rPr>
        <sz val="7"/>
        <color rgb="FF000000"/>
        <rFont val="Arial"/>
        <family val="2"/>
      </rPr>
      <t>Second quarter_x000D_
2024</t>
    </r>
  </si>
  <si>
    <r>
      <rPr>
        <b/>
        <sz val="7"/>
        <color rgb="FF000000"/>
        <rFont val="Arial"/>
        <family val="2"/>
      </rPr>
      <t xml:space="preserve">Adjusted Return on average Capital Employed (RoaCE), last twelve months </t>
    </r>
    <r>
      <rPr>
        <b/>
        <vertAlign val="superscript"/>
        <sz val="7"/>
        <color rgb="FF000000"/>
        <rFont val="Arial"/>
        <family val="2"/>
      </rPr>
      <t>7)</t>
    </r>
  </si>
  <si>
    <r>
      <rPr>
        <sz val="6"/>
        <color rgb="FF000000"/>
        <rFont val="Arial"/>
        <family val="2"/>
      </rPr>
      <t>Adjusted EBIT for fourth quarter 2023 is reconciled in the fourth quarter report of 2023. Adjusted EBIT for first quarter 2024 is reconciled in the first quarter report of 2024.</t>
    </r>
  </si>
  <si>
    <r>
      <rPr>
        <sz val="6"/>
        <color rgb="FF000000"/>
        <rFont val="Arial"/>
        <family val="2"/>
      </rPr>
      <t>Adjusted Income tax expense is based on reported and adjusted tax expense adjusted for tax on financial items.</t>
    </r>
  </si>
  <si>
    <r>
      <rPr>
        <sz val="6"/>
        <color rgb="FF000000"/>
        <rFont val="Arial"/>
        <family val="2"/>
      </rPr>
      <t>Excluding cash and cash equivalents and short-term investments.</t>
    </r>
  </si>
  <si>
    <r>
      <rPr>
        <sz val="6"/>
        <color rgb="FF000000"/>
        <rFont val="Arial"/>
        <family val="2"/>
      </rPr>
      <t>Excluding long-term collateral for liabilities.</t>
    </r>
  </si>
  <si>
    <r>
      <rPr>
        <sz val="6"/>
        <color rgb="FF000000"/>
        <rFont val="Arial"/>
        <family val="2"/>
      </rPr>
      <t>Excluding interest-bearing debt.</t>
    </r>
  </si>
  <si>
    <r>
      <rPr>
        <sz val="6"/>
        <color rgb="FF000000"/>
        <rFont val="Arial"/>
        <family val="2"/>
      </rPr>
      <t>6)</t>
    </r>
  </si>
  <si>
    <r>
      <rPr>
        <sz val="6"/>
        <color rgb="FF000000"/>
        <rFont val="Arial"/>
        <family val="2"/>
      </rPr>
      <t>Adjusted to include assets and liabilities in Hydro Rein.</t>
    </r>
  </si>
  <si>
    <r>
      <rPr>
        <sz val="6"/>
        <color rgb="FF000000"/>
        <rFont val="Arial"/>
        <family val="2"/>
      </rPr>
      <t>7)</t>
    </r>
  </si>
  <si>
    <r>
      <rPr>
        <sz val="6"/>
        <color rgb="FF000000"/>
        <rFont val="Arial"/>
        <family val="2"/>
      </rPr>
      <t>Average Capital Employed measured over the last 4 quarters to reflect the return for the full year.</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6">
    <numFmt numFmtId="43" formatCode="_-* #,##0.00_-;\-* #,##0.00_-;_-* &quot;-&quot;??_-;_-@_-"/>
    <numFmt numFmtId="164" formatCode="_(* #,##0_);_(* \(#,##0\);_(* &quot;-&quot;_);_(@_)"/>
    <numFmt numFmtId="165" formatCode="_(* #,##0.00_);_(* \(#,##0.00\);_(* &quot;-&quot;??_);_(@_)"/>
    <numFmt numFmtId="166" formatCode="0.0\ %"/>
    <numFmt numFmtId="167" formatCode="_(* #,##0_);_(* \(#,##0\);_(* &quot;-&quot;??_);_(@_)"/>
    <numFmt numFmtId="168" formatCode="#,##0_);\(#,##0\);\-_)"/>
    <numFmt numFmtId="169" formatCode="mmmm"/>
    <numFmt numFmtId="170" formatCode="0\ %_);\(0\)\ %;&quot;-&quot;"/>
    <numFmt numFmtId="171" formatCode="#,##0.00_);\(#,##0.00\);\-_)"/>
    <numFmt numFmtId="172" formatCode="#,##0_);\(#,##0\);0_)"/>
    <numFmt numFmtId="173" formatCode="_ * #,##0_ ;_ * \-#,##0_ ;_ * &quot;-&quot;??_ ;_ @_ "/>
    <numFmt numFmtId="174" formatCode="_-* #,##0.00_ _k_r_-;\-* #,##0.00_ _k_r_-;_-* &quot;-&quot;??_ _k_r_-;_-@_-"/>
    <numFmt numFmtId="175" formatCode="0\ %_);\(0\)\ %"/>
    <numFmt numFmtId="176" formatCode="0\ %_);\(0\)\ %;\-"/>
    <numFmt numFmtId="177" formatCode="#,##0.00_);\(#,##0.00\);0.00_)"/>
    <numFmt numFmtId="178" formatCode="0%;\(0\)%;&quot;-&quot;"/>
  </numFmts>
  <fonts count="31">
    <font>
      <sz val="10"/>
      <color theme="1"/>
      <name val="Arial"/>
      <family val="2"/>
    </font>
    <font>
      <sz val="6"/>
      <color rgb="FF000000"/>
      <name val="Arial"/>
      <family val="2"/>
    </font>
    <font>
      <sz val="7"/>
      <color rgb="FF000000"/>
      <name val="Arial"/>
      <family val="2"/>
    </font>
    <font>
      <b/>
      <sz val="7"/>
      <color rgb="FF000000"/>
      <name val="Arial"/>
      <family val="2"/>
    </font>
    <font>
      <b/>
      <sz val="7"/>
      <name val="Arial"/>
      <family val="2"/>
    </font>
    <font>
      <sz val="7.5"/>
      <color rgb="FF000000"/>
      <name val="Arial"/>
      <family val="2"/>
    </font>
    <font>
      <sz val="7.5"/>
      <color rgb="FF000000"/>
      <name val="Calibri"/>
      <family val="2"/>
      <scheme val="minor"/>
    </font>
    <font>
      <b/>
      <sz val="7"/>
      <color rgb="FF000000"/>
      <name val="Calibri"/>
      <family val="2"/>
      <scheme val="minor"/>
    </font>
    <font>
      <sz val="7"/>
      <color rgb="FF000000"/>
      <name val="Calibri"/>
      <family val="2"/>
      <scheme val="minor"/>
    </font>
    <font>
      <sz val="13"/>
      <color rgb="FF8C8C8C"/>
      <name val="Ivar Display Hydro"/>
      <family val="2"/>
    </font>
    <font>
      <sz val="7"/>
      <name val="Arial"/>
      <family val="2"/>
    </font>
    <font>
      <sz val="8"/>
      <color rgb="FF000000"/>
      <name val="Arial"/>
      <family val="2"/>
    </font>
    <font>
      <sz val="6"/>
      <name val="Arial"/>
      <family val="2"/>
    </font>
    <font>
      <b/>
      <i/>
      <sz val="7"/>
      <name val="Arial"/>
      <family val="2"/>
    </font>
    <font>
      <sz val="11"/>
      <color rgb="FF000000"/>
      <name val="Calibri"/>
      <family val="2"/>
      <scheme val="minor"/>
    </font>
    <font>
      <sz val="8"/>
      <color rgb="FF000000"/>
      <name val="Calibri"/>
      <family val="2"/>
      <scheme val="minor"/>
    </font>
    <font>
      <sz val="10"/>
      <name val="Arial"/>
      <family val="2"/>
    </font>
    <font>
      <i/>
      <sz val="7"/>
      <name val="Arial"/>
      <family val="2"/>
    </font>
    <font>
      <sz val="9"/>
      <name val="Arial"/>
      <family val="2"/>
    </font>
    <font>
      <sz val="9"/>
      <name val="Geneva"/>
      <family val="2"/>
    </font>
    <font>
      <sz val="12"/>
      <name val="Arial"/>
      <family val="2"/>
    </font>
    <font>
      <i/>
      <sz val="7"/>
      <color rgb="FF000000"/>
      <name val="Arial"/>
      <family val="2"/>
    </font>
    <font>
      <sz val="7"/>
      <color rgb="FFFF0000"/>
      <name val="Arial"/>
      <family val="2"/>
    </font>
    <font>
      <sz val="11"/>
      <color rgb="FF000000"/>
      <name val="Arial"/>
      <family val="2"/>
    </font>
    <font>
      <b/>
      <sz val="8"/>
      <name val="Arial"/>
      <family val="2"/>
    </font>
    <font>
      <vertAlign val="superscript"/>
      <sz val="7"/>
      <color rgb="FF000000"/>
      <name val="Arial"/>
      <family val="2"/>
    </font>
    <font>
      <b/>
      <vertAlign val="superscript"/>
      <sz val="7"/>
      <color rgb="FF000000"/>
      <name val="Arial"/>
      <family val="2"/>
    </font>
    <font>
      <b/>
      <i/>
      <sz val="7"/>
      <color rgb="FF000000"/>
      <name val="Arial"/>
      <family val="2"/>
    </font>
    <font>
      <b/>
      <sz val="8"/>
      <color rgb="FF000000"/>
      <name val="Arial"/>
      <family val="2"/>
    </font>
    <font>
      <b/>
      <vertAlign val="superscript"/>
      <sz val="8"/>
      <color rgb="FF000000"/>
      <name val="Arial"/>
      <family val="2"/>
    </font>
    <font>
      <sz val="10"/>
      <color theme="1"/>
      <name val="Arial"/>
      <family val="2"/>
    </font>
  </fonts>
  <fills count="6">
    <fill>
      <patternFill patternType="none"/>
    </fill>
    <fill>
      <patternFill patternType="gray125"/>
    </fill>
    <fill>
      <patternFill patternType="solid">
        <fgColor rgb="FFFFFFFF"/>
        <bgColor indexed="64"/>
      </patternFill>
    </fill>
    <fill>
      <patternFill patternType="solid">
        <fgColor rgb="FFF4F4F4"/>
        <bgColor indexed="64"/>
      </patternFill>
    </fill>
    <fill>
      <patternFill patternType="solid">
        <fgColor rgb="FFF3F3F3"/>
        <bgColor indexed="64"/>
      </patternFill>
    </fill>
    <fill>
      <patternFill patternType="solid">
        <fgColor rgb="FFF2F2F2"/>
        <bgColor indexed="64"/>
      </patternFill>
    </fill>
  </fills>
  <borders count="6">
    <border>
      <left/>
      <right/>
      <top/>
      <bottom/>
      <diagonal/>
    </border>
    <border>
      <left/>
      <right/>
      <top/>
      <bottom style="thin">
        <color auto="1"/>
      </bottom>
      <diagonal/>
    </border>
    <border>
      <left/>
      <right/>
      <top style="thin">
        <color auto="1"/>
      </top>
      <bottom/>
      <diagonal/>
    </border>
    <border>
      <left/>
      <right/>
      <top style="thin">
        <color auto="1"/>
      </top>
      <bottom style="thin">
        <color auto="1"/>
      </bottom>
      <diagonal/>
    </border>
    <border>
      <left/>
      <right/>
      <top/>
      <bottom style="thin">
        <color rgb="FF768692"/>
      </bottom>
      <diagonal/>
    </border>
    <border>
      <left/>
      <right/>
      <top style="thin">
        <color rgb="FF768692"/>
      </top>
      <bottom/>
      <diagonal/>
    </border>
  </borders>
  <cellStyleXfs count="49">
    <xf numFmtId="0" fontId="0" fillId="0" borderId="0"/>
    <xf numFmtId="9" fontId="30" fillId="0" borderId="0" applyFont="0" applyFill="0" applyBorder="0" applyAlignment="0" applyProtection="0"/>
    <xf numFmtId="43" fontId="30" fillId="0" borderId="0" applyFont="0" applyFill="0" applyBorder="0" applyAlignment="0" applyProtection="0"/>
    <xf numFmtId="0" fontId="16" fillId="0" borderId="0"/>
    <xf numFmtId="9" fontId="16" fillId="0" borderId="0" applyFont="0" applyFill="0" applyBorder="0" applyAlignment="0" applyProtection="0"/>
    <xf numFmtId="0" fontId="23" fillId="0" borderId="0"/>
    <xf numFmtId="9" fontId="23" fillId="0" borderId="0" applyFont="0" applyFill="0" applyBorder="0" applyAlignment="0" applyProtection="0"/>
    <xf numFmtId="0" fontId="23" fillId="0" borderId="0"/>
    <xf numFmtId="0" fontId="23" fillId="0" borderId="0"/>
    <xf numFmtId="0" fontId="23" fillId="0" borderId="0"/>
    <xf numFmtId="165" fontId="23" fillId="0" borderId="0" applyFont="0" applyFill="0" applyBorder="0" applyAlignment="0" applyProtection="0"/>
    <xf numFmtId="0" fontId="23" fillId="0" borderId="0"/>
    <xf numFmtId="9" fontId="23" fillId="0" borderId="0" applyFont="0" applyFill="0" applyBorder="0" applyAlignment="0" applyProtection="0"/>
    <xf numFmtId="0" fontId="23" fillId="0" borderId="0"/>
    <xf numFmtId="9" fontId="23" fillId="0" borderId="0" applyFont="0" applyFill="0" applyBorder="0" applyAlignment="0" applyProtection="0"/>
    <xf numFmtId="0" fontId="23" fillId="0" borderId="0"/>
    <xf numFmtId="0" fontId="23" fillId="0" borderId="0"/>
    <xf numFmtId="0" fontId="16" fillId="0" borderId="0"/>
    <xf numFmtId="0" fontId="16" fillId="0" borderId="0"/>
    <xf numFmtId="9" fontId="16" fillId="0" borderId="0" applyFont="0" applyFill="0" applyBorder="0" applyAlignment="0" applyProtection="0"/>
    <xf numFmtId="0" fontId="16" fillId="0" borderId="0"/>
    <xf numFmtId="0" fontId="16" fillId="0" borderId="0"/>
    <xf numFmtId="9" fontId="16" fillId="0" borderId="0" applyFont="0" applyFill="0" applyBorder="0" applyAlignment="0" applyProtection="0"/>
    <xf numFmtId="0" fontId="16" fillId="0" borderId="0"/>
    <xf numFmtId="9" fontId="16" fillId="0" borderId="0" applyFont="0" applyFill="0" applyBorder="0" applyAlignment="0" applyProtection="0"/>
    <xf numFmtId="0" fontId="16" fillId="0" borderId="0"/>
    <xf numFmtId="9" fontId="16" fillId="0" borderId="0" applyFont="0" applyFill="0" applyBorder="0" applyAlignment="0" applyProtection="0"/>
    <xf numFmtId="0" fontId="16" fillId="0" borderId="0"/>
    <xf numFmtId="0" fontId="16" fillId="0" borderId="0"/>
    <xf numFmtId="0" fontId="16" fillId="0" borderId="0"/>
    <xf numFmtId="0" fontId="16" fillId="0" borderId="0"/>
    <xf numFmtId="9" fontId="16" fillId="0" borderId="0" applyFont="0" applyFill="0" applyBorder="0" applyAlignment="0" applyProtection="0"/>
    <xf numFmtId="0" fontId="16" fillId="0" borderId="0"/>
    <xf numFmtId="0" fontId="16" fillId="0" borderId="0"/>
    <xf numFmtId="0" fontId="16" fillId="0" borderId="0"/>
    <xf numFmtId="0" fontId="16" fillId="0" borderId="0"/>
    <xf numFmtId="9" fontId="16" fillId="0" borderId="0" applyFont="0" applyFill="0" applyBorder="0" applyAlignment="0" applyProtection="0"/>
    <xf numFmtId="0" fontId="16" fillId="0" borderId="0"/>
    <xf numFmtId="9" fontId="16" fillId="0" borderId="0" applyFont="0" applyFill="0" applyBorder="0" applyAlignment="0" applyProtection="0"/>
    <xf numFmtId="0" fontId="16" fillId="0" borderId="0"/>
    <xf numFmtId="9" fontId="16" fillId="0" borderId="0" applyFont="0" applyFill="0" applyBorder="0" applyAlignment="0" applyProtection="0"/>
    <xf numFmtId="0" fontId="16" fillId="0" borderId="0"/>
    <xf numFmtId="0" fontId="18" fillId="0" borderId="0"/>
    <xf numFmtId="0" fontId="20" fillId="0" borderId="0"/>
    <xf numFmtId="0" fontId="16" fillId="0" borderId="0"/>
    <xf numFmtId="0" fontId="20" fillId="0" borderId="0"/>
    <xf numFmtId="174" fontId="19" fillId="0" borderId="0" applyFont="0" applyFill="0" applyBorder="0" applyAlignment="0" applyProtection="0"/>
    <xf numFmtId="165" fontId="18" fillId="0" borderId="0" applyFont="0" applyFill="0" applyBorder="0" applyAlignment="0" applyProtection="0"/>
    <xf numFmtId="0" fontId="16" fillId="0" borderId="0"/>
  </cellStyleXfs>
  <cellXfs count="726">
    <xf numFmtId="0" fontId="0" fillId="0" borderId="0" xfId="0"/>
    <xf numFmtId="168" fontId="10" fillId="0" borderId="2" xfId="3" applyNumberFormat="1" applyFont="1" applyBorder="1" applyAlignment="1">
      <alignment horizontal="left" vertical="center"/>
    </xf>
    <xf numFmtId="168" fontId="10" fillId="2" borderId="0" xfId="3" applyNumberFormat="1" applyFont="1" applyFill="1" applyAlignment="1">
      <alignment horizontal="left" vertical="center" wrapText="1"/>
    </xf>
    <xf numFmtId="168" fontId="10" fillId="2" borderId="2" xfId="3" applyNumberFormat="1" applyFont="1" applyFill="1" applyBorder="1" applyAlignment="1">
      <alignment horizontal="left" vertical="center"/>
    </xf>
    <xf numFmtId="168" fontId="10" fillId="2" borderId="2" xfId="3" applyNumberFormat="1" applyFont="1" applyFill="1" applyBorder="1" applyAlignment="1">
      <alignment horizontal="left"/>
    </xf>
    <xf numFmtId="168" fontId="4" fillId="3" borderId="1" xfId="3" applyNumberFormat="1" applyFont="1" applyFill="1" applyBorder="1" applyAlignment="1">
      <alignment horizontal="right" wrapText="1"/>
    </xf>
    <xf numFmtId="168" fontId="10" fillId="2" borderId="1" xfId="3" applyNumberFormat="1" applyFont="1" applyFill="1" applyBorder="1" applyAlignment="1">
      <alignment horizontal="right" wrapText="1"/>
    </xf>
    <xf numFmtId="169" fontId="10" fillId="2" borderId="1" xfId="3" applyNumberFormat="1" applyFont="1" applyFill="1" applyBorder="1" applyAlignment="1">
      <alignment horizontal="right" wrapText="1"/>
    </xf>
    <xf numFmtId="0" fontId="2" fillId="0" borderId="1" xfId="0" applyFont="1" applyBorder="1" applyAlignment="1">
      <alignment horizontal="right" wrapText="1"/>
    </xf>
    <xf numFmtId="168" fontId="4" fillId="3" borderId="2" xfId="3" applyNumberFormat="1" applyFont="1" applyFill="1" applyBorder="1" applyAlignment="1">
      <alignment horizontal="right"/>
    </xf>
    <xf numFmtId="168" fontId="10" fillId="2" borderId="2" xfId="3" applyNumberFormat="1" applyFont="1" applyFill="1" applyBorder="1" applyAlignment="1">
      <alignment horizontal="right"/>
    </xf>
    <xf numFmtId="168" fontId="10" fillId="3" borderId="2" xfId="3" applyNumberFormat="1" applyFont="1" applyFill="1" applyBorder="1" applyAlignment="1">
      <alignment horizontal="right"/>
    </xf>
    <xf numFmtId="0" fontId="2" fillId="0" borderId="2" xfId="0" applyFont="1" applyBorder="1"/>
    <xf numFmtId="168" fontId="10" fillId="4" borderId="1" xfId="3" applyNumberFormat="1" applyFont="1" applyFill="1" applyBorder="1" applyAlignment="1">
      <alignment horizontal="right" vertical="center"/>
    </xf>
    <xf numFmtId="168" fontId="10" fillId="2" borderId="1" xfId="3" applyNumberFormat="1" applyFont="1" applyFill="1" applyBorder="1" applyAlignment="1">
      <alignment horizontal="right" vertical="center"/>
    </xf>
    <xf numFmtId="176" fontId="10" fillId="2" borderId="1" xfId="4" applyNumberFormat="1" applyFont="1" applyFill="1" applyBorder="1" applyAlignment="1" applyProtection="1">
      <alignment horizontal="right" vertical="center"/>
    </xf>
    <xf numFmtId="175" fontId="10" fillId="2" borderId="1" xfId="4" applyNumberFormat="1" applyFont="1" applyFill="1" applyBorder="1" applyAlignment="1" applyProtection="1">
      <alignment horizontal="right" vertical="center"/>
    </xf>
    <xf numFmtId="168" fontId="10" fillId="3" borderId="1" xfId="3" applyNumberFormat="1" applyFont="1" applyFill="1" applyBorder="1" applyAlignment="1">
      <alignment horizontal="right" vertical="center"/>
    </xf>
    <xf numFmtId="168" fontId="10" fillId="2" borderId="1" xfId="3" applyNumberFormat="1" applyFont="1" applyFill="1" applyBorder="1" applyAlignment="1">
      <alignment vertical="center"/>
    </xf>
    <xf numFmtId="168" fontId="10" fillId="4" borderId="2" xfId="3" applyNumberFormat="1" applyFont="1" applyFill="1" applyBorder="1" applyAlignment="1">
      <alignment horizontal="right" vertical="center"/>
    </xf>
    <xf numFmtId="168" fontId="10" fillId="2" borderId="2" xfId="3" applyNumberFormat="1" applyFont="1" applyFill="1" applyBorder="1" applyAlignment="1">
      <alignment horizontal="right" vertical="center"/>
    </xf>
    <xf numFmtId="176" fontId="10" fillId="2" borderId="2" xfId="4" applyNumberFormat="1" applyFont="1" applyFill="1" applyBorder="1" applyAlignment="1" applyProtection="1">
      <alignment horizontal="right" vertical="center"/>
    </xf>
    <xf numFmtId="175" fontId="10" fillId="2" borderId="2" xfId="4" applyNumberFormat="1" applyFont="1" applyFill="1" applyBorder="1" applyAlignment="1" applyProtection="1">
      <alignment horizontal="right" vertical="center"/>
    </xf>
    <xf numFmtId="168" fontId="10" fillId="3" borderId="2" xfId="3" applyNumberFormat="1" applyFont="1" applyFill="1" applyBorder="1" applyAlignment="1">
      <alignment horizontal="right" vertical="center"/>
    </xf>
    <xf numFmtId="168" fontId="10" fillId="2" borderId="2" xfId="3" applyNumberFormat="1" applyFont="1" applyFill="1" applyBorder="1" applyAlignment="1">
      <alignment vertical="center"/>
    </xf>
    <xf numFmtId="168" fontId="4" fillId="4" borderId="3" xfId="3" applyNumberFormat="1" applyFont="1" applyFill="1" applyBorder="1" applyAlignment="1">
      <alignment horizontal="right" vertical="center"/>
    </xf>
    <xf numFmtId="168" fontId="10" fillId="2" borderId="3" xfId="3" applyNumberFormat="1" applyFont="1" applyFill="1" applyBorder="1" applyAlignment="1">
      <alignment horizontal="right" vertical="center"/>
    </xf>
    <xf numFmtId="176" fontId="10" fillId="2" borderId="3" xfId="4" applyNumberFormat="1" applyFont="1" applyFill="1" applyBorder="1" applyAlignment="1" applyProtection="1">
      <alignment horizontal="right" vertical="center"/>
    </xf>
    <xf numFmtId="175" fontId="10" fillId="2" borderId="3" xfId="4" applyNumberFormat="1" applyFont="1" applyFill="1" applyBorder="1" applyAlignment="1" applyProtection="1">
      <alignment horizontal="right" vertical="center"/>
    </xf>
    <xf numFmtId="168" fontId="10" fillId="3" borderId="3" xfId="3" applyNumberFormat="1" applyFont="1" applyFill="1" applyBorder="1" applyAlignment="1">
      <alignment horizontal="right" vertical="center"/>
    </xf>
    <xf numFmtId="168" fontId="10" fillId="2" borderId="3" xfId="3" applyNumberFormat="1" applyFont="1" applyFill="1" applyBorder="1" applyAlignment="1">
      <alignment vertical="center"/>
    </xf>
    <xf numFmtId="168" fontId="4" fillId="4" borderId="2" xfId="3" applyNumberFormat="1" applyFont="1" applyFill="1" applyBorder="1" applyAlignment="1">
      <alignment horizontal="right" vertical="center"/>
    </xf>
    <xf numFmtId="175" fontId="4" fillId="2" borderId="2" xfId="4" applyNumberFormat="1" applyFont="1" applyFill="1" applyBorder="1" applyAlignment="1" applyProtection="1">
      <alignment horizontal="right" vertical="center"/>
    </xf>
    <xf numFmtId="168" fontId="4" fillId="2" borderId="2" xfId="3" applyNumberFormat="1" applyFont="1" applyFill="1" applyBorder="1" applyAlignment="1">
      <alignment horizontal="right" vertical="center"/>
    </xf>
    <xf numFmtId="168" fontId="4" fillId="4" borderId="0" xfId="3" applyNumberFormat="1" applyFont="1" applyFill="1" applyAlignment="1">
      <alignment horizontal="right" vertical="center"/>
    </xf>
    <xf numFmtId="168" fontId="10" fillId="2" borderId="0" xfId="3" applyNumberFormat="1" applyFont="1" applyFill="1" applyAlignment="1">
      <alignment horizontal="right" vertical="center"/>
    </xf>
    <xf numFmtId="175" fontId="10" fillId="2" borderId="0" xfId="4" applyNumberFormat="1" applyFont="1" applyFill="1" applyBorder="1" applyAlignment="1" applyProtection="1">
      <alignment horizontal="right" vertical="center"/>
    </xf>
    <xf numFmtId="168" fontId="10" fillId="3" borderId="0" xfId="3" applyNumberFormat="1" applyFont="1" applyFill="1" applyAlignment="1">
      <alignment horizontal="right" vertical="center"/>
    </xf>
    <xf numFmtId="168" fontId="10" fillId="4" borderId="0" xfId="3" applyNumberFormat="1" applyFont="1" applyFill="1" applyAlignment="1">
      <alignment horizontal="right" vertical="center"/>
    </xf>
    <xf numFmtId="176" fontId="10" fillId="2" borderId="0" xfId="4" applyNumberFormat="1" applyFont="1" applyFill="1" applyBorder="1" applyAlignment="1" applyProtection="1">
      <alignment horizontal="right" vertical="center"/>
    </xf>
    <xf numFmtId="171" fontId="10" fillId="4" borderId="1" xfId="3" applyNumberFormat="1" applyFont="1" applyFill="1" applyBorder="1" applyAlignment="1">
      <alignment horizontal="right" vertical="center"/>
    </xf>
    <xf numFmtId="171" fontId="10" fillId="0" borderId="1" xfId="3" applyNumberFormat="1" applyFont="1" applyBorder="1" applyAlignment="1">
      <alignment horizontal="right" vertical="center"/>
    </xf>
    <xf numFmtId="176" fontId="10" fillId="0" borderId="1" xfId="4" applyNumberFormat="1" applyFont="1" applyFill="1" applyBorder="1" applyAlignment="1" applyProtection="1">
      <alignment horizontal="right" vertical="center"/>
    </xf>
    <xf numFmtId="175" fontId="10" fillId="0" borderId="1" xfId="4" applyNumberFormat="1" applyFont="1" applyFill="1" applyBorder="1" applyAlignment="1" applyProtection="1">
      <alignment horizontal="right" vertical="center"/>
    </xf>
    <xf numFmtId="171" fontId="10" fillId="3" borderId="1" xfId="3" applyNumberFormat="1" applyFont="1" applyFill="1" applyBorder="1" applyAlignment="1">
      <alignment horizontal="right" vertical="center"/>
    </xf>
    <xf numFmtId="171" fontId="4" fillId="4" borderId="3" xfId="3" applyNumberFormat="1" applyFont="1" applyFill="1" applyBorder="1" applyAlignment="1">
      <alignment horizontal="right" vertical="center"/>
    </xf>
    <xf numFmtId="171" fontId="10" fillId="0" borderId="3" xfId="3" applyNumberFormat="1" applyFont="1" applyBorder="1" applyAlignment="1">
      <alignment horizontal="right" vertical="center"/>
    </xf>
    <xf numFmtId="176" fontId="10" fillId="0" borderId="3" xfId="4" applyNumberFormat="1" applyFont="1" applyFill="1" applyBorder="1" applyAlignment="1" applyProtection="1">
      <alignment horizontal="right" vertical="center"/>
    </xf>
    <xf numFmtId="175" fontId="10" fillId="0" borderId="3" xfId="4" applyNumberFormat="1" applyFont="1" applyFill="1" applyBorder="1" applyAlignment="1" applyProtection="1">
      <alignment horizontal="right" vertical="center"/>
    </xf>
    <xf numFmtId="171" fontId="10" fillId="3" borderId="3" xfId="3" applyNumberFormat="1" applyFont="1" applyFill="1" applyBorder="1" applyAlignment="1">
      <alignment horizontal="right" vertical="center"/>
    </xf>
    <xf numFmtId="168" fontId="10" fillId="0" borderId="2" xfId="3" applyNumberFormat="1" applyFont="1" applyBorder="1" applyAlignment="1">
      <alignment horizontal="right" vertical="center"/>
    </xf>
    <xf numFmtId="176" fontId="10" fillId="0" borderId="2" xfId="4" applyNumberFormat="1" applyFont="1" applyFill="1" applyBorder="1" applyAlignment="1" applyProtection="1">
      <alignment horizontal="right" vertical="center"/>
    </xf>
    <xf numFmtId="175" fontId="10" fillId="0" borderId="2" xfId="4" applyNumberFormat="1" applyFont="1" applyFill="1" applyBorder="1" applyAlignment="1" applyProtection="1">
      <alignment horizontal="right" vertical="center"/>
    </xf>
    <xf numFmtId="171" fontId="10" fillId="0" borderId="2" xfId="3" applyNumberFormat="1" applyFont="1" applyBorder="1" applyAlignment="1">
      <alignment horizontal="right" vertical="center"/>
    </xf>
    <xf numFmtId="168" fontId="4" fillId="4" borderId="1" xfId="3" applyNumberFormat="1" applyFont="1" applyFill="1" applyBorder="1" applyAlignment="1">
      <alignment horizontal="right" vertical="center"/>
    </xf>
    <xf numFmtId="168" fontId="10" fillId="0" borderId="1" xfId="3" applyNumberFormat="1" applyFont="1" applyBorder="1" applyAlignment="1">
      <alignment horizontal="right" vertical="center"/>
    </xf>
    <xf numFmtId="175" fontId="10" fillId="0" borderId="1" xfId="3" applyNumberFormat="1" applyFont="1" applyBorder="1" applyAlignment="1">
      <alignment horizontal="right" vertical="center"/>
    </xf>
    <xf numFmtId="168" fontId="10" fillId="0" borderId="0" xfId="3" applyNumberFormat="1" applyFont="1" applyAlignment="1">
      <alignment horizontal="right" vertical="center"/>
    </xf>
    <xf numFmtId="176" fontId="10" fillId="0" borderId="0" xfId="4" applyNumberFormat="1" applyFont="1" applyFill="1" applyBorder="1" applyAlignment="1" applyProtection="1">
      <alignment horizontal="right" vertical="center"/>
    </xf>
    <xf numFmtId="175" fontId="10" fillId="0" borderId="0" xfId="4" applyNumberFormat="1" applyFont="1" applyFill="1" applyBorder="1" applyAlignment="1" applyProtection="1">
      <alignment horizontal="right" vertical="center"/>
    </xf>
    <xf numFmtId="0" fontId="1" fillId="0" borderId="0" xfId="0" applyFont="1" applyAlignment="1">
      <alignment vertical="top"/>
    </xf>
    <xf numFmtId="166" fontId="10" fillId="0" borderId="0" xfId="1" applyNumberFormat="1" applyFont="1" applyFill="1" applyBorder="1" applyAlignment="1" applyProtection="1">
      <alignment horizontal="right" vertical="center"/>
    </xf>
    <xf numFmtId="0" fontId="2" fillId="2" borderId="0" xfId="0" applyFont="1" applyFill="1" applyAlignment="1">
      <alignment horizontal="center"/>
    </xf>
    <xf numFmtId="168" fontId="4" fillId="2" borderId="0" xfId="3" applyNumberFormat="1" applyFont="1" applyFill="1" applyAlignment="1">
      <alignment horizontal="right"/>
    </xf>
    <xf numFmtId="168" fontId="10" fillId="2" borderId="0" xfId="3" applyNumberFormat="1" applyFont="1" applyFill="1" applyAlignment="1">
      <alignment horizontal="right"/>
    </xf>
    <xf numFmtId="175" fontId="10" fillId="2" borderId="0" xfId="4" applyNumberFormat="1" applyFont="1" applyFill="1" applyBorder="1" applyAlignment="1" applyProtection="1">
      <alignment horizontal="right"/>
    </xf>
    <xf numFmtId="168" fontId="4" fillId="2" borderId="0" xfId="4" applyNumberFormat="1" applyFont="1" applyFill="1" applyBorder="1" applyAlignment="1" applyProtection="1">
      <alignment horizontal="right"/>
    </xf>
    <xf numFmtId="168" fontId="10" fillId="2" borderId="0" xfId="4" applyNumberFormat="1" applyFont="1" applyFill="1" applyBorder="1" applyAlignment="1" applyProtection="1">
      <alignment horizontal="right"/>
    </xf>
    <xf numFmtId="168" fontId="10" fillId="3" borderId="1" xfId="3" applyNumberFormat="1" applyFont="1" applyFill="1" applyBorder="1" applyAlignment="1">
      <alignment horizontal="right" wrapText="1"/>
    </xf>
    <xf numFmtId="0" fontId="2" fillId="2" borderId="1" xfId="0" applyFont="1" applyFill="1" applyBorder="1" applyAlignment="1">
      <alignment horizontal="right" wrapText="1"/>
    </xf>
    <xf numFmtId="0" fontId="4" fillId="2" borderId="2" xfId="3" applyFont="1" applyFill="1" applyBorder="1"/>
    <xf numFmtId="168" fontId="4" fillId="3" borderId="2" xfId="3" applyNumberFormat="1" applyFont="1" applyFill="1" applyBorder="1" applyAlignment="1">
      <alignment horizontal="right" wrapText="1"/>
    </xf>
    <xf numFmtId="168" fontId="10" fillId="2" borderId="2" xfId="3" applyNumberFormat="1" applyFont="1" applyFill="1" applyBorder="1" applyAlignment="1">
      <alignment horizontal="right" wrapText="1"/>
    </xf>
    <xf numFmtId="169" fontId="10" fillId="2" borderId="2" xfId="3" applyNumberFormat="1" applyFont="1" applyFill="1" applyBorder="1" applyAlignment="1">
      <alignment horizontal="right" wrapText="1"/>
    </xf>
    <xf numFmtId="170" fontId="10" fillId="2" borderId="0" xfId="4" applyNumberFormat="1" applyFont="1" applyFill="1" applyBorder="1" applyAlignment="1" applyProtection="1">
      <alignment horizontal="right" vertical="center"/>
    </xf>
    <xf numFmtId="171" fontId="10" fillId="3" borderId="0" xfId="3" applyNumberFormat="1" applyFont="1" applyFill="1" applyAlignment="1">
      <alignment horizontal="right" vertical="center"/>
    </xf>
    <xf numFmtId="171" fontId="10" fillId="2" borderId="0" xfId="3" applyNumberFormat="1" applyFont="1" applyFill="1" applyAlignment="1">
      <alignment horizontal="right" vertical="center"/>
    </xf>
    <xf numFmtId="170" fontId="10" fillId="2" borderId="1" xfId="4" applyNumberFormat="1" applyFont="1" applyFill="1" applyBorder="1" applyAlignment="1" applyProtection="1">
      <alignment horizontal="right" vertical="center"/>
    </xf>
    <xf numFmtId="0" fontId="1" fillId="0" borderId="2" xfId="0" applyFont="1" applyBorder="1" applyAlignment="1">
      <alignment vertical="top"/>
    </xf>
    <xf numFmtId="0" fontId="1" fillId="0" borderId="2" xfId="0" applyFont="1" applyBorder="1" applyAlignment="1">
      <alignment horizontal="left" vertical="top" wrapText="1"/>
    </xf>
    <xf numFmtId="0" fontId="1" fillId="0" borderId="2" xfId="0" applyFont="1" applyBorder="1" applyAlignment="1">
      <alignment horizontal="left" vertical="top"/>
    </xf>
    <xf numFmtId="0" fontId="1" fillId="0" borderId="0" xfId="0" applyFont="1"/>
    <xf numFmtId="0" fontId="2" fillId="0" borderId="0" xfId="0" applyFont="1"/>
    <xf numFmtId="169" fontId="4" fillId="3" borderId="1" xfId="5" applyNumberFormat="1" applyFont="1" applyFill="1" applyBorder="1" applyAlignment="1">
      <alignment horizontal="right" wrapText="1"/>
    </xf>
    <xf numFmtId="169" fontId="10" fillId="2" borderId="1" xfId="5" applyNumberFormat="1" applyFont="1" applyFill="1" applyBorder="1" applyAlignment="1">
      <alignment horizontal="right" wrapText="1"/>
    </xf>
    <xf numFmtId="0" fontId="2" fillId="0" borderId="2" xfId="0" applyFont="1" applyBorder="1" applyAlignment="1">
      <alignment vertical="center"/>
    </xf>
    <xf numFmtId="168" fontId="10" fillId="2" borderId="2" xfId="5" applyNumberFormat="1" applyFont="1" applyFill="1" applyBorder="1" applyAlignment="1">
      <alignment horizontal="left" vertical="center"/>
    </xf>
    <xf numFmtId="168" fontId="4" fillId="3" borderId="2" xfId="5" applyNumberFormat="1" applyFont="1" applyFill="1" applyBorder="1" applyAlignment="1">
      <alignment horizontal="right" vertical="center"/>
    </xf>
    <xf numFmtId="168" fontId="10" fillId="2" borderId="2" xfId="5" applyNumberFormat="1" applyFont="1" applyFill="1" applyBorder="1" applyAlignment="1">
      <alignment horizontal="right" vertical="center"/>
    </xf>
    <xf numFmtId="168" fontId="10" fillId="3" borderId="0" xfId="5" applyNumberFormat="1" applyFont="1" applyFill="1" applyAlignment="1">
      <alignment horizontal="right" vertical="center"/>
    </xf>
    <xf numFmtId="168" fontId="10" fillId="2" borderId="0" xfId="5" applyNumberFormat="1" applyFont="1" applyFill="1" applyAlignment="1">
      <alignment horizontal="right" vertical="center"/>
    </xf>
    <xf numFmtId="168" fontId="10" fillId="3" borderId="1" xfId="5" applyNumberFormat="1" applyFont="1" applyFill="1" applyBorder="1" applyAlignment="1">
      <alignment horizontal="right" vertical="center"/>
    </xf>
    <xf numFmtId="168" fontId="10" fillId="2" borderId="1" xfId="5" applyNumberFormat="1" applyFont="1" applyFill="1" applyBorder="1" applyAlignment="1">
      <alignment horizontal="right" vertical="center"/>
    </xf>
    <xf numFmtId="168" fontId="4" fillId="3" borderId="3" xfId="5" applyNumberFormat="1" applyFont="1" applyFill="1" applyBorder="1" applyAlignment="1">
      <alignment horizontal="right" vertical="center"/>
    </xf>
    <xf numFmtId="168" fontId="4" fillId="2" borderId="3" xfId="5" applyNumberFormat="1" applyFont="1" applyFill="1" applyBorder="1" applyAlignment="1">
      <alignment horizontal="right" vertical="center"/>
    </xf>
    <xf numFmtId="168" fontId="10" fillId="2" borderId="3" xfId="5" applyNumberFormat="1" applyFont="1" applyFill="1" applyBorder="1" applyAlignment="1">
      <alignment horizontal="right" vertical="center"/>
    </xf>
    <xf numFmtId="168" fontId="10" fillId="3" borderId="2" xfId="5" applyNumberFormat="1" applyFont="1" applyFill="1" applyBorder="1" applyAlignment="1">
      <alignment horizontal="right" vertical="center"/>
    </xf>
    <xf numFmtId="168" fontId="10" fillId="0" borderId="2" xfId="5" applyNumberFormat="1" applyFont="1" applyBorder="1" applyAlignment="1">
      <alignment horizontal="left" vertical="center"/>
    </xf>
    <xf numFmtId="168" fontId="10" fillId="0" borderId="2" xfId="5" applyNumberFormat="1" applyFont="1" applyBorder="1" applyAlignment="1">
      <alignment horizontal="right" vertical="center"/>
    </xf>
    <xf numFmtId="168" fontId="10" fillId="0" borderId="0" xfId="5" applyNumberFormat="1" applyFont="1" applyAlignment="1">
      <alignment horizontal="right" vertical="center"/>
    </xf>
    <xf numFmtId="168" fontId="4" fillId="3" borderId="0" xfId="5" applyNumberFormat="1" applyFont="1" applyFill="1" applyAlignment="1">
      <alignment horizontal="right" vertical="center"/>
    </xf>
    <xf numFmtId="168" fontId="4" fillId="0" borderId="3" xfId="5" applyNumberFormat="1" applyFont="1" applyBorder="1" applyAlignment="1">
      <alignment horizontal="right" vertical="center"/>
    </xf>
    <xf numFmtId="168" fontId="10" fillId="0" borderId="3" xfId="5" applyNumberFormat="1" applyFont="1" applyBorder="1" applyAlignment="1">
      <alignment horizontal="right" vertical="center"/>
    </xf>
    <xf numFmtId="0" fontId="10" fillId="0" borderId="3" xfId="5" applyFont="1" applyBorder="1" applyAlignment="1">
      <alignment vertical="center"/>
    </xf>
    <xf numFmtId="0" fontId="4" fillId="3" borderId="3" xfId="5" applyFont="1" applyFill="1" applyBorder="1" applyAlignment="1">
      <alignment vertical="center"/>
    </xf>
    <xf numFmtId="178" fontId="10" fillId="3" borderId="2" xfId="6" applyNumberFormat="1" applyFont="1" applyFill="1" applyBorder="1" applyAlignment="1" applyProtection="1">
      <alignment horizontal="right" vertical="center"/>
    </xf>
    <xf numFmtId="178" fontId="10" fillId="0" borderId="2" xfId="6" applyNumberFormat="1" applyFont="1" applyFill="1" applyBorder="1" applyAlignment="1" applyProtection="1">
      <alignment horizontal="right" vertical="center"/>
    </xf>
    <xf numFmtId="178" fontId="10" fillId="3" borderId="1" xfId="6" applyNumberFormat="1" applyFont="1" applyFill="1" applyBorder="1" applyAlignment="1" applyProtection="1">
      <alignment horizontal="right" vertical="center"/>
    </xf>
    <xf numFmtId="178" fontId="10" fillId="0" borderId="1" xfId="6" applyNumberFormat="1" applyFont="1" applyFill="1" applyBorder="1" applyAlignment="1" applyProtection="1">
      <alignment horizontal="right" vertical="center"/>
    </xf>
    <xf numFmtId="169" fontId="4" fillId="5" borderId="1" xfId="5" applyNumberFormat="1" applyFont="1" applyFill="1" applyBorder="1" applyAlignment="1">
      <alignment horizontal="right" wrapText="1"/>
    </xf>
    <xf numFmtId="0" fontId="4" fillId="2" borderId="2" xfId="5" applyFont="1" applyFill="1" applyBorder="1" applyAlignment="1">
      <alignment horizontal="left" wrapText="1"/>
    </xf>
    <xf numFmtId="169" fontId="4" fillId="5" borderId="2" xfId="5" applyNumberFormat="1" applyFont="1" applyFill="1" applyBorder="1" applyAlignment="1">
      <alignment horizontal="right" wrapText="1"/>
    </xf>
    <xf numFmtId="169" fontId="10" fillId="2" borderId="2" xfId="5" applyNumberFormat="1" applyFont="1" applyFill="1" applyBorder="1" applyAlignment="1">
      <alignment horizontal="right" wrapText="1"/>
    </xf>
    <xf numFmtId="169" fontId="10" fillId="5" borderId="2" xfId="5" applyNumberFormat="1" applyFont="1" applyFill="1" applyBorder="1" applyAlignment="1">
      <alignment horizontal="right" wrapText="1"/>
    </xf>
    <xf numFmtId="2" fontId="10" fillId="5" borderId="0" xfId="7" applyNumberFormat="1" applyFont="1" applyFill="1" applyAlignment="1">
      <alignment vertical="center"/>
    </xf>
    <xf numFmtId="177" fontId="10" fillId="2" borderId="0" xfId="7" applyNumberFormat="1" applyFont="1" applyFill="1" applyAlignment="1">
      <alignment vertical="center"/>
    </xf>
    <xf numFmtId="170" fontId="10" fillId="2" borderId="0" xfId="6" applyNumberFormat="1" applyFont="1" applyFill="1" applyBorder="1" applyAlignment="1" applyProtection="1">
      <alignment horizontal="right" vertical="center"/>
    </xf>
    <xf numFmtId="2" fontId="10" fillId="2" borderId="0" xfId="8" applyNumberFormat="1" applyFont="1" applyFill="1" applyAlignment="1">
      <alignment vertical="center"/>
    </xf>
    <xf numFmtId="175" fontId="10" fillId="2" borderId="0" xfId="6" applyNumberFormat="1" applyFont="1" applyFill="1" applyBorder="1" applyAlignment="1" applyProtection="1">
      <alignment horizontal="right" vertical="center"/>
    </xf>
    <xf numFmtId="2" fontId="10" fillId="5" borderId="0" xfId="8" applyNumberFormat="1" applyFont="1" applyFill="1" applyAlignment="1">
      <alignment vertical="center"/>
    </xf>
    <xf numFmtId="2" fontId="10" fillId="2" borderId="0" xfId="9" applyNumberFormat="1" applyFont="1" applyFill="1" applyAlignment="1">
      <alignment vertical="center"/>
    </xf>
    <xf numFmtId="2" fontId="10" fillId="5" borderId="1" xfId="7" applyNumberFormat="1" applyFont="1" applyFill="1" applyBorder="1" applyAlignment="1">
      <alignment vertical="center"/>
    </xf>
    <xf numFmtId="177" fontId="10" fillId="2" borderId="1" xfId="7" applyNumberFormat="1" applyFont="1" applyFill="1" applyBorder="1" applyAlignment="1">
      <alignment vertical="center"/>
    </xf>
    <xf numFmtId="170" fontId="10" fillId="2" borderId="1" xfId="6" applyNumberFormat="1" applyFont="1" applyFill="1" applyBorder="1" applyAlignment="1" applyProtection="1">
      <alignment horizontal="right" vertical="center"/>
    </xf>
    <xf numFmtId="2" fontId="10" fillId="2" borderId="1" xfId="8" applyNumberFormat="1" applyFont="1" applyFill="1" applyBorder="1" applyAlignment="1">
      <alignment vertical="center"/>
    </xf>
    <xf numFmtId="2" fontId="10" fillId="5" borderId="1" xfId="8" applyNumberFormat="1" applyFont="1" applyFill="1" applyBorder="1" applyAlignment="1">
      <alignment vertical="center"/>
    </xf>
    <xf numFmtId="2" fontId="10" fillId="2" borderId="1" xfId="9" applyNumberFormat="1" applyFont="1" applyFill="1" applyBorder="1" applyAlignment="1">
      <alignment vertical="center"/>
    </xf>
    <xf numFmtId="2" fontId="4" fillId="0" borderId="2" xfId="7" applyNumberFormat="1" applyFont="1" applyBorder="1" applyAlignment="1">
      <alignment vertical="center"/>
    </xf>
    <xf numFmtId="177" fontId="10" fillId="0" borderId="2" xfId="7" applyNumberFormat="1" applyFont="1" applyBorder="1" applyAlignment="1">
      <alignment vertical="center"/>
    </xf>
    <xf numFmtId="170" fontId="10" fillId="0" borderId="2" xfId="6" applyNumberFormat="1" applyFont="1" applyFill="1" applyBorder="1" applyAlignment="1" applyProtection="1">
      <alignment horizontal="right" vertical="center"/>
    </xf>
    <xf numFmtId="2" fontId="10" fillId="0" borderId="2" xfId="8" applyNumberFormat="1" applyFont="1" applyBorder="1" applyAlignment="1">
      <alignment vertical="center"/>
    </xf>
    <xf numFmtId="2" fontId="10" fillId="0" borderId="2" xfId="9" applyNumberFormat="1" applyFont="1" applyBorder="1" applyAlignment="1">
      <alignment vertical="center"/>
    </xf>
    <xf numFmtId="168" fontId="4" fillId="5" borderId="2" xfId="5" applyNumberFormat="1" applyFont="1" applyFill="1" applyBorder="1" applyAlignment="1">
      <alignment horizontal="right" vertical="center"/>
    </xf>
    <xf numFmtId="175" fontId="10" fillId="2" borderId="2" xfId="6" applyNumberFormat="1" applyFont="1" applyFill="1" applyBorder="1" applyAlignment="1" applyProtection="1">
      <alignment horizontal="right" vertical="center"/>
    </xf>
    <xf numFmtId="175" fontId="10" fillId="5" borderId="2" xfId="6" applyNumberFormat="1" applyFont="1" applyFill="1" applyBorder="1" applyAlignment="1" applyProtection="1">
      <alignment horizontal="right" vertical="center"/>
    </xf>
    <xf numFmtId="167" fontId="10" fillId="5" borderId="0" xfId="10" applyNumberFormat="1" applyFont="1" applyFill="1" applyAlignment="1">
      <alignment vertical="center"/>
    </xf>
    <xf numFmtId="167" fontId="10" fillId="2" borderId="0" xfId="10" applyNumberFormat="1" applyFont="1" applyFill="1" applyBorder="1" applyAlignment="1">
      <alignment vertical="center"/>
    </xf>
    <xf numFmtId="167" fontId="10" fillId="5" borderId="0" xfId="10" applyNumberFormat="1" applyFont="1" applyFill="1" applyBorder="1" applyAlignment="1">
      <alignment vertical="center"/>
    </xf>
    <xf numFmtId="167" fontId="10" fillId="5" borderId="1" xfId="10" applyNumberFormat="1" applyFont="1" applyFill="1" applyBorder="1" applyAlignment="1">
      <alignment vertical="center"/>
    </xf>
    <xf numFmtId="167" fontId="10" fillId="2" borderId="1" xfId="10" applyNumberFormat="1" applyFont="1" applyFill="1" applyBorder="1" applyAlignment="1">
      <alignment vertical="center"/>
    </xf>
    <xf numFmtId="167" fontId="10" fillId="5" borderId="2" xfId="10" applyNumberFormat="1" applyFont="1" applyFill="1" applyBorder="1" applyAlignment="1">
      <alignment vertical="center"/>
    </xf>
    <xf numFmtId="167" fontId="10" fillId="2" borderId="2" xfId="10" applyNumberFormat="1" applyFont="1" applyFill="1" applyBorder="1" applyAlignment="1">
      <alignment vertical="center"/>
    </xf>
    <xf numFmtId="170" fontId="10" fillId="2" borderId="2" xfId="6" applyNumberFormat="1" applyFont="1" applyFill="1" applyBorder="1" applyAlignment="1" applyProtection="1">
      <alignment horizontal="right" vertical="center"/>
    </xf>
    <xf numFmtId="170" fontId="10" fillId="5" borderId="2" xfId="6" applyNumberFormat="1" applyFont="1" applyFill="1" applyBorder="1" applyAlignment="1" applyProtection="1">
      <alignment horizontal="right" vertical="center"/>
    </xf>
    <xf numFmtId="168" fontId="10" fillId="5" borderId="0" xfId="5" applyNumberFormat="1" applyFont="1" applyFill="1" applyAlignment="1">
      <alignment horizontal="right" vertical="center"/>
    </xf>
    <xf numFmtId="175" fontId="10" fillId="5" borderId="0" xfId="6" applyNumberFormat="1" applyFont="1" applyFill="1" applyBorder="1" applyAlignment="1" applyProtection="1">
      <alignment horizontal="right" vertical="center"/>
    </xf>
    <xf numFmtId="168" fontId="10" fillId="5" borderId="1" xfId="5" applyNumberFormat="1" applyFont="1" applyFill="1" applyBorder="1" applyAlignment="1">
      <alignment horizontal="right" vertical="center"/>
    </xf>
    <xf numFmtId="175" fontId="10" fillId="2" borderId="1" xfId="6" applyNumberFormat="1" applyFont="1" applyFill="1" applyBorder="1" applyAlignment="1" applyProtection="1">
      <alignment horizontal="right" vertical="center"/>
    </xf>
    <xf numFmtId="170" fontId="10" fillId="0" borderId="0" xfId="6" applyNumberFormat="1" applyFont="1" applyFill="1" applyBorder="1" applyAlignment="1" applyProtection="1">
      <alignment horizontal="right" vertical="center"/>
    </xf>
    <xf numFmtId="175" fontId="10" fillId="0" borderId="0" xfId="6" applyNumberFormat="1" applyFont="1" applyFill="1" applyBorder="1" applyAlignment="1" applyProtection="1">
      <alignment horizontal="right" vertical="center"/>
    </xf>
    <xf numFmtId="168" fontId="10" fillId="5" borderId="0" xfId="11" applyNumberFormat="1" applyFont="1" applyFill="1" applyAlignment="1">
      <alignment horizontal="right" vertical="center"/>
    </xf>
    <xf numFmtId="168" fontId="10" fillId="0" borderId="0" xfId="11" applyNumberFormat="1" applyFont="1" applyAlignment="1">
      <alignment horizontal="right" vertical="center"/>
    </xf>
    <xf numFmtId="170" fontId="10" fillId="0" borderId="0" xfId="12" applyNumberFormat="1" applyFont="1" applyFill="1" applyBorder="1" applyAlignment="1" applyProtection="1">
      <alignment horizontal="right" vertical="center"/>
    </xf>
    <xf numFmtId="168" fontId="10" fillId="0" borderId="0" xfId="13" applyNumberFormat="1" applyFont="1" applyAlignment="1">
      <alignment horizontal="right" vertical="center"/>
    </xf>
    <xf numFmtId="175" fontId="10" fillId="0" borderId="0" xfId="14" applyNumberFormat="1" applyFont="1" applyFill="1" applyBorder="1" applyAlignment="1" applyProtection="1">
      <alignment horizontal="right" vertical="center"/>
    </xf>
    <xf numFmtId="168" fontId="10" fillId="5" borderId="0" xfId="13" applyNumberFormat="1" applyFont="1" applyFill="1" applyAlignment="1">
      <alignment horizontal="right" vertical="center"/>
    </xf>
    <xf numFmtId="168" fontId="10" fillId="0" borderId="0" xfId="15" applyNumberFormat="1" applyFont="1" applyAlignment="1">
      <alignment horizontal="right" vertical="center"/>
    </xf>
    <xf numFmtId="168" fontId="10" fillId="5" borderId="1" xfId="11" applyNumberFormat="1" applyFont="1" applyFill="1" applyBorder="1" applyAlignment="1">
      <alignment horizontal="right" vertical="center"/>
    </xf>
    <xf numFmtId="168" fontId="10" fillId="0" borderId="1" xfId="11" applyNumberFormat="1" applyFont="1" applyBorder="1" applyAlignment="1">
      <alignment horizontal="right" vertical="center"/>
    </xf>
    <xf numFmtId="175" fontId="10" fillId="0" borderId="1" xfId="14" applyNumberFormat="1" applyFont="1" applyFill="1" applyBorder="1" applyAlignment="1" applyProtection="1">
      <alignment horizontal="right" vertical="center"/>
    </xf>
    <xf numFmtId="168" fontId="10" fillId="0" borderId="1" xfId="13" applyNumberFormat="1" applyFont="1" applyBorder="1" applyAlignment="1">
      <alignment horizontal="right" vertical="center"/>
    </xf>
    <xf numFmtId="168" fontId="10" fillId="5" borderId="1" xfId="13" applyNumberFormat="1" applyFont="1" applyFill="1" applyBorder="1" applyAlignment="1">
      <alignment horizontal="right" vertical="center"/>
    </xf>
    <xf numFmtId="168" fontId="10" fillId="0" borderId="1" xfId="15" applyNumberFormat="1" applyFont="1" applyBorder="1" applyAlignment="1">
      <alignment horizontal="right" vertical="center"/>
    </xf>
    <xf numFmtId="168" fontId="10" fillId="5" borderId="2" xfId="11" applyNumberFormat="1" applyFont="1" applyFill="1" applyBorder="1" applyAlignment="1">
      <alignment horizontal="right" vertical="center"/>
    </xf>
    <xf numFmtId="168" fontId="10" fillId="0" borderId="2" xfId="11" applyNumberFormat="1" applyFont="1" applyBorder="1" applyAlignment="1">
      <alignment horizontal="right" vertical="center"/>
    </xf>
    <xf numFmtId="170" fontId="10" fillId="0" borderId="2" xfId="12" applyNumberFormat="1" applyFont="1" applyFill="1" applyBorder="1" applyAlignment="1" applyProtection="1">
      <alignment horizontal="right" vertical="center"/>
    </xf>
    <xf numFmtId="168" fontId="10" fillId="0" borderId="2" xfId="13" applyNumberFormat="1" applyFont="1" applyBorder="1" applyAlignment="1">
      <alignment horizontal="right" vertical="center"/>
    </xf>
    <xf numFmtId="175" fontId="10" fillId="0" borderId="2" xfId="14" applyNumberFormat="1" applyFont="1" applyFill="1" applyBorder="1" applyAlignment="1" applyProtection="1">
      <alignment horizontal="right" vertical="center"/>
    </xf>
    <xf numFmtId="175" fontId="10" fillId="5" borderId="2" xfId="14" applyNumberFormat="1" applyFont="1" applyFill="1" applyBorder="1" applyAlignment="1" applyProtection="1">
      <alignment horizontal="right" vertical="center"/>
    </xf>
    <xf numFmtId="168" fontId="10" fillId="0" borderId="2" xfId="15" applyNumberFormat="1" applyFont="1" applyBorder="1" applyAlignment="1">
      <alignment horizontal="right" vertical="center"/>
    </xf>
    <xf numFmtId="168" fontId="10" fillId="5" borderId="0" xfId="16" applyNumberFormat="1" applyFont="1" applyFill="1" applyAlignment="1">
      <alignment horizontal="right" vertical="center"/>
    </xf>
    <xf numFmtId="168" fontId="10" fillId="0" borderId="0" xfId="16" applyNumberFormat="1" applyFont="1" applyAlignment="1">
      <alignment horizontal="right" vertical="center"/>
    </xf>
    <xf numFmtId="168" fontId="10" fillId="5" borderId="1" xfId="16" applyNumberFormat="1" applyFont="1" applyFill="1" applyBorder="1" applyAlignment="1">
      <alignment horizontal="right" vertical="center"/>
    </xf>
    <xf numFmtId="168" fontId="10" fillId="2" borderId="1" xfId="11" applyNumberFormat="1" applyFont="1" applyFill="1" applyBorder="1" applyAlignment="1">
      <alignment horizontal="right" vertical="center"/>
    </xf>
    <xf numFmtId="170" fontId="10" fillId="2" borderId="1" xfId="12" applyNumberFormat="1" applyFont="1" applyFill="1" applyBorder="1" applyAlignment="1" applyProtection="1">
      <alignment horizontal="right" vertical="center"/>
    </xf>
    <xf numFmtId="168" fontId="10" fillId="2" borderId="1" xfId="13" applyNumberFormat="1" applyFont="1" applyFill="1" applyBorder="1" applyAlignment="1">
      <alignment horizontal="right" vertical="center"/>
    </xf>
    <xf numFmtId="0" fontId="1" fillId="0" borderId="2" xfId="0" applyFont="1" applyBorder="1"/>
    <xf numFmtId="0" fontId="1" fillId="0" borderId="0" xfId="0" applyFont="1" applyAlignment="1">
      <alignment horizontal="left"/>
    </xf>
    <xf numFmtId="0" fontId="1" fillId="0" borderId="0" xfId="0" applyFont="1" applyAlignment="1">
      <alignment horizontal="left" vertical="center"/>
    </xf>
    <xf numFmtId="0" fontId="1" fillId="0" borderId="0" xfId="0" applyFont="1" applyAlignment="1">
      <alignment vertical="center"/>
    </xf>
    <xf numFmtId="0" fontId="4" fillId="2" borderId="1" xfId="3" applyFont="1" applyFill="1" applyBorder="1" applyAlignment="1">
      <alignment wrapText="1"/>
    </xf>
    <xf numFmtId="169" fontId="4" fillId="3" borderId="1" xfId="3" applyNumberFormat="1" applyFont="1" applyFill="1" applyBorder="1" applyAlignment="1">
      <alignment horizontal="right" wrapText="1"/>
    </xf>
    <xf numFmtId="0" fontId="10" fillId="2" borderId="2" xfId="17" applyFont="1" applyFill="1" applyBorder="1"/>
    <xf numFmtId="0" fontId="2" fillId="3" borderId="2" xfId="0" applyFont="1" applyFill="1" applyBorder="1"/>
    <xf numFmtId="168" fontId="10" fillId="2" borderId="0" xfId="3" applyNumberFormat="1" applyFont="1" applyFill="1" applyAlignment="1">
      <alignment horizontal="left"/>
    </xf>
    <xf numFmtId="168" fontId="10" fillId="3" borderId="0" xfId="18" applyNumberFormat="1" applyFont="1" applyFill="1" applyAlignment="1">
      <alignment horizontal="right"/>
    </xf>
    <xf numFmtId="168" fontId="10" fillId="2" borderId="0" xfId="18" applyNumberFormat="1" applyFont="1" applyFill="1" applyAlignment="1">
      <alignment horizontal="right"/>
    </xf>
    <xf numFmtId="170" fontId="10" fillId="2" borderId="0" xfId="19" applyNumberFormat="1" applyFont="1" applyFill="1" applyBorder="1" applyAlignment="1" applyProtection="1">
      <alignment horizontal="right"/>
    </xf>
    <xf numFmtId="168" fontId="10" fillId="3" borderId="0" xfId="18" applyNumberFormat="1" applyFont="1" applyFill="1" applyAlignment="1">
      <alignment horizontal="right" vertical="center"/>
    </xf>
    <xf numFmtId="168" fontId="10" fillId="2" borderId="0" xfId="18" applyNumberFormat="1" applyFont="1" applyFill="1" applyAlignment="1">
      <alignment horizontal="right" vertical="center"/>
    </xf>
    <xf numFmtId="170" fontId="10" fillId="2" borderId="0" xfId="19" applyNumberFormat="1" applyFont="1" applyFill="1" applyBorder="1" applyAlignment="1" applyProtection="1">
      <alignment horizontal="right" vertical="center"/>
    </xf>
    <xf numFmtId="0" fontId="2" fillId="0" borderId="0" xfId="0" applyFont="1" applyAlignment="1">
      <alignment horizontal="right"/>
    </xf>
    <xf numFmtId="168" fontId="10" fillId="2" borderId="1" xfId="3" applyNumberFormat="1" applyFont="1" applyFill="1" applyBorder="1" applyAlignment="1">
      <alignment horizontal="right"/>
    </xf>
    <xf numFmtId="168" fontId="10" fillId="3" borderId="1" xfId="18" applyNumberFormat="1" applyFont="1" applyFill="1" applyBorder="1" applyAlignment="1">
      <alignment horizontal="right" vertical="center"/>
    </xf>
    <xf numFmtId="168" fontId="10" fillId="2" borderId="1" xfId="18" applyNumberFormat="1" applyFont="1" applyFill="1" applyBorder="1" applyAlignment="1">
      <alignment horizontal="right" vertical="center"/>
    </xf>
    <xf numFmtId="170" fontId="10" fillId="2" borderId="1" xfId="19" applyNumberFormat="1" applyFont="1" applyFill="1" applyBorder="1" applyAlignment="1" applyProtection="1">
      <alignment horizontal="right" vertical="center"/>
    </xf>
    <xf numFmtId="0" fontId="1" fillId="0" borderId="2" xfId="0" applyFont="1" applyBorder="1" applyAlignment="1">
      <alignment horizontal="right" vertical="top"/>
    </xf>
    <xf numFmtId="0" fontId="1" fillId="0" borderId="0" xfId="0" applyFont="1" applyAlignment="1">
      <alignment horizontal="right" vertical="top"/>
    </xf>
    <xf numFmtId="0" fontId="4" fillId="2" borderId="1" xfId="3" applyFont="1" applyFill="1" applyBorder="1" applyAlignment="1">
      <alignment horizontal="left" wrapText="1"/>
    </xf>
    <xf numFmtId="0" fontId="10" fillId="2" borderId="2" xfId="17" applyFont="1" applyFill="1" applyBorder="1" applyAlignment="1">
      <alignment vertical="center"/>
    </xf>
    <xf numFmtId="168" fontId="4" fillId="3" borderId="2" xfId="3" applyNumberFormat="1" applyFont="1" applyFill="1" applyBorder="1" applyAlignment="1">
      <alignment horizontal="right" vertical="center"/>
    </xf>
    <xf numFmtId="168" fontId="10" fillId="3" borderId="0" xfId="21" applyNumberFormat="1" applyFont="1" applyFill="1" applyAlignment="1">
      <alignment horizontal="right"/>
    </xf>
    <xf numFmtId="168" fontId="10" fillId="2" borderId="0" xfId="21" applyNumberFormat="1" applyFont="1" applyFill="1" applyAlignment="1">
      <alignment horizontal="right"/>
    </xf>
    <xf numFmtId="170" fontId="10" fillId="2" borderId="0" xfId="22" applyNumberFormat="1" applyFont="1" applyFill="1" applyBorder="1" applyAlignment="1" applyProtection="1">
      <alignment horizontal="right"/>
    </xf>
    <xf numFmtId="168" fontId="10" fillId="3" borderId="0" xfId="21" applyNumberFormat="1" applyFont="1" applyFill="1" applyAlignment="1">
      <alignment horizontal="right" vertical="center"/>
    </xf>
    <xf numFmtId="168" fontId="10" fillId="2" borderId="0" xfId="21" applyNumberFormat="1" applyFont="1" applyFill="1" applyAlignment="1">
      <alignment horizontal="right" vertical="center"/>
    </xf>
    <xf numFmtId="170" fontId="10" fillId="2" borderId="0" xfId="22" applyNumberFormat="1" applyFont="1" applyFill="1" applyBorder="1" applyAlignment="1" applyProtection="1">
      <alignment horizontal="right" vertical="center"/>
    </xf>
    <xf numFmtId="168" fontId="10" fillId="3" borderId="1" xfId="21" applyNumberFormat="1" applyFont="1" applyFill="1" applyBorder="1" applyAlignment="1">
      <alignment horizontal="right" vertical="center"/>
    </xf>
    <xf numFmtId="168" fontId="10" fillId="2" borderId="1" xfId="21" applyNumberFormat="1" applyFont="1" applyFill="1" applyBorder="1" applyAlignment="1">
      <alignment horizontal="right" vertical="center"/>
    </xf>
    <xf numFmtId="170" fontId="10" fillId="2" borderId="1" xfId="22" applyNumberFormat="1" applyFont="1" applyFill="1" applyBorder="1" applyAlignment="1" applyProtection="1">
      <alignment horizontal="right" vertical="center"/>
    </xf>
    <xf numFmtId="168" fontId="10" fillId="2" borderId="2" xfId="21" applyNumberFormat="1" applyFont="1" applyFill="1" applyBorder="1" applyAlignment="1">
      <alignment horizontal="right" vertical="center"/>
    </xf>
    <xf numFmtId="0" fontId="2" fillId="0" borderId="0" xfId="0" applyFont="1" applyAlignment="1">
      <alignment horizontal="center"/>
    </xf>
    <xf numFmtId="169" fontId="4" fillId="5" borderId="1" xfId="3" applyNumberFormat="1" applyFont="1" applyFill="1" applyBorder="1" applyAlignment="1">
      <alignment horizontal="right" wrapText="1"/>
    </xf>
    <xf numFmtId="168" fontId="4" fillId="5" borderId="2" xfId="3" applyNumberFormat="1" applyFont="1" applyFill="1" applyBorder="1" applyAlignment="1">
      <alignment horizontal="right"/>
    </xf>
    <xf numFmtId="176" fontId="10" fillId="2" borderId="2" xfId="4" applyNumberFormat="1" applyFont="1" applyFill="1" applyBorder="1" applyAlignment="1" applyProtection="1">
      <alignment horizontal="right"/>
    </xf>
    <xf numFmtId="175" fontId="10" fillId="2" borderId="2" xfId="4" applyNumberFormat="1" applyFont="1" applyFill="1" applyBorder="1" applyAlignment="1" applyProtection="1">
      <alignment horizontal="right"/>
    </xf>
    <xf numFmtId="168" fontId="10" fillId="5" borderId="0" xfId="23" applyNumberFormat="1" applyFont="1" applyFill="1" applyAlignment="1">
      <alignment vertical="center"/>
    </xf>
    <xf numFmtId="168" fontId="10" fillId="2" borderId="0" xfId="23" applyNumberFormat="1" applyFont="1" applyFill="1" applyAlignment="1">
      <alignment vertical="center"/>
    </xf>
    <xf numFmtId="170" fontId="10" fillId="2" borderId="0" xfId="24" applyNumberFormat="1" applyFont="1" applyFill="1" applyBorder="1" applyAlignment="1" applyProtection="1">
      <alignment horizontal="right" vertical="center"/>
    </xf>
    <xf numFmtId="168" fontId="10" fillId="5" borderId="0" xfId="25" applyNumberFormat="1" applyFont="1" applyFill="1" applyAlignment="1">
      <alignment vertical="center"/>
    </xf>
    <xf numFmtId="168" fontId="10" fillId="0" borderId="0" xfId="25" applyNumberFormat="1" applyFont="1" applyAlignment="1">
      <alignment vertical="center"/>
    </xf>
    <xf numFmtId="175" fontId="10" fillId="0" borderId="0" xfId="26" applyNumberFormat="1" applyFont="1" applyFill="1" applyBorder="1" applyAlignment="1" applyProtection="1">
      <alignment horizontal="right" vertical="center"/>
    </xf>
    <xf numFmtId="168" fontId="10" fillId="5" borderId="0" xfId="23" applyNumberFormat="1" applyFont="1" applyFill="1" applyAlignment="1">
      <alignment horizontal="right" vertical="center"/>
    </xf>
    <xf numFmtId="168" fontId="10" fillId="2" borderId="0" xfId="23" applyNumberFormat="1" applyFont="1" applyFill="1" applyAlignment="1">
      <alignment horizontal="right" vertical="center"/>
    </xf>
    <xf numFmtId="171" fontId="10" fillId="5" borderId="0" xfId="23" applyNumberFormat="1" applyFont="1" applyFill="1" applyAlignment="1">
      <alignment horizontal="right" vertical="center"/>
    </xf>
    <xf numFmtId="171" fontId="10" fillId="2" borderId="0" xfId="23" applyNumberFormat="1" applyFont="1" applyFill="1" applyAlignment="1">
      <alignment horizontal="right" vertical="center"/>
    </xf>
    <xf numFmtId="168" fontId="10" fillId="5" borderId="1" xfId="23" applyNumberFormat="1" applyFont="1" applyFill="1" applyBorder="1" applyAlignment="1">
      <alignment horizontal="right" vertical="center"/>
    </xf>
    <xf numFmtId="168" fontId="10" fillId="2" borderId="1" xfId="23" applyNumberFormat="1" applyFont="1" applyFill="1" applyBorder="1" applyAlignment="1">
      <alignment horizontal="right" vertical="center"/>
    </xf>
    <xf numFmtId="170" fontId="10" fillId="2" borderId="1" xfId="24" applyNumberFormat="1" applyFont="1" applyFill="1" applyBorder="1" applyAlignment="1" applyProtection="1">
      <alignment horizontal="right" vertical="center"/>
    </xf>
    <xf numFmtId="0" fontId="1" fillId="0" borderId="0" xfId="0" applyFont="1" applyAlignment="1">
      <alignment horizontal="left" vertical="top"/>
    </xf>
    <xf numFmtId="175" fontId="10" fillId="5" borderId="2" xfId="4" applyNumberFormat="1" applyFont="1" applyFill="1" applyBorder="1" applyAlignment="1" applyProtection="1">
      <alignment horizontal="right" vertical="center"/>
    </xf>
    <xf numFmtId="0" fontId="10" fillId="0" borderId="0" xfId="18" applyFont="1" applyAlignment="1">
      <alignment vertical="center" wrapText="1"/>
    </xf>
    <xf numFmtId="168" fontId="10" fillId="3" borderId="0" xfId="25" applyNumberFormat="1" applyFont="1" applyFill="1" applyAlignment="1">
      <alignment vertical="center"/>
    </xf>
    <xf numFmtId="168" fontId="10" fillId="0" borderId="0" xfId="18" quotePrefix="1" applyNumberFormat="1" applyFont="1" applyAlignment="1">
      <alignment horizontal="left" vertical="center" wrapText="1"/>
    </xf>
    <xf numFmtId="168" fontId="10" fillId="0" borderId="1" xfId="18" quotePrefix="1" applyNumberFormat="1" applyFont="1" applyBorder="1" applyAlignment="1">
      <alignment horizontal="left" vertical="center" wrapText="1"/>
    </xf>
    <xf numFmtId="168" fontId="10" fillId="3" borderId="1" xfId="25" applyNumberFormat="1" applyFont="1" applyFill="1" applyBorder="1" applyAlignment="1">
      <alignment vertical="center"/>
    </xf>
    <xf numFmtId="168" fontId="10" fillId="0" borderId="1" xfId="25" applyNumberFormat="1" applyFont="1" applyBorder="1" applyAlignment="1">
      <alignment vertical="center"/>
    </xf>
    <xf numFmtId="175" fontId="10" fillId="0" borderId="1" xfId="26" applyNumberFormat="1" applyFont="1" applyFill="1" applyBorder="1" applyAlignment="1" applyProtection="1">
      <alignment horizontal="right" vertical="center"/>
    </xf>
    <xf numFmtId="168" fontId="10" fillId="5" borderId="1" xfId="25" applyNumberFormat="1" applyFont="1" applyFill="1" applyBorder="1" applyAlignment="1">
      <alignment vertical="center"/>
    </xf>
    <xf numFmtId="168" fontId="10" fillId="3" borderId="0" xfId="27" applyNumberFormat="1" applyFont="1" applyFill="1" applyAlignment="1">
      <alignment vertical="center"/>
    </xf>
    <xf numFmtId="168" fontId="10" fillId="2" borderId="0" xfId="27" applyNumberFormat="1" applyFont="1" applyFill="1" applyAlignment="1">
      <alignment vertical="center"/>
    </xf>
    <xf numFmtId="170" fontId="10" fillId="2" borderId="0" xfId="1" applyNumberFormat="1" applyFont="1" applyFill="1" applyBorder="1" applyAlignment="1" applyProtection="1">
      <alignment horizontal="right" vertical="center"/>
    </xf>
    <xf numFmtId="168" fontId="10" fillId="3" borderId="0" xfId="27" applyNumberFormat="1" applyFont="1" applyFill="1" applyAlignment="1">
      <alignment horizontal="right" vertical="center"/>
    </xf>
    <xf numFmtId="168" fontId="10" fillId="2" borderId="0" xfId="27" applyNumberFormat="1" applyFont="1" applyFill="1" applyAlignment="1">
      <alignment horizontal="right" vertical="center"/>
    </xf>
    <xf numFmtId="168" fontId="10" fillId="0" borderId="0" xfId="27" applyNumberFormat="1" applyFont="1" applyAlignment="1">
      <alignment horizontal="right" vertical="center"/>
    </xf>
    <xf numFmtId="170" fontId="10" fillId="0" borderId="0" xfId="1" applyNumberFormat="1" applyFont="1" applyFill="1" applyBorder="1" applyAlignment="1" applyProtection="1">
      <alignment horizontal="right" vertical="center"/>
    </xf>
    <xf numFmtId="168" fontId="10" fillId="3" borderId="1" xfId="27" applyNumberFormat="1" applyFont="1" applyFill="1" applyBorder="1" applyAlignment="1">
      <alignment vertical="center"/>
    </xf>
    <xf numFmtId="168" fontId="10" fillId="2" borderId="1" xfId="27" applyNumberFormat="1" applyFont="1" applyFill="1" applyBorder="1" applyAlignment="1">
      <alignment vertical="center"/>
    </xf>
    <xf numFmtId="170" fontId="10" fillId="2" borderId="1" xfId="1" applyNumberFormat="1" applyFont="1" applyFill="1" applyBorder="1" applyAlignment="1" applyProtection="1">
      <alignment horizontal="right" vertical="center"/>
    </xf>
    <xf numFmtId="0" fontId="12" fillId="0" borderId="2" xfId="29" applyFont="1" applyBorder="1" applyAlignment="1">
      <alignment horizontal="left" vertical="top"/>
    </xf>
    <xf numFmtId="0" fontId="12" fillId="0" borderId="0" xfId="29" applyFont="1" applyAlignment="1">
      <alignment horizontal="left" vertical="top"/>
    </xf>
    <xf numFmtId="168" fontId="10" fillId="3" borderId="0" xfId="30" applyNumberFormat="1" applyFont="1" applyFill="1" applyAlignment="1">
      <alignment horizontal="right"/>
    </xf>
    <xf numFmtId="168" fontId="10" fillId="2" borderId="0" xfId="30" applyNumberFormat="1" applyFont="1" applyFill="1" applyAlignment="1">
      <alignment horizontal="right"/>
    </xf>
    <xf numFmtId="170" fontId="10" fillId="2" borderId="0" xfId="31" applyNumberFormat="1" applyFont="1" applyFill="1" applyBorder="1" applyAlignment="1" applyProtection="1">
      <alignment horizontal="right"/>
    </xf>
    <xf numFmtId="0" fontId="2" fillId="0" borderId="0" xfId="32" applyFont="1" applyAlignment="1">
      <alignment vertical="center"/>
    </xf>
    <xf numFmtId="0" fontId="2" fillId="0" borderId="1" xfId="32" applyFont="1" applyBorder="1" applyAlignment="1">
      <alignment vertical="center"/>
    </xf>
    <xf numFmtId="168" fontId="10" fillId="3" borderId="1" xfId="30" applyNumberFormat="1" applyFont="1" applyFill="1" applyBorder="1" applyAlignment="1">
      <alignment horizontal="right"/>
    </xf>
    <xf numFmtId="168" fontId="2" fillId="0" borderId="1" xfId="30" applyNumberFormat="1" applyFont="1" applyBorder="1" applyAlignment="1">
      <alignment horizontal="right"/>
    </xf>
    <xf numFmtId="170" fontId="10" fillId="0" borderId="1" xfId="31" applyNumberFormat="1" applyFont="1" applyFill="1" applyBorder="1" applyAlignment="1" applyProtection="1">
      <alignment horizontal="right"/>
    </xf>
    <xf numFmtId="168" fontId="10" fillId="0" borderId="1" xfId="30" applyNumberFormat="1" applyFont="1" applyBorder="1" applyAlignment="1">
      <alignment horizontal="right"/>
    </xf>
    <xf numFmtId="0" fontId="10" fillId="2" borderId="2" xfId="23" applyFont="1" applyFill="1" applyBorder="1"/>
    <xf numFmtId="0" fontId="4" fillId="2" borderId="2" xfId="21" applyFont="1" applyFill="1" applyBorder="1" applyAlignment="1">
      <alignment horizontal="right"/>
    </xf>
    <xf numFmtId="0" fontId="10" fillId="2" borderId="2" xfId="21" applyFont="1" applyFill="1" applyBorder="1" applyAlignment="1">
      <alignment horizontal="right"/>
    </xf>
    <xf numFmtId="170" fontId="10" fillId="2" borderId="2" xfId="21" applyNumberFormat="1" applyFont="1" applyFill="1" applyBorder="1" applyAlignment="1">
      <alignment horizontal="right"/>
    </xf>
    <xf numFmtId="0" fontId="4" fillId="2" borderId="1" xfId="33" applyFont="1" applyFill="1" applyBorder="1" applyAlignment="1">
      <alignment horizontal="left"/>
    </xf>
    <xf numFmtId="169" fontId="10" fillId="2" borderId="1" xfId="21" applyNumberFormat="1" applyFont="1" applyFill="1" applyBorder="1" applyAlignment="1">
      <alignment horizontal="right" wrapText="1"/>
    </xf>
    <xf numFmtId="170" fontId="10" fillId="2" borderId="1" xfId="21" applyNumberFormat="1" applyFont="1" applyFill="1" applyBorder="1" applyAlignment="1">
      <alignment horizontal="right" wrapText="1"/>
    </xf>
    <xf numFmtId="169" fontId="4" fillId="2" borderId="1" xfId="21" applyNumberFormat="1" applyFont="1" applyFill="1" applyBorder="1" applyAlignment="1">
      <alignment horizontal="right" wrapText="1"/>
    </xf>
    <xf numFmtId="0" fontId="10" fillId="2" borderId="2" xfId="23" applyFont="1" applyFill="1" applyBorder="1" applyAlignment="1">
      <alignment vertical="center"/>
    </xf>
    <xf numFmtId="169" fontId="4" fillId="2" borderId="2" xfId="21" applyNumberFormat="1" applyFont="1" applyFill="1" applyBorder="1" applyAlignment="1">
      <alignment horizontal="right" vertical="center" wrapText="1"/>
    </xf>
    <xf numFmtId="169" fontId="10" fillId="2" borderId="2" xfId="21" applyNumberFormat="1" applyFont="1" applyFill="1" applyBorder="1" applyAlignment="1">
      <alignment horizontal="right" vertical="center" wrapText="1"/>
    </xf>
    <xf numFmtId="170" fontId="10" fillId="2" borderId="2" xfId="21" applyNumberFormat="1" applyFont="1" applyFill="1" applyBorder="1" applyAlignment="1">
      <alignment horizontal="right" vertical="center" wrapText="1"/>
    </xf>
    <xf numFmtId="0" fontId="10" fillId="2" borderId="2" xfId="21" applyFont="1" applyFill="1" applyBorder="1" applyAlignment="1">
      <alignment horizontal="right" vertical="center" wrapText="1"/>
    </xf>
    <xf numFmtId="0" fontId="2" fillId="0" borderId="0" xfId="34" applyFont="1" applyAlignment="1">
      <alignment horizontal="left" vertical="center"/>
    </xf>
    <xf numFmtId="168" fontId="10" fillId="3" borderId="0" xfId="30" applyNumberFormat="1" applyFont="1" applyFill="1" applyAlignment="1">
      <alignment horizontal="right" vertical="center"/>
    </xf>
    <xf numFmtId="168" fontId="2" fillId="0" borderId="0" xfId="35" applyNumberFormat="1" applyFont="1" applyAlignment="1">
      <alignment horizontal="right" vertical="center"/>
    </xf>
    <xf numFmtId="170" fontId="10" fillId="0" borderId="0" xfId="36" applyNumberFormat="1" applyFont="1" applyFill="1" applyBorder="1" applyAlignment="1" applyProtection="1">
      <alignment horizontal="right" vertical="center"/>
    </xf>
    <xf numFmtId="168" fontId="10" fillId="0" borderId="0" xfId="30" applyNumberFormat="1" applyFont="1" applyAlignment="1">
      <alignment horizontal="right" vertical="center"/>
    </xf>
    <xf numFmtId="0" fontId="2" fillId="0" borderId="1" xfId="34" applyFont="1" applyBorder="1" applyAlignment="1">
      <alignment horizontal="left" vertical="center"/>
    </xf>
    <xf numFmtId="168" fontId="10" fillId="3" borderId="1" xfId="30" applyNumberFormat="1" applyFont="1" applyFill="1" applyBorder="1" applyAlignment="1">
      <alignment horizontal="right" vertical="center"/>
    </xf>
    <xf numFmtId="168" fontId="2" fillId="0" borderId="1" xfId="35" applyNumberFormat="1" applyFont="1" applyBorder="1" applyAlignment="1">
      <alignment horizontal="right" vertical="center"/>
    </xf>
    <xf numFmtId="170" fontId="10" fillId="0" borderId="1" xfId="36" applyNumberFormat="1" applyFont="1" applyFill="1" applyBorder="1" applyAlignment="1" applyProtection="1">
      <alignment horizontal="right" vertical="center"/>
    </xf>
    <xf numFmtId="168" fontId="10" fillId="0" borderId="1" xfId="30" applyNumberFormat="1" applyFont="1" applyBorder="1" applyAlignment="1">
      <alignment horizontal="right" vertical="center"/>
    </xf>
    <xf numFmtId="0" fontId="2" fillId="0" borderId="3" xfId="37" applyFont="1" applyBorder="1" applyAlignment="1">
      <alignment vertical="center"/>
    </xf>
    <xf numFmtId="168" fontId="10" fillId="3" borderId="3" xfId="30" applyNumberFormat="1" applyFont="1" applyFill="1" applyBorder="1" applyAlignment="1">
      <alignment horizontal="right" vertical="center"/>
    </xf>
    <xf numFmtId="168" fontId="2" fillId="0" borderId="3" xfId="35" applyNumberFormat="1" applyFont="1" applyBorder="1" applyAlignment="1">
      <alignment horizontal="right" vertical="center"/>
    </xf>
    <xf numFmtId="170" fontId="10" fillId="0" borderId="3" xfId="36" applyNumberFormat="1" applyFont="1" applyFill="1" applyBorder="1" applyAlignment="1" applyProtection="1">
      <alignment horizontal="right" vertical="center"/>
    </xf>
    <xf numFmtId="168" fontId="10" fillId="0" borderId="3" xfId="30" applyNumberFormat="1" applyFont="1" applyBorder="1" applyAlignment="1">
      <alignment horizontal="right" vertical="center"/>
    </xf>
    <xf numFmtId="168" fontId="10" fillId="0" borderId="2" xfId="30" applyNumberFormat="1" applyFont="1" applyBorder="1" applyAlignment="1">
      <alignment horizontal="right" vertical="center"/>
    </xf>
    <xf numFmtId="0" fontId="10" fillId="2" borderId="2" xfId="30" applyFont="1" applyFill="1" applyBorder="1" applyAlignment="1">
      <alignment vertical="center"/>
    </xf>
    <xf numFmtId="169" fontId="4" fillId="3" borderId="2" xfId="34" applyNumberFormat="1" applyFont="1" applyFill="1" applyBorder="1" applyAlignment="1">
      <alignment horizontal="center" vertical="center" wrapText="1"/>
    </xf>
    <xf numFmtId="169" fontId="10" fillId="2" borderId="2" xfId="34" applyNumberFormat="1" applyFont="1" applyFill="1" applyBorder="1" applyAlignment="1">
      <alignment horizontal="center" vertical="center" wrapText="1"/>
    </xf>
    <xf numFmtId="0" fontId="10" fillId="2" borderId="2" xfId="34" applyFont="1" applyFill="1" applyBorder="1" applyAlignment="1">
      <alignment horizontal="center" vertical="center" wrapText="1"/>
    </xf>
    <xf numFmtId="168" fontId="10" fillId="3" borderId="1" xfId="34" applyNumberFormat="1" applyFont="1" applyFill="1" applyBorder="1" applyAlignment="1">
      <alignment horizontal="right" vertical="center"/>
    </xf>
    <xf numFmtId="168" fontId="10" fillId="2" borderId="1" xfId="34" applyNumberFormat="1" applyFont="1" applyFill="1" applyBorder="1" applyAlignment="1">
      <alignment horizontal="right" vertical="center"/>
    </xf>
    <xf numFmtId="175" fontId="10" fillId="2" borderId="1" xfId="38" applyNumberFormat="1" applyFont="1" applyFill="1" applyBorder="1" applyAlignment="1" applyProtection="1">
      <alignment horizontal="right" vertical="center"/>
    </xf>
    <xf numFmtId="168" fontId="10" fillId="3" borderId="2" xfId="34" applyNumberFormat="1" applyFont="1" applyFill="1" applyBorder="1" applyAlignment="1">
      <alignment horizontal="right" vertical="center"/>
    </xf>
    <xf numFmtId="168" fontId="10" fillId="2" borderId="2" xfId="34" applyNumberFormat="1" applyFont="1" applyFill="1" applyBorder="1" applyAlignment="1">
      <alignment horizontal="right" vertical="center"/>
    </xf>
    <xf numFmtId="175" fontId="10" fillId="2" borderId="2" xfId="38" applyNumberFormat="1" applyFont="1" applyFill="1" applyBorder="1" applyAlignment="1" applyProtection="1">
      <alignment horizontal="right" vertical="center"/>
    </xf>
    <xf numFmtId="168" fontId="4" fillId="3" borderId="3" xfId="34" applyNumberFormat="1" applyFont="1" applyFill="1" applyBorder="1" applyAlignment="1">
      <alignment horizontal="right" vertical="center"/>
    </xf>
    <xf numFmtId="168" fontId="4" fillId="2" borderId="3" xfId="34" applyNumberFormat="1" applyFont="1" applyFill="1" applyBorder="1" applyAlignment="1">
      <alignment horizontal="right" vertical="center"/>
    </xf>
    <xf numFmtId="175" fontId="4" fillId="2" borderId="3" xfId="38" applyNumberFormat="1" applyFont="1" applyFill="1" applyBorder="1" applyAlignment="1" applyProtection="1">
      <alignment horizontal="right" vertical="center"/>
    </xf>
    <xf numFmtId="0" fontId="4" fillId="0" borderId="1" xfId="39" applyFont="1" applyBorder="1" applyAlignment="1">
      <alignment wrapText="1"/>
    </xf>
    <xf numFmtId="169" fontId="10" fillId="0" borderId="1" xfId="39" applyNumberFormat="1" applyFont="1" applyBorder="1" applyAlignment="1">
      <alignment horizontal="right" wrapText="1"/>
    </xf>
    <xf numFmtId="169" fontId="4" fillId="3" borderId="1" xfId="39" applyNumberFormat="1" applyFont="1" applyFill="1" applyBorder="1" applyAlignment="1">
      <alignment horizontal="right" wrapText="1"/>
    </xf>
    <xf numFmtId="168" fontId="10" fillId="0" borderId="2" xfId="39" applyNumberFormat="1" applyFont="1" applyBorder="1" applyAlignment="1">
      <alignment horizontal="left" vertical="center"/>
    </xf>
    <xf numFmtId="168" fontId="4" fillId="3" borderId="2" xfId="39" applyNumberFormat="1" applyFont="1" applyFill="1" applyBorder="1" applyAlignment="1">
      <alignment horizontal="right" vertical="center"/>
    </xf>
    <xf numFmtId="168" fontId="10" fillId="0" borderId="2" xfId="39" applyNumberFormat="1" applyFont="1" applyBorder="1" applyAlignment="1">
      <alignment horizontal="right" vertical="center"/>
    </xf>
    <xf numFmtId="168" fontId="10" fillId="3" borderId="2" xfId="39" applyNumberFormat="1" applyFont="1" applyFill="1" applyBorder="1" applyAlignment="1">
      <alignment horizontal="right" vertical="center"/>
    </xf>
    <xf numFmtId="168" fontId="10" fillId="0" borderId="0" xfId="39" applyNumberFormat="1" applyFont="1" applyAlignment="1">
      <alignment horizontal="left" vertical="center"/>
    </xf>
    <xf numFmtId="168" fontId="4" fillId="3" borderId="0" xfId="39" quotePrefix="1" applyNumberFormat="1" applyFont="1" applyFill="1" applyAlignment="1">
      <alignment horizontal="right" vertical="center"/>
    </xf>
    <xf numFmtId="168" fontId="10" fillId="0" borderId="0" xfId="39" quotePrefix="1" applyNumberFormat="1" applyFont="1" applyAlignment="1">
      <alignment horizontal="right" vertical="center"/>
    </xf>
    <xf numFmtId="175" fontId="10" fillId="0" borderId="0" xfId="40" quotePrefix="1" applyNumberFormat="1" applyFont="1" applyFill="1" applyBorder="1" applyAlignment="1" applyProtection="1">
      <alignment horizontal="right" vertical="center"/>
    </xf>
    <xf numFmtId="168" fontId="10" fillId="0" borderId="0" xfId="39" applyNumberFormat="1" applyFont="1" applyAlignment="1">
      <alignment horizontal="right" vertical="center"/>
    </xf>
    <xf numFmtId="168" fontId="4" fillId="3" borderId="0" xfId="39" applyNumberFormat="1" applyFont="1" applyFill="1" applyAlignment="1">
      <alignment horizontal="right" vertical="center"/>
    </xf>
    <xf numFmtId="168" fontId="10" fillId="0" borderId="3" xfId="39" applyNumberFormat="1" applyFont="1" applyBorder="1" applyAlignment="1">
      <alignment horizontal="left" vertical="center"/>
    </xf>
    <xf numFmtId="168" fontId="4" fillId="3" borderId="3" xfId="39" applyNumberFormat="1" applyFont="1" applyFill="1" applyBorder="1" applyAlignment="1">
      <alignment horizontal="right" vertical="center"/>
    </xf>
    <xf numFmtId="168" fontId="10" fillId="0" borderId="3" xfId="39" applyNumberFormat="1" applyFont="1" applyBorder="1" applyAlignment="1">
      <alignment horizontal="right" vertical="center"/>
    </xf>
    <xf numFmtId="175" fontId="10" fillId="0" borderId="3" xfId="40" quotePrefix="1" applyNumberFormat="1" applyFont="1" applyFill="1" applyBorder="1" applyAlignment="1" applyProtection="1">
      <alignment horizontal="right" vertical="center"/>
    </xf>
    <xf numFmtId="168" fontId="4" fillId="3" borderId="3" xfId="39" quotePrefix="1" applyNumberFormat="1" applyFont="1" applyFill="1" applyBorder="1" applyAlignment="1">
      <alignment horizontal="right" vertical="center"/>
    </xf>
    <xf numFmtId="175" fontId="10" fillId="0" borderId="2" xfId="40" quotePrefix="1" applyNumberFormat="1" applyFont="1" applyFill="1" applyBorder="1" applyAlignment="1" applyProtection="1">
      <alignment horizontal="right" vertical="center"/>
    </xf>
    <xf numFmtId="168" fontId="10" fillId="0" borderId="1" xfId="39" applyNumberFormat="1" applyFont="1" applyBorder="1" applyAlignment="1">
      <alignment horizontal="left" vertical="center"/>
    </xf>
    <xf numFmtId="168" fontId="4" fillId="3" borderId="1" xfId="39" quotePrefix="1" applyNumberFormat="1" applyFont="1" applyFill="1" applyBorder="1" applyAlignment="1">
      <alignment horizontal="right" vertical="center"/>
    </xf>
    <xf numFmtId="168" fontId="10" fillId="0" borderId="1" xfId="39" quotePrefix="1" applyNumberFormat="1" applyFont="1" applyBorder="1" applyAlignment="1">
      <alignment horizontal="right" vertical="center"/>
    </xf>
    <xf numFmtId="175" fontId="10" fillId="0" borderId="1" xfId="40" quotePrefix="1" applyNumberFormat="1" applyFont="1" applyFill="1" applyBorder="1" applyAlignment="1" applyProtection="1">
      <alignment horizontal="right" vertical="center"/>
    </xf>
    <xf numFmtId="168" fontId="10" fillId="0" borderId="1" xfId="39" applyNumberFormat="1" applyFont="1" applyBorder="1" applyAlignment="1">
      <alignment horizontal="right" vertical="center"/>
    </xf>
    <xf numFmtId="168" fontId="4" fillId="3" borderId="1" xfId="39" applyNumberFormat="1" applyFont="1" applyFill="1" applyBorder="1" applyAlignment="1">
      <alignment horizontal="right" vertical="center"/>
    </xf>
    <xf numFmtId="0" fontId="10" fillId="0" borderId="3" xfId="39" applyFont="1" applyBorder="1" applyAlignment="1">
      <alignment vertical="center"/>
    </xf>
    <xf numFmtId="168" fontId="10" fillId="3" borderId="3" xfId="39" applyNumberFormat="1" applyFont="1" applyFill="1" applyBorder="1" applyAlignment="1">
      <alignment horizontal="right" vertical="center"/>
    </xf>
    <xf numFmtId="0" fontId="4" fillId="3" borderId="1" xfId="41" applyFont="1" applyFill="1" applyBorder="1" applyAlignment="1">
      <alignment horizontal="right" wrapText="1"/>
    </xf>
    <xf numFmtId="0" fontId="10" fillId="0" borderId="1" xfId="41" applyFont="1" applyBorder="1" applyAlignment="1">
      <alignment horizontal="right" wrapText="1"/>
    </xf>
    <xf numFmtId="168" fontId="4" fillId="0" borderId="2" xfId="41" applyNumberFormat="1" applyFont="1" applyBorder="1" applyAlignment="1">
      <alignment horizontal="left" vertical="center"/>
    </xf>
    <xf numFmtId="168" fontId="4" fillId="3" borderId="2" xfId="41" applyNumberFormat="1" applyFont="1" applyFill="1" applyBorder="1" applyAlignment="1">
      <alignment horizontal="right" vertical="center"/>
    </xf>
    <xf numFmtId="168" fontId="10" fillId="0" borderId="2" xfId="41" applyNumberFormat="1" applyFont="1" applyBorder="1" applyAlignment="1">
      <alignment horizontal="right" vertical="center"/>
    </xf>
    <xf numFmtId="168" fontId="10" fillId="0" borderId="0" xfId="41" applyNumberFormat="1" applyFont="1" applyAlignment="1">
      <alignment horizontal="left" vertical="center"/>
    </xf>
    <xf numFmtId="168" fontId="10" fillId="3" borderId="0" xfId="41" applyNumberFormat="1" applyFont="1" applyFill="1" applyAlignment="1">
      <alignment horizontal="right" vertical="center"/>
    </xf>
    <xf numFmtId="168" fontId="10" fillId="0" borderId="0" xfId="41" applyNumberFormat="1" applyFont="1" applyAlignment="1">
      <alignment horizontal="right" vertical="center"/>
    </xf>
    <xf numFmtId="168" fontId="10" fillId="3" borderId="1" xfId="41" applyNumberFormat="1" applyFont="1" applyFill="1" applyBorder="1" applyAlignment="1">
      <alignment horizontal="right" vertical="center"/>
    </xf>
    <xf numFmtId="168" fontId="10" fillId="0" borderId="1" xfId="41" applyNumberFormat="1" applyFont="1" applyBorder="1" applyAlignment="1">
      <alignment horizontal="right" vertical="center"/>
    </xf>
    <xf numFmtId="168" fontId="10" fillId="0" borderId="3" xfId="41" applyNumberFormat="1" applyFont="1" applyBorder="1" applyAlignment="1">
      <alignment horizontal="left" vertical="center"/>
    </xf>
    <xf numFmtId="168" fontId="10" fillId="3" borderId="3" xfId="41" applyNumberFormat="1" applyFont="1" applyFill="1" applyBorder="1" applyAlignment="1">
      <alignment horizontal="right" vertical="center"/>
    </xf>
    <xf numFmtId="168" fontId="10" fillId="0" borderId="3" xfId="41" applyNumberFormat="1" applyFont="1" applyBorder="1" applyAlignment="1">
      <alignment horizontal="right" vertical="center"/>
    </xf>
    <xf numFmtId="168" fontId="10" fillId="0" borderId="2" xfId="41" applyNumberFormat="1" applyFont="1" applyBorder="1" applyAlignment="1">
      <alignment horizontal="left" vertical="center"/>
    </xf>
    <xf numFmtId="168" fontId="10" fillId="3" borderId="2" xfId="41" applyNumberFormat="1" applyFont="1" applyFill="1" applyBorder="1" applyAlignment="1">
      <alignment horizontal="right" vertical="center"/>
    </xf>
    <xf numFmtId="168" fontId="10" fillId="0" borderId="0" xfId="17" applyNumberFormat="1" applyFont="1" applyAlignment="1">
      <alignment horizontal="left"/>
    </xf>
    <xf numFmtId="168" fontId="4" fillId="3" borderId="1" xfId="41" applyNumberFormat="1" applyFont="1" applyFill="1" applyBorder="1" applyAlignment="1">
      <alignment horizontal="right" vertical="center"/>
    </xf>
    <xf numFmtId="168" fontId="4" fillId="0" borderId="1" xfId="41" applyNumberFormat="1" applyFont="1" applyBorder="1" applyAlignment="1">
      <alignment horizontal="right" vertical="center"/>
    </xf>
    <xf numFmtId="0" fontId="10" fillId="0" borderId="0" xfId="41" applyFont="1" applyAlignment="1">
      <alignment vertical="center"/>
    </xf>
    <xf numFmtId="171" fontId="10" fillId="3" borderId="1" xfId="41" applyNumberFormat="1" applyFont="1" applyFill="1" applyBorder="1" applyAlignment="1">
      <alignment horizontal="right" vertical="center"/>
    </xf>
    <xf numFmtId="171" fontId="10" fillId="0" borderId="1" xfId="41" applyNumberFormat="1" applyFont="1" applyBorder="1" applyAlignment="1">
      <alignment horizontal="right" vertical="center"/>
    </xf>
    <xf numFmtId="168" fontId="22" fillId="3" borderId="2" xfId="41" applyNumberFormat="1" applyFont="1" applyFill="1" applyBorder="1" applyAlignment="1">
      <alignment horizontal="right" vertical="center"/>
    </xf>
    <xf numFmtId="168" fontId="22" fillId="0" borderId="2" xfId="41" applyNumberFormat="1" applyFont="1" applyBorder="1" applyAlignment="1">
      <alignment horizontal="right" vertical="center"/>
    </xf>
    <xf numFmtId="168" fontId="10" fillId="3" borderId="1" xfId="41" quotePrefix="1" applyNumberFormat="1" applyFont="1" applyFill="1" applyBorder="1" applyAlignment="1">
      <alignment horizontal="right" vertical="center"/>
    </xf>
    <xf numFmtId="168" fontId="10" fillId="0" borderId="1" xfId="41" quotePrefix="1" applyNumberFormat="1" applyFont="1" applyBorder="1" applyAlignment="1">
      <alignment horizontal="right" vertical="center"/>
    </xf>
    <xf numFmtId="0" fontId="3" fillId="0" borderId="0" xfId="0" applyFont="1"/>
    <xf numFmtId="169" fontId="4" fillId="2" borderId="0" xfId="3" applyNumberFormat="1" applyFont="1" applyFill="1" applyAlignment="1">
      <alignment horizontal="right" wrapText="1"/>
    </xf>
    <xf numFmtId="0" fontId="10" fillId="2" borderId="1" xfId="42" applyFont="1" applyFill="1" applyBorder="1"/>
    <xf numFmtId="0" fontId="4" fillId="3" borderId="1" xfId="42" applyFont="1" applyFill="1" applyBorder="1" applyAlignment="1">
      <alignment horizontal="right" wrapText="1"/>
    </xf>
    <xf numFmtId="0" fontId="10" fillId="2" borderId="1" xfId="42" applyFont="1" applyFill="1" applyBorder="1" applyAlignment="1">
      <alignment horizontal="right" wrapText="1"/>
    </xf>
    <xf numFmtId="1" fontId="10" fillId="2" borderId="1" xfId="42" applyNumberFormat="1" applyFont="1" applyFill="1" applyBorder="1" applyAlignment="1">
      <alignment horizontal="right" wrapText="1"/>
    </xf>
    <xf numFmtId="0" fontId="10" fillId="2" borderId="2" xfId="42" applyFont="1" applyFill="1" applyBorder="1" applyAlignment="1">
      <alignment vertical="center"/>
    </xf>
    <xf numFmtId="0" fontId="4" fillId="3" borderId="2" xfId="42" applyFont="1" applyFill="1" applyBorder="1" applyAlignment="1">
      <alignment horizontal="right" vertical="center"/>
    </xf>
    <xf numFmtId="0" fontId="10" fillId="2" borderId="2" xfId="42" applyFont="1" applyFill="1" applyBorder="1" applyAlignment="1">
      <alignment horizontal="right" vertical="center"/>
    </xf>
    <xf numFmtId="0" fontId="10" fillId="2" borderId="0" xfId="42" applyFont="1" applyFill="1" applyAlignment="1">
      <alignment vertical="center"/>
    </xf>
    <xf numFmtId="168" fontId="10" fillId="3" borderId="0" xfId="42" applyNumberFormat="1" applyFont="1" applyFill="1" applyAlignment="1">
      <alignment horizontal="right" vertical="center"/>
    </xf>
    <xf numFmtId="168" fontId="10" fillId="0" borderId="0" xfId="42" applyNumberFormat="1" applyFont="1" applyAlignment="1">
      <alignment horizontal="right" vertical="center"/>
    </xf>
    <xf numFmtId="168" fontId="10" fillId="2" borderId="0" xfId="42" applyNumberFormat="1" applyFont="1" applyFill="1" applyAlignment="1">
      <alignment horizontal="right" vertical="center"/>
    </xf>
    <xf numFmtId="0" fontId="4" fillId="2" borderId="0" xfId="42" applyFont="1" applyFill="1" applyAlignment="1">
      <alignment vertical="center"/>
    </xf>
    <xf numFmtId="0" fontId="13" fillId="2" borderId="0" xfId="42" applyFont="1" applyFill="1" applyAlignment="1">
      <alignment vertical="center"/>
    </xf>
    <xf numFmtId="0" fontId="10" fillId="0" borderId="0" xfId="42" applyFont="1" applyAlignment="1">
      <alignment vertical="center"/>
    </xf>
    <xf numFmtId="0" fontId="10" fillId="0" borderId="1" xfId="42" applyFont="1" applyBorder="1" applyAlignment="1">
      <alignment vertical="center"/>
    </xf>
    <xf numFmtId="168" fontId="10" fillId="3" borderId="1" xfId="42" applyNumberFormat="1" applyFont="1" applyFill="1" applyBorder="1" applyAlignment="1">
      <alignment horizontal="right" vertical="center"/>
    </xf>
    <xf numFmtId="168" fontId="10" fillId="0" borderId="1" xfId="42" applyNumberFormat="1" applyFont="1" applyBorder="1" applyAlignment="1">
      <alignment horizontal="right" vertical="center"/>
    </xf>
    <xf numFmtId="0" fontId="10" fillId="0" borderId="3" xfId="42" applyFont="1" applyBorder="1" applyAlignment="1">
      <alignment vertical="center"/>
    </xf>
    <xf numFmtId="168" fontId="10" fillId="3" borderId="3" xfId="42" applyNumberFormat="1" applyFont="1" applyFill="1" applyBorder="1" applyAlignment="1">
      <alignment horizontal="right" vertical="center"/>
    </xf>
    <xf numFmtId="168" fontId="10" fillId="0" borderId="3" xfId="42" applyNumberFormat="1" applyFont="1" applyBorder="1" applyAlignment="1">
      <alignment horizontal="right" vertical="center"/>
    </xf>
    <xf numFmtId="0" fontId="10" fillId="0" borderId="2" xfId="42" applyFont="1" applyBorder="1" applyAlignment="1">
      <alignment vertical="center"/>
    </xf>
    <xf numFmtId="168" fontId="10" fillId="3" borderId="2" xfId="42" applyNumberFormat="1" applyFont="1" applyFill="1" applyBorder="1" applyAlignment="1">
      <alignment horizontal="right" vertical="center"/>
    </xf>
    <xf numFmtId="168" fontId="10" fillId="0" borderId="2" xfId="42" applyNumberFormat="1" applyFont="1" applyBorder="1" applyAlignment="1">
      <alignment horizontal="right" vertical="center"/>
    </xf>
    <xf numFmtId="0" fontId="13" fillId="0" borderId="0" xfId="42" applyFont="1" applyAlignment="1">
      <alignment vertical="center"/>
    </xf>
    <xf numFmtId="0" fontId="10" fillId="0" borderId="1" xfId="42" applyFont="1" applyBorder="1" applyAlignment="1">
      <alignment horizontal="left" vertical="center"/>
    </xf>
    <xf numFmtId="0" fontId="4" fillId="0" borderId="3" xfId="42" applyFont="1" applyBorder="1" applyAlignment="1">
      <alignment vertical="center"/>
    </xf>
    <xf numFmtId="168" fontId="4" fillId="3" borderId="3" xfId="42" applyNumberFormat="1" applyFont="1" applyFill="1" applyBorder="1" applyAlignment="1">
      <alignment horizontal="right" vertical="center"/>
    </xf>
    <xf numFmtId="168" fontId="4" fillId="0" borderId="3" xfId="42" applyNumberFormat="1" applyFont="1" applyBorder="1" applyAlignment="1">
      <alignment horizontal="right" vertical="center"/>
    </xf>
    <xf numFmtId="0" fontId="10" fillId="0" borderId="2" xfId="42" applyFont="1" applyBorder="1"/>
    <xf numFmtId="168" fontId="10" fillId="0" borderId="2" xfId="42" applyNumberFormat="1" applyFont="1" applyBorder="1"/>
    <xf numFmtId="0" fontId="10" fillId="0" borderId="1" xfId="41" applyFont="1" applyBorder="1" applyAlignment="1">
      <alignment wrapText="1"/>
    </xf>
    <xf numFmtId="168" fontId="13" fillId="0" borderId="0" xfId="41" applyNumberFormat="1" applyFont="1" applyAlignment="1">
      <alignment horizontal="left" vertical="center"/>
    </xf>
    <xf numFmtId="168" fontId="4" fillId="3" borderId="0" xfId="41" applyNumberFormat="1" applyFont="1" applyFill="1" applyAlignment="1">
      <alignment horizontal="right" vertical="center"/>
    </xf>
    <xf numFmtId="168" fontId="10" fillId="0" borderId="0" xfId="25" applyNumberFormat="1" applyFont="1" applyAlignment="1">
      <alignment horizontal="left" vertical="center"/>
    </xf>
    <xf numFmtId="168" fontId="10" fillId="0" borderId="1" xfId="25" applyNumberFormat="1" applyFont="1" applyBorder="1" applyAlignment="1">
      <alignment horizontal="left" vertical="center"/>
    </xf>
    <xf numFmtId="168" fontId="10" fillId="0" borderId="3" xfId="25" applyNumberFormat="1" applyFont="1" applyBorder="1" applyAlignment="1">
      <alignment horizontal="left" vertical="center"/>
    </xf>
    <xf numFmtId="168" fontId="10" fillId="0" borderId="2" xfId="25" applyNumberFormat="1" applyFont="1" applyBorder="1" applyAlignment="1">
      <alignment horizontal="left" vertical="center"/>
    </xf>
    <xf numFmtId="168" fontId="4" fillId="3" borderId="3" xfId="41" applyNumberFormat="1" applyFont="1" applyFill="1" applyBorder="1" applyAlignment="1">
      <alignment horizontal="right" vertical="center"/>
    </xf>
    <xf numFmtId="168" fontId="4" fillId="0" borderId="3" xfId="25" applyNumberFormat="1" applyFont="1" applyBorder="1" applyAlignment="1">
      <alignment horizontal="left" vertical="center"/>
    </xf>
    <xf numFmtId="168" fontId="4" fillId="0" borderId="3" xfId="41" applyNumberFormat="1" applyFont="1" applyBorder="1" applyAlignment="1">
      <alignment horizontal="right" vertical="center"/>
    </xf>
    <xf numFmtId="168" fontId="4" fillId="0" borderId="2" xfId="25" applyNumberFormat="1" applyFont="1" applyBorder="1" applyAlignment="1">
      <alignment horizontal="left" vertical="center"/>
    </xf>
    <xf numFmtId="168" fontId="4" fillId="0" borderId="2" xfId="41" applyNumberFormat="1" applyFont="1" applyBorder="1" applyAlignment="1">
      <alignment horizontal="right" vertical="center"/>
    </xf>
    <xf numFmtId="168" fontId="4" fillId="0" borderId="0" xfId="25" applyNumberFormat="1" applyFont="1" applyAlignment="1">
      <alignment horizontal="left" vertical="center"/>
    </xf>
    <xf numFmtId="168" fontId="4" fillId="0" borderId="0" xfId="41" applyNumberFormat="1" applyFont="1" applyAlignment="1">
      <alignment horizontal="right" vertical="center"/>
    </xf>
    <xf numFmtId="0" fontId="10" fillId="0" borderId="2" xfId="41" applyFont="1" applyBorder="1" applyAlignment="1">
      <alignment vertical="center" wrapText="1"/>
    </xf>
    <xf numFmtId="0" fontId="4" fillId="3" borderId="2" xfId="41" applyFont="1" applyFill="1" applyBorder="1" applyAlignment="1">
      <alignment horizontal="right" vertical="center" wrapText="1"/>
    </xf>
    <xf numFmtId="0" fontId="10" fillId="0" borderId="2" xfId="41" applyFont="1" applyBorder="1" applyAlignment="1">
      <alignment horizontal="right" vertical="center" wrapText="1"/>
    </xf>
    <xf numFmtId="168" fontId="13" fillId="0" borderId="0" xfId="25" applyNumberFormat="1" applyFont="1" applyAlignment="1">
      <alignment horizontal="left" vertical="center"/>
    </xf>
    <xf numFmtId="0" fontId="10" fillId="0" borderId="2" xfId="25" applyFont="1" applyBorder="1" applyAlignment="1">
      <alignment vertical="center"/>
    </xf>
    <xf numFmtId="168" fontId="10" fillId="3" borderId="1" xfId="17" applyNumberFormat="1" applyFont="1" applyFill="1" applyBorder="1" applyAlignment="1">
      <alignment horizontal="right" vertical="center"/>
    </xf>
    <xf numFmtId="168" fontId="10" fillId="0" borderId="1" xfId="17" applyNumberFormat="1" applyFont="1" applyBorder="1" applyAlignment="1">
      <alignment horizontal="right" vertical="center"/>
    </xf>
    <xf numFmtId="0" fontId="10" fillId="0" borderId="1" xfId="43" applyFont="1" applyBorder="1"/>
    <xf numFmtId="0" fontId="4" fillId="5" borderId="1" xfId="44" applyFont="1" applyFill="1" applyBorder="1" applyAlignment="1">
      <alignment horizontal="right" wrapText="1"/>
    </xf>
    <xf numFmtId="0" fontId="10" fillId="0" borderId="1" xfId="44" applyFont="1" applyBorder="1" applyAlignment="1">
      <alignment horizontal="right" wrapText="1"/>
    </xf>
    <xf numFmtId="0" fontId="10" fillId="0" borderId="2" xfId="43" applyFont="1" applyBorder="1" applyAlignment="1">
      <alignment vertical="center"/>
    </xf>
    <xf numFmtId="0" fontId="10" fillId="5" borderId="2" xfId="43" applyFont="1" applyFill="1" applyBorder="1" applyAlignment="1">
      <alignment vertical="center"/>
    </xf>
    <xf numFmtId="0" fontId="13" fillId="0" borderId="0" xfId="43" applyFont="1" applyAlignment="1">
      <alignment vertical="center"/>
    </xf>
    <xf numFmtId="0" fontId="13" fillId="5" borderId="0" xfId="43" applyFont="1" applyFill="1" applyAlignment="1">
      <alignment vertical="center"/>
    </xf>
    <xf numFmtId="0" fontId="17" fillId="0" borderId="0" xfId="43" applyFont="1" applyAlignment="1">
      <alignment vertical="center"/>
    </xf>
    <xf numFmtId="0" fontId="10" fillId="0" borderId="0" xfId="43" applyFont="1" applyAlignment="1">
      <alignment vertical="center"/>
    </xf>
    <xf numFmtId="164" fontId="10" fillId="5" borderId="0" xfId="43" applyNumberFormat="1" applyFont="1" applyFill="1" applyAlignment="1">
      <alignment vertical="center"/>
    </xf>
    <xf numFmtId="164" fontId="10" fillId="0" borderId="0" xfId="43" applyNumberFormat="1" applyFont="1" applyAlignment="1">
      <alignment vertical="center"/>
    </xf>
    <xf numFmtId="0" fontId="10" fillId="0" borderId="1" xfId="43" applyFont="1" applyBorder="1" applyAlignment="1">
      <alignment vertical="center"/>
    </xf>
    <xf numFmtId="164" fontId="10" fillId="5" borderId="1" xfId="43" applyNumberFormat="1" applyFont="1" applyFill="1" applyBorder="1" applyAlignment="1">
      <alignment vertical="center"/>
    </xf>
    <xf numFmtId="164" fontId="10" fillId="0" borderId="1" xfId="43" applyNumberFormat="1" applyFont="1" applyBorder="1" applyAlignment="1">
      <alignment vertical="center"/>
    </xf>
    <xf numFmtId="0" fontId="10" fillId="0" borderId="3" xfId="43" applyFont="1" applyBorder="1" applyAlignment="1">
      <alignment vertical="center"/>
    </xf>
    <xf numFmtId="164" fontId="10" fillId="5" borderId="3" xfId="43" applyNumberFormat="1" applyFont="1" applyFill="1" applyBorder="1" applyAlignment="1">
      <alignment vertical="center"/>
    </xf>
    <xf numFmtId="164" fontId="10" fillId="0" borderId="3" xfId="43" applyNumberFormat="1" applyFont="1" applyBorder="1" applyAlignment="1">
      <alignment vertical="center"/>
    </xf>
    <xf numFmtId="164" fontId="10" fillId="5" borderId="2" xfId="43" applyNumberFormat="1" applyFont="1" applyFill="1" applyBorder="1" applyAlignment="1">
      <alignment vertical="center"/>
    </xf>
    <xf numFmtId="164" fontId="10" fillId="0" borderId="2" xfId="43" applyNumberFormat="1" applyFont="1" applyBorder="1" applyAlignment="1">
      <alignment vertical="center"/>
    </xf>
    <xf numFmtId="164" fontId="10" fillId="0" borderId="0" xfId="43" applyNumberFormat="1" applyFont="1" applyAlignment="1">
      <alignment horizontal="right" vertical="center"/>
    </xf>
    <xf numFmtId="164" fontId="10" fillId="5" borderId="0" xfId="43" quotePrefix="1" applyNumberFormat="1" applyFont="1" applyFill="1" applyAlignment="1">
      <alignment horizontal="right" vertical="center"/>
    </xf>
    <xf numFmtId="164" fontId="10" fillId="0" borderId="0" xfId="43" quotePrefix="1" applyNumberFormat="1" applyFont="1" applyAlignment="1">
      <alignment horizontal="right" vertical="center"/>
    </xf>
    <xf numFmtId="164" fontId="10" fillId="5" borderId="1" xfId="43" quotePrefix="1" applyNumberFormat="1" applyFont="1" applyFill="1" applyBorder="1" applyAlignment="1">
      <alignment horizontal="right" vertical="center"/>
    </xf>
    <xf numFmtId="164" fontId="10" fillId="0" borderId="1" xfId="43" quotePrefix="1" applyNumberFormat="1" applyFont="1" applyBorder="1" applyAlignment="1">
      <alignment horizontal="right" vertical="center"/>
    </xf>
    <xf numFmtId="167" fontId="10" fillId="5" borderId="3" xfId="43" applyNumberFormat="1" applyFont="1" applyFill="1" applyBorder="1" applyAlignment="1">
      <alignment vertical="center"/>
    </xf>
    <xf numFmtId="167" fontId="10" fillId="0" borderId="3" xfId="43" applyNumberFormat="1" applyFont="1" applyBorder="1" applyAlignment="1">
      <alignment vertical="center"/>
    </xf>
    <xf numFmtId="0" fontId="10" fillId="0" borderId="1" xfId="43" applyFont="1" applyBorder="1" applyAlignment="1">
      <alignment vertical="center" wrapText="1"/>
    </xf>
    <xf numFmtId="0" fontId="10" fillId="0" borderId="2" xfId="43" applyFont="1" applyBorder="1" applyAlignment="1">
      <alignment vertical="center" wrapText="1"/>
    </xf>
    <xf numFmtId="0" fontId="4" fillId="0" borderId="1" xfId="43" applyFont="1" applyBorder="1" applyAlignment="1">
      <alignment vertical="center"/>
    </xf>
    <xf numFmtId="164" fontId="4" fillId="5" borderId="1" xfId="43" applyNumberFormat="1" applyFont="1" applyFill="1" applyBorder="1" applyAlignment="1">
      <alignment vertical="center"/>
    </xf>
    <xf numFmtId="164" fontId="4" fillId="0" borderId="1" xfId="43" applyNumberFormat="1" applyFont="1" applyBorder="1" applyAlignment="1">
      <alignment vertical="center"/>
    </xf>
    <xf numFmtId="0" fontId="4" fillId="0" borderId="3" xfId="43" applyFont="1" applyBorder="1" applyAlignment="1">
      <alignment vertical="center"/>
    </xf>
    <xf numFmtId="164" fontId="4" fillId="5" borderId="3" xfId="43" applyNumberFormat="1" applyFont="1" applyFill="1" applyBorder="1" applyAlignment="1">
      <alignment vertical="center"/>
    </xf>
    <xf numFmtId="164" fontId="4" fillId="0" borderId="3" xfId="43" applyNumberFormat="1" applyFont="1" applyBorder="1" applyAlignment="1">
      <alignment vertical="center"/>
    </xf>
    <xf numFmtId="168" fontId="10" fillId="0" borderId="2" xfId="3" applyNumberFormat="1" applyFont="1" applyBorder="1" applyAlignment="1">
      <alignment horizontal="left"/>
    </xf>
    <xf numFmtId="168" fontId="4" fillId="0" borderId="2" xfId="3" applyNumberFormat="1" applyFont="1" applyBorder="1" applyAlignment="1">
      <alignment horizontal="right"/>
    </xf>
    <xf numFmtId="168" fontId="10" fillId="0" borderId="2" xfId="3" applyNumberFormat="1" applyFont="1" applyBorder="1" applyAlignment="1">
      <alignment horizontal="right"/>
    </xf>
    <xf numFmtId="176" fontId="10" fillId="0" borderId="2" xfId="4" applyNumberFormat="1" applyFont="1" applyFill="1" applyBorder="1" applyAlignment="1" applyProtection="1">
      <alignment horizontal="right"/>
    </xf>
    <xf numFmtId="175" fontId="10" fillId="0" borderId="2" xfId="4" applyNumberFormat="1" applyFont="1" applyFill="1" applyBorder="1" applyAlignment="1" applyProtection="1">
      <alignment horizontal="right"/>
    </xf>
    <xf numFmtId="0" fontId="10" fillId="2" borderId="1" xfId="45" applyFont="1" applyFill="1" applyBorder="1"/>
    <xf numFmtId="0" fontId="10" fillId="2" borderId="1" xfId="45" applyFont="1" applyFill="1" applyBorder="1" applyAlignment="1">
      <alignment horizontal="right" wrapText="1"/>
    </xf>
    <xf numFmtId="0" fontId="10" fillId="2" borderId="2" xfId="45" applyFont="1" applyFill="1" applyBorder="1" applyAlignment="1">
      <alignment vertical="center"/>
    </xf>
    <xf numFmtId="168" fontId="4" fillId="2" borderId="2" xfId="46" applyNumberFormat="1" applyFont="1" applyFill="1" applyBorder="1" applyAlignment="1">
      <alignment vertical="center"/>
    </xf>
    <xf numFmtId="168" fontId="10" fillId="2" borderId="2" xfId="45" applyNumberFormat="1" applyFont="1" applyFill="1" applyBorder="1" applyAlignment="1">
      <alignment vertical="center"/>
    </xf>
    <xf numFmtId="0" fontId="10" fillId="2" borderId="1" xfId="45" applyFont="1" applyFill="1" applyBorder="1" applyAlignment="1">
      <alignment vertical="center"/>
    </xf>
    <xf numFmtId="168" fontId="10" fillId="2" borderId="1" xfId="46" applyNumberFormat="1" applyFont="1" applyFill="1" applyBorder="1" applyAlignment="1">
      <alignment vertical="center"/>
    </xf>
    <xf numFmtId="0" fontId="17" fillId="2" borderId="2" xfId="45" applyFont="1" applyFill="1" applyBorder="1" applyAlignment="1">
      <alignment vertical="center"/>
    </xf>
    <xf numFmtId="168" fontId="10" fillId="2" borderId="2" xfId="46" applyNumberFormat="1" applyFont="1" applyFill="1" applyBorder="1" applyAlignment="1">
      <alignment vertical="center"/>
    </xf>
    <xf numFmtId="0" fontId="13" fillId="2" borderId="0" xfId="45" applyFont="1" applyFill="1" applyAlignment="1">
      <alignment vertical="center"/>
    </xf>
    <xf numFmtId="168" fontId="10" fillId="2" borderId="0" xfId="46" applyNumberFormat="1" applyFont="1" applyFill="1" applyBorder="1" applyAlignment="1">
      <alignment vertical="center"/>
    </xf>
    <xf numFmtId="0" fontId="10" fillId="2" borderId="0" xfId="45" applyFont="1" applyFill="1" applyAlignment="1">
      <alignment vertical="center"/>
    </xf>
    <xf numFmtId="168" fontId="10" fillId="2" borderId="0" xfId="46" applyNumberFormat="1" applyFont="1" applyFill="1" applyBorder="1" applyAlignment="1">
      <alignment horizontal="right" vertical="center"/>
    </xf>
    <xf numFmtId="0" fontId="10" fillId="2" borderId="0" xfId="45" applyFont="1" applyFill="1" applyAlignment="1">
      <alignment vertical="center" wrapText="1"/>
    </xf>
    <xf numFmtId="0" fontId="10" fillId="2" borderId="0" xfId="45" applyFont="1" applyFill="1" applyAlignment="1">
      <alignment horizontal="left" vertical="center" wrapText="1"/>
    </xf>
    <xf numFmtId="168" fontId="10" fillId="2" borderId="0" xfId="46" quotePrefix="1" applyNumberFormat="1" applyFont="1" applyFill="1" applyAlignment="1">
      <alignment horizontal="right" vertical="center"/>
    </xf>
    <xf numFmtId="168" fontId="10" fillId="2" borderId="1" xfId="46" applyNumberFormat="1" applyFont="1" applyFill="1" applyBorder="1" applyAlignment="1">
      <alignment horizontal="right" vertical="center"/>
    </xf>
    <xf numFmtId="0" fontId="10" fillId="2" borderId="3" xfId="45" applyFont="1" applyFill="1" applyBorder="1" applyAlignment="1">
      <alignment vertical="center"/>
    </xf>
    <xf numFmtId="167" fontId="10" fillId="2" borderId="3" xfId="2" applyNumberFormat="1" applyFont="1" applyFill="1" applyBorder="1" applyAlignment="1">
      <alignment horizontal="right" vertical="center"/>
    </xf>
    <xf numFmtId="168" fontId="10" fillId="2" borderId="2" xfId="46" applyNumberFormat="1" applyFont="1" applyFill="1" applyBorder="1" applyAlignment="1">
      <alignment horizontal="right" vertical="center"/>
    </xf>
    <xf numFmtId="0" fontId="10" fillId="2" borderId="2" xfId="45" applyFont="1" applyFill="1" applyBorder="1" applyAlignment="1">
      <alignment horizontal="right" vertical="center"/>
    </xf>
    <xf numFmtId="173" fontId="10" fillId="2" borderId="0" xfId="47" applyNumberFormat="1" applyFont="1" applyFill="1" applyBorder="1" applyAlignment="1">
      <alignment horizontal="right" vertical="center"/>
    </xf>
    <xf numFmtId="168" fontId="10" fillId="0" borderId="0" xfId="46" applyNumberFormat="1" applyFont="1" applyFill="1" applyBorder="1" applyAlignment="1">
      <alignment horizontal="right" vertical="center"/>
    </xf>
    <xf numFmtId="0" fontId="10" fillId="2" borderId="1" xfId="45" applyFont="1" applyFill="1" applyBorder="1" applyAlignment="1">
      <alignment horizontal="left" vertical="center" wrapText="1"/>
    </xf>
    <xf numFmtId="168" fontId="10" fillId="2" borderId="1" xfId="46" quotePrefix="1" applyNumberFormat="1" applyFont="1" applyFill="1" applyBorder="1" applyAlignment="1">
      <alignment horizontal="right" vertical="center"/>
    </xf>
    <xf numFmtId="0" fontId="4" fillId="2" borderId="3" xfId="45" applyFont="1" applyFill="1" applyBorder="1" applyAlignment="1">
      <alignment vertical="center"/>
    </xf>
    <xf numFmtId="168" fontId="4" fillId="2" borderId="3" xfId="46" applyNumberFormat="1" applyFont="1" applyFill="1" applyBorder="1" applyAlignment="1">
      <alignment horizontal="right" vertical="center"/>
    </xf>
    <xf numFmtId="168" fontId="4" fillId="2" borderId="3" xfId="46" applyNumberFormat="1" applyFont="1" applyFill="1" applyBorder="1" applyAlignment="1">
      <alignment vertical="center"/>
    </xf>
    <xf numFmtId="171" fontId="4" fillId="2" borderId="2" xfId="3" applyNumberFormat="1" applyFont="1" applyFill="1" applyBorder="1" applyAlignment="1">
      <alignment horizontal="right"/>
    </xf>
    <xf numFmtId="171" fontId="10" fillId="2" borderId="2" xfId="3" applyNumberFormat="1" applyFont="1" applyFill="1" applyBorder="1" applyAlignment="1">
      <alignment horizontal="right"/>
    </xf>
    <xf numFmtId="0" fontId="4" fillId="3" borderId="1" xfId="0" applyFont="1" applyFill="1" applyBorder="1" applyAlignment="1">
      <alignment horizontal="right" wrapText="1"/>
    </xf>
    <xf numFmtId="0" fontId="10" fillId="0" borderId="1" xfId="0" applyFont="1" applyBorder="1" applyAlignment="1">
      <alignment horizontal="right" wrapText="1"/>
    </xf>
    <xf numFmtId="168" fontId="10" fillId="0" borderId="2" xfId="0" applyNumberFormat="1" applyFont="1" applyBorder="1" applyAlignment="1">
      <alignment horizontal="left" vertical="center"/>
    </xf>
    <xf numFmtId="168" fontId="4" fillId="3" borderId="2" xfId="0" applyNumberFormat="1" applyFont="1" applyFill="1" applyBorder="1" applyAlignment="1">
      <alignment horizontal="right" vertical="center"/>
    </xf>
    <xf numFmtId="168" fontId="10" fillId="0" borderId="2" xfId="0" applyNumberFormat="1" applyFont="1" applyBorder="1" applyAlignment="1">
      <alignment horizontal="right" vertical="center"/>
    </xf>
    <xf numFmtId="168" fontId="4" fillId="3" borderId="0" xfId="0" applyNumberFormat="1" applyFont="1" applyFill="1" applyAlignment="1">
      <alignment horizontal="right" vertical="center"/>
    </xf>
    <xf numFmtId="168" fontId="10" fillId="0" borderId="0" xfId="0" applyNumberFormat="1" applyFont="1" applyAlignment="1">
      <alignment horizontal="right" vertical="center"/>
    </xf>
    <xf numFmtId="168" fontId="10" fillId="3" borderId="0" xfId="0" applyNumberFormat="1" applyFont="1" applyFill="1" applyAlignment="1">
      <alignment vertical="center"/>
    </xf>
    <xf numFmtId="168" fontId="10" fillId="0" borderId="0" xfId="0" applyNumberFormat="1" applyFont="1" applyAlignment="1">
      <alignment vertical="center"/>
    </xf>
    <xf numFmtId="168" fontId="10" fillId="3" borderId="1" xfId="0" applyNumberFormat="1" applyFont="1" applyFill="1" applyBorder="1" applyAlignment="1">
      <alignment vertical="center"/>
    </xf>
    <xf numFmtId="168" fontId="10" fillId="0" borderId="1" xfId="0" applyNumberFormat="1" applyFont="1" applyBorder="1" applyAlignment="1">
      <alignment vertical="center"/>
    </xf>
    <xf numFmtId="168" fontId="4" fillId="3" borderId="3" xfId="0" applyNumberFormat="1" applyFont="1" applyFill="1" applyBorder="1" applyAlignment="1">
      <alignment vertical="center"/>
    </xf>
    <xf numFmtId="168" fontId="4" fillId="0" borderId="3" xfId="0" applyNumberFormat="1" applyFont="1" applyBorder="1" applyAlignment="1">
      <alignment vertical="center"/>
    </xf>
    <xf numFmtId="0" fontId="10" fillId="0" borderId="2" xfId="0" applyFont="1" applyBorder="1" applyAlignment="1">
      <alignment vertical="center"/>
    </xf>
    <xf numFmtId="0" fontId="10" fillId="3" borderId="2" xfId="0" applyFont="1" applyFill="1" applyBorder="1" applyAlignment="1">
      <alignment vertical="center"/>
    </xf>
    <xf numFmtId="0" fontId="10" fillId="0" borderId="2" xfId="0" applyFont="1" applyBorder="1"/>
    <xf numFmtId="168" fontId="4" fillId="0" borderId="2" xfId="0" applyNumberFormat="1" applyFont="1" applyBorder="1" applyAlignment="1">
      <alignment horizontal="right"/>
    </xf>
    <xf numFmtId="168" fontId="10" fillId="0" borderId="2" xfId="0" applyNumberFormat="1" applyFont="1" applyBorder="1" applyAlignment="1">
      <alignment horizontal="right"/>
    </xf>
    <xf numFmtId="0" fontId="4" fillId="3" borderId="1" xfId="48" applyFont="1" applyFill="1" applyBorder="1" applyAlignment="1">
      <alignment horizontal="right" wrapText="1"/>
    </xf>
    <xf numFmtId="0" fontId="10" fillId="0" borderId="1" xfId="48" applyFont="1" applyBorder="1" applyAlignment="1">
      <alignment horizontal="right" wrapText="1"/>
    </xf>
    <xf numFmtId="0" fontId="10" fillId="0" borderId="2" xfId="48" applyFont="1" applyBorder="1" applyAlignment="1">
      <alignment vertical="center"/>
    </xf>
    <xf numFmtId="0" fontId="4" fillId="3" borderId="2" xfId="48" applyFont="1" applyFill="1" applyBorder="1" applyAlignment="1">
      <alignment vertical="center"/>
    </xf>
    <xf numFmtId="168" fontId="4" fillId="3" borderId="0" xfId="48" applyNumberFormat="1" applyFont="1" applyFill="1" applyAlignment="1">
      <alignment horizontal="right" vertical="center"/>
    </xf>
    <xf numFmtId="168" fontId="10" fillId="0" borderId="0" xfId="48" applyNumberFormat="1" applyFont="1" applyAlignment="1">
      <alignment horizontal="right" vertical="center"/>
    </xf>
    <xf numFmtId="168" fontId="10" fillId="3" borderId="0" xfId="48" applyNumberFormat="1" applyFont="1" applyFill="1" applyAlignment="1">
      <alignment horizontal="right" vertical="center"/>
    </xf>
    <xf numFmtId="168" fontId="10" fillId="3" borderId="1" xfId="48" applyNumberFormat="1" applyFont="1" applyFill="1" applyBorder="1" applyAlignment="1">
      <alignment horizontal="right" vertical="center"/>
    </xf>
    <xf numFmtId="168" fontId="10" fillId="0" borderId="1" xfId="48" applyNumberFormat="1" applyFont="1" applyBorder="1" applyAlignment="1">
      <alignment horizontal="right" vertical="center"/>
    </xf>
    <xf numFmtId="0" fontId="10" fillId="0" borderId="0" xfId="48" applyFont="1" applyAlignment="1">
      <alignment vertical="center" wrapText="1"/>
    </xf>
    <xf numFmtId="168" fontId="10" fillId="3" borderId="0" xfId="48" applyNumberFormat="1" applyFont="1" applyFill="1" applyAlignment="1">
      <alignment vertical="center"/>
    </xf>
    <xf numFmtId="168" fontId="10" fillId="0" borderId="0" xfId="48" applyNumberFormat="1" applyFont="1" applyAlignment="1">
      <alignment vertical="center"/>
    </xf>
    <xf numFmtId="168" fontId="10" fillId="3" borderId="3" xfId="48" applyNumberFormat="1" applyFont="1" applyFill="1" applyBorder="1" applyAlignment="1">
      <alignment horizontal="right" vertical="center"/>
    </xf>
    <xf numFmtId="168" fontId="10" fillId="0" borderId="3" xfId="48" applyNumberFormat="1" applyFont="1" applyBorder="1" applyAlignment="1">
      <alignment horizontal="right" vertical="center"/>
    </xf>
    <xf numFmtId="0" fontId="10" fillId="0" borderId="2" xfId="48" applyFont="1" applyBorder="1" applyAlignment="1">
      <alignment vertical="center" wrapText="1"/>
    </xf>
    <xf numFmtId="168" fontId="10" fillId="3" borderId="2" xfId="48" applyNumberFormat="1" applyFont="1" applyFill="1" applyBorder="1" applyAlignment="1">
      <alignment vertical="center"/>
    </xf>
    <xf numFmtId="168" fontId="10" fillId="0" borderId="2" xfId="48" applyNumberFormat="1" applyFont="1" applyBorder="1" applyAlignment="1">
      <alignment vertical="center"/>
    </xf>
    <xf numFmtId="0" fontId="12" fillId="0" borderId="0" xfId="48" applyFont="1" applyAlignment="1">
      <alignment vertical="top"/>
    </xf>
    <xf numFmtId="0" fontId="14" fillId="0" borderId="0" xfId="0" applyFont="1"/>
    <xf numFmtId="0" fontId="15" fillId="0" borderId="0" xfId="0" applyFont="1" applyAlignment="1">
      <alignment horizontal="right"/>
    </xf>
    <xf numFmtId="49" fontId="10" fillId="0" borderId="1" xfId="5" applyNumberFormat="1" applyFont="1" applyBorder="1" applyAlignment="1">
      <alignment horizontal="right"/>
    </xf>
    <xf numFmtId="49" fontId="10" fillId="0" borderId="1" xfId="5" applyNumberFormat="1" applyFont="1" applyBorder="1" applyAlignment="1">
      <alignment horizontal="right" wrapText="1"/>
    </xf>
    <xf numFmtId="0" fontId="14" fillId="0" borderId="2" xfId="0" applyFont="1" applyBorder="1"/>
    <xf numFmtId="0" fontId="10" fillId="0" borderId="2" xfId="5" applyFont="1" applyBorder="1" applyAlignment="1">
      <alignment horizontal="right"/>
    </xf>
    <xf numFmtId="172" fontId="10" fillId="0" borderId="2" xfId="5" applyNumberFormat="1" applyFont="1" applyBorder="1" applyAlignment="1">
      <alignment horizontal="right" wrapText="1"/>
    </xf>
    <xf numFmtId="168" fontId="4" fillId="0" borderId="0" xfId="48" applyNumberFormat="1" applyFont="1" applyAlignment="1">
      <alignment horizontal="right" vertical="center"/>
    </xf>
    <xf numFmtId="168" fontId="10" fillId="0" borderId="0" xfId="48" quotePrefix="1" applyNumberFormat="1" applyFont="1" applyAlignment="1">
      <alignment horizontal="right" vertical="center"/>
    </xf>
    <xf numFmtId="168" fontId="10" fillId="0" borderId="1" xfId="48" quotePrefix="1" applyNumberFormat="1" applyFont="1" applyBorder="1" applyAlignment="1">
      <alignment horizontal="right" vertical="center"/>
    </xf>
    <xf numFmtId="168" fontId="10" fillId="0" borderId="3" xfId="48" quotePrefix="1" applyNumberFormat="1" applyFont="1" applyBorder="1" applyAlignment="1">
      <alignment horizontal="right" vertical="center"/>
    </xf>
    <xf numFmtId="0" fontId="10" fillId="0" borderId="2" xfId="48" applyFont="1" applyBorder="1"/>
    <xf numFmtId="0" fontId="4" fillId="0" borderId="2" xfId="48" applyFont="1" applyBorder="1"/>
    <xf numFmtId="0" fontId="10" fillId="0" borderId="4" xfId="5" applyFont="1" applyBorder="1" applyAlignment="1">
      <alignment horizontal="right"/>
    </xf>
    <xf numFmtId="172" fontId="10" fillId="0" borderId="4" xfId="5" applyNumberFormat="1" applyFont="1" applyBorder="1" applyAlignment="1">
      <alignment horizontal="right" wrapText="1"/>
    </xf>
    <xf numFmtId="0" fontId="14" fillId="0" borderId="5" xfId="0" applyFont="1" applyBorder="1"/>
    <xf numFmtId="168" fontId="4" fillId="0" borderId="5" xfId="48" applyNumberFormat="1" applyFont="1" applyBorder="1" applyAlignment="1">
      <alignment horizontal="right" vertical="center"/>
    </xf>
    <xf numFmtId="168" fontId="10" fillId="0" borderId="5" xfId="48" applyNumberFormat="1" applyFont="1" applyBorder="1" applyAlignment="1">
      <alignment horizontal="right" vertical="center"/>
    </xf>
    <xf numFmtId="0" fontId="2" fillId="3" borderId="2" xfId="0" applyFont="1" applyFill="1" applyBorder="1" applyAlignment="1">
      <alignment vertical="center"/>
    </xf>
    <xf numFmtId="168" fontId="4" fillId="3" borderId="0" xfId="3" applyNumberFormat="1" applyFont="1" applyFill="1" applyAlignment="1">
      <alignment horizontal="right" vertical="center"/>
    </xf>
    <xf numFmtId="168" fontId="4" fillId="3" borderId="1" xfId="3" applyNumberFormat="1" applyFont="1" applyFill="1" applyBorder="1" applyAlignment="1">
      <alignment horizontal="right" vertical="center"/>
    </xf>
    <xf numFmtId="168" fontId="4" fillId="3" borderId="3" xfId="3" applyNumberFormat="1" applyFont="1" applyFill="1" applyBorder="1" applyAlignment="1">
      <alignment horizontal="right" vertical="center"/>
    </xf>
    <xf numFmtId="168" fontId="4" fillId="2" borderId="3" xfId="3" applyNumberFormat="1" applyFont="1" applyFill="1" applyBorder="1" applyAlignment="1">
      <alignment horizontal="right" vertical="center"/>
    </xf>
    <xf numFmtId="168" fontId="10" fillId="2" borderId="0" xfId="17" applyNumberFormat="1" applyFont="1" applyFill="1" applyAlignment="1">
      <alignment horizontal="left" vertical="center"/>
    </xf>
    <xf numFmtId="168" fontId="10" fillId="3" borderId="2" xfId="17" applyNumberFormat="1" applyFont="1" applyFill="1" applyBorder="1" applyAlignment="1">
      <alignment horizontal="right" vertical="center"/>
    </xf>
    <xf numFmtId="168" fontId="4" fillId="3" borderId="2" xfId="17" applyNumberFormat="1" applyFont="1" applyFill="1" applyBorder="1" applyAlignment="1">
      <alignment horizontal="right" vertical="center"/>
    </xf>
    <xf numFmtId="168" fontId="10" fillId="3" borderId="0" xfId="17" applyNumberFormat="1" applyFont="1" applyFill="1" applyAlignment="1">
      <alignment horizontal="right" vertical="center"/>
    </xf>
    <xf numFmtId="168" fontId="4" fillId="3" borderId="0" xfId="17" applyNumberFormat="1" applyFont="1" applyFill="1" applyAlignment="1">
      <alignment horizontal="right" vertical="center"/>
    </xf>
    <xf numFmtId="168" fontId="4" fillId="3" borderId="1" xfId="17" applyNumberFormat="1" applyFont="1" applyFill="1" applyBorder="1" applyAlignment="1">
      <alignment horizontal="right" vertical="center"/>
    </xf>
    <xf numFmtId="168" fontId="10" fillId="2" borderId="1" xfId="17" applyNumberFormat="1" applyFont="1" applyFill="1" applyBorder="1" applyAlignment="1">
      <alignment horizontal="right" vertical="center"/>
    </xf>
    <xf numFmtId="168" fontId="10" fillId="2" borderId="0" xfId="17" applyNumberFormat="1" applyFont="1" applyFill="1" applyAlignment="1">
      <alignment vertical="center"/>
    </xf>
    <xf numFmtId="168" fontId="4" fillId="3" borderId="2" xfId="3" applyNumberFormat="1" applyFont="1" applyFill="1" applyBorder="1" applyAlignment="1">
      <alignment horizontal="right" vertical="center" wrapText="1"/>
    </xf>
    <xf numFmtId="168" fontId="10" fillId="2" borderId="2" xfId="3" applyNumberFormat="1" applyFont="1" applyFill="1" applyBorder="1" applyAlignment="1">
      <alignment horizontal="right" vertical="center" wrapText="1"/>
    </xf>
    <xf numFmtId="169" fontId="10" fillId="0" borderId="1" xfId="3" applyNumberFormat="1" applyFont="1" applyBorder="1" applyAlignment="1">
      <alignment horizontal="right" wrapText="1"/>
    </xf>
    <xf numFmtId="0" fontId="10" fillId="0" borderId="2" xfId="3" applyFont="1" applyBorder="1" applyAlignment="1">
      <alignment vertical="center" wrapText="1"/>
    </xf>
    <xf numFmtId="169" fontId="4" fillId="3" borderId="2" xfId="3" applyNumberFormat="1" applyFont="1" applyFill="1" applyBorder="1" applyAlignment="1">
      <alignment horizontal="right" vertical="center" wrapText="1"/>
    </xf>
    <xf numFmtId="169" fontId="10" fillId="0" borderId="2" xfId="3" applyNumberFormat="1" applyFont="1" applyBorder="1" applyAlignment="1">
      <alignment horizontal="right" vertical="center" wrapText="1"/>
    </xf>
    <xf numFmtId="170" fontId="10" fillId="0" borderId="0" xfId="4" applyNumberFormat="1" applyFont="1" applyFill="1" applyBorder="1" applyAlignment="1" applyProtection="1">
      <alignment horizontal="right" vertical="center"/>
    </xf>
    <xf numFmtId="170" fontId="10" fillId="0" borderId="1" xfId="4" applyNumberFormat="1" applyFont="1" applyFill="1" applyBorder="1" applyAlignment="1" applyProtection="1">
      <alignment horizontal="right" vertical="center"/>
    </xf>
    <xf numFmtId="168" fontId="10" fillId="0" borderId="3" xfId="3" applyNumberFormat="1" applyFont="1" applyBorder="1" applyAlignment="1">
      <alignment horizontal="right" vertical="center"/>
    </xf>
    <xf numFmtId="170" fontId="10" fillId="0" borderId="3" xfId="4" applyNumberFormat="1" applyFont="1" applyFill="1" applyBorder="1" applyAlignment="1" applyProtection="1">
      <alignment horizontal="right" vertical="center"/>
    </xf>
    <xf numFmtId="170" fontId="10" fillId="0" borderId="2" xfId="4" applyNumberFormat="1" applyFont="1" applyFill="1" applyBorder="1" applyAlignment="1" applyProtection="1">
      <alignment horizontal="right" vertical="center"/>
    </xf>
    <xf numFmtId="171" fontId="4" fillId="3" borderId="3" xfId="3" applyNumberFormat="1" applyFont="1" applyFill="1" applyBorder="1" applyAlignment="1">
      <alignment horizontal="right" vertical="center"/>
    </xf>
    <xf numFmtId="171" fontId="4" fillId="0" borderId="3" xfId="3" applyNumberFormat="1" applyFont="1" applyBorder="1" applyAlignment="1">
      <alignment horizontal="right" vertical="center"/>
    </xf>
    <xf numFmtId="170" fontId="4" fillId="0" borderId="3" xfId="4" applyNumberFormat="1" applyFont="1" applyFill="1" applyBorder="1" applyAlignment="1" applyProtection="1">
      <alignment horizontal="right" vertical="center"/>
    </xf>
    <xf numFmtId="0" fontId="11" fillId="0" borderId="0" xfId="0" applyFont="1"/>
    <xf numFmtId="0" fontId="11" fillId="0" borderId="0" xfId="0" applyFont="1" applyAlignment="1">
      <alignment horizontal="right"/>
    </xf>
    <xf numFmtId="169" fontId="10" fillId="3" borderId="2" xfId="3" applyNumberFormat="1" applyFont="1" applyFill="1" applyBorder="1" applyAlignment="1">
      <alignment horizontal="right" vertical="center" wrapText="1"/>
    </xf>
    <xf numFmtId="168" fontId="4" fillId="0" borderId="3" xfId="3" applyNumberFormat="1" applyFont="1" applyBorder="1" applyAlignment="1">
      <alignment horizontal="right" vertical="center"/>
    </xf>
    <xf numFmtId="0" fontId="6" fillId="0" borderId="0" xfId="0" applyFont="1" applyAlignment="1">
      <alignment horizontal="centerContinuous"/>
    </xf>
    <xf numFmtId="0" fontId="3" fillId="3" borderId="1" xfId="0" applyFont="1" applyFill="1" applyBorder="1" applyAlignment="1">
      <alignment horizontal="right" wrapText="1"/>
    </xf>
    <xf numFmtId="0" fontId="5" fillId="0" borderId="2" xfId="0" applyFont="1" applyBorder="1" applyAlignment="1">
      <alignment wrapText="1"/>
    </xf>
    <xf numFmtId="0" fontId="5" fillId="3" borderId="2" xfId="0" applyFont="1" applyFill="1" applyBorder="1"/>
    <xf numFmtId="0" fontId="5" fillId="0" borderId="2" xfId="0" applyFont="1" applyBorder="1"/>
    <xf numFmtId="167" fontId="2" fillId="5" borderId="0" xfId="2" applyNumberFormat="1" applyFont="1" applyFill="1" applyBorder="1" applyAlignment="1">
      <alignment horizontal="right" vertical="center"/>
    </xf>
    <xf numFmtId="167" fontId="2" fillId="0" borderId="0" xfId="2" applyNumberFormat="1" applyFont="1" applyFill="1" applyBorder="1" applyAlignment="1">
      <alignment horizontal="right" vertical="center"/>
    </xf>
    <xf numFmtId="167" fontId="2" fillId="5" borderId="1" xfId="2" applyNumberFormat="1" applyFont="1" applyFill="1" applyBorder="1" applyAlignment="1">
      <alignment horizontal="right" vertical="center"/>
    </xf>
    <xf numFmtId="167" fontId="2" fillId="0" borderId="1" xfId="2" applyNumberFormat="1" applyFont="1" applyFill="1" applyBorder="1" applyAlignment="1">
      <alignment horizontal="right" vertical="center"/>
    </xf>
    <xf numFmtId="167" fontId="3" fillId="4" borderId="3" xfId="2" applyNumberFormat="1" applyFont="1" applyFill="1" applyBorder="1" applyAlignment="1">
      <alignment horizontal="right" vertical="center"/>
    </xf>
    <xf numFmtId="167" fontId="3" fillId="0" borderId="3" xfId="2" applyNumberFormat="1" applyFont="1" applyFill="1" applyBorder="1" applyAlignment="1">
      <alignment horizontal="right" vertical="center"/>
    </xf>
    <xf numFmtId="0" fontId="6" fillId="0" borderId="2" xfId="0" applyFont="1" applyBorder="1" applyAlignment="1">
      <alignment wrapText="1"/>
    </xf>
    <xf numFmtId="167" fontId="5" fillId="0" borderId="2" xfId="0" applyNumberFormat="1" applyFont="1" applyBorder="1"/>
    <xf numFmtId="0" fontId="2" fillId="0" borderId="1" xfId="0" applyFont="1" applyBorder="1" applyAlignment="1">
      <alignment horizontal="right" vertical="center" wrapText="1"/>
    </xf>
    <xf numFmtId="0" fontId="2" fillId="0" borderId="2" xfId="0" applyFont="1" applyBorder="1" applyAlignment="1">
      <alignment vertical="center" wrapText="1"/>
    </xf>
    <xf numFmtId="167" fontId="2" fillId="0" borderId="0" xfId="2" applyNumberFormat="1" applyFont="1" applyFill="1" applyAlignment="1">
      <alignment vertical="center"/>
    </xf>
    <xf numFmtId="167" fontId="2" fillId="0" borderId="1" xfId="2" applyNumberFormat="1" applyFont="1" applyFill="1" applyBorder="1" applyAlignment="1">
      <alignment vertical="center"/>
    </xf>
    <xf numFmtId="167" fontId="3" fillId="0" borderId="3" xfId="0" applyNumberFormat="1" applyFont="1" applyBorder="1" applyAlignment="1">
      <alignment vertical="center"/>
    </xf>
    <xf numFmtId="0" fontId="3" fillId="0" borderId="2" xfId="0" applyFont="1" applyBorder="1" applyAlignment="1">
      <alignment horizontal="right" vertical="center" wrapText="1"/>
    </xf>
    <xf numFmtId="0" fontId="2" fillId="0" borderId="2" xfId="0" applyFont="1" applyBorder="1" applyAlignment="1">
      <alignment horizontal="right" vertical="center" wrapText="1"/>
    </xf>
    <xf numFmtId="0" fontId="2" fillId="0" borderId="2" xfId="0" applyFont="1" applyBorder="1" applyAlignment="1">
      <alignment horizontal="right" vertical="center"/>
    </xf>
    <xf numFmtId="0" fontId="3" fillId="0" borderId="1" xfId="0" applyFont="1" applyBorder="1" applyAlignment="1">
      <alignment horizontal="right" wrapText="1"/>
    </xf>
    <xf numFmtId="166" fontId="3" fillId="0" borderId="3" xfId="0" applyNumberFormat="1" applyFont="1" applyBorder="1" applyAlignment="1">
      <alignment vertical="center"/>
    </xf>
    <xf numFmtId="166" fontId="2" fillId="0" borderId="3" xfId="0" applyNumberFormat="1" applyFont="1" applyBorder="1" applyAlignment="1">
      <alignment vertical="center"/>
    </xf>
    <xf numFmtId="0" fontId="1" fillId="0" borderId="2" xfId="0" applyFont="1" applyBorder="1" applyAlignment="1">
      <alignment vertical="center"/>
    </xf>
    <xf numFmtId="169" fontId="10" fillId="2" borderId="1" xfId="3" applyNumberFormat="1" applyFont="1" applyFill="1" applyBorder="1" applyAlignment="1">
      <alignment horizontal="left" wrapText="1"/>
    </xf>
    <xf numFmtId="168" fontId="10" fillId="2" borderId="2" xfId="3" applyNumberFormat="1" applyFont="1" applyFill="1" applyBorder="1" applyAlignment="1">
      <alignment horizontal="left"/>
    </xf>
    <xf numFmtId="168" fontId="10" fillId="2" borderId="1" xfId="3" applyNumberFormat="1" applyFont="1" applyFill="1" applyBorder="1" applyAlignment="1">
      <alignment horizontal="left" vertical="center"/>
    </xf>
    <xf numFmtId="168" fontId="10" fillId="2" borderId="2" xfId="3" applyNumberFormat="1" applyFont="1" applyFill="1" applyBorder="1" applyAlignment="1">
      <alignment horizontal="left" vertical="center" wrapText="1"/>
    </xf>
    <xf numFmtId="168" fontId="10" fillId="2" borderId="3" xfId="3" applyNumberFormat="1" applyFont="1" applyFill="1" applyBorder="1" applyAlignment="1">
      <alignment horizontal="left" vertical="center"/>
    </xf>
    <xf numFmtId="168" fontId="10" fillId="2" borderId="2" xfId="3" applyNumberFormat="1" applyFont="1" applyFill="1" applyBorder="1" applyAlignment="1">
      <alignment horizontal="left" vertical="center"/>
    </xf>
    <xf numFmtId="168" fontId="4" fillId="2" borderId="0" xfId="3" applyNumberFormat="1" applyFont="1" applyFill="1" applyAlignment="1">
      <alignment horizontal="left" vertical="center"/>
    </xf>
    <xf numFmtId="168" fontId="10" fillId="2" borderId="0" xfId="3" applyNumberFormat="1" applyFont="1" applyFill="1" applyAlignment="1">
      <alignment horizontal="left" vertical="center"/>
    </xf>
    <xf numFmtId="168" fontId="10" fillId="2" borderId="0" xfId="3" applyNumberFormat="1" applyFont="1" applyFill="1" applyAlignment="1">
      <alignment horizontal="left" vertical="center" wrapText="1"/>
    </xf>
    <xf numFmtId="168" fontId="10" fillId="0" borderId="1" xfId="3" applyNumberFormat="1" applyFont="1" applyBorder="1" applyAlignment="1">
      <alignment horizontal="left" vertical="center"/>
    </xf>
    <xf numFmtId="168" fontId="10" fillId="0" borderId="3" xfId="3" applyNumberFormat="1" applyFont="1" applyBorder="1" applyAlignment="1">
      <alignment horizontal="left" vertical="center"/>
    </xf>
    <xf numFmtId="168" fontId="4" fillId="0" borderId="1" xfId="3" applyNumberFormat="1" applyFont="1" applyBorder="1" applyAlignment="1">
      <alignment horizontal="left" vertical="center"/>
    </xf>
    <xf numFmtId="168" fontId="10" fillId="0" borderId="2" xfId="3" applyNumberFormat="1" applyFont="1" applyBorder="1" applyAlignment="1">
      <alignment horizontal="left" vertical="center"/>
    </xf>
    <xf numFmtId="168" fontId="10" fillId="0" borderId="0" xfId="3" applyNumberFormat="1" applyFont="1" applyAlignment="1">
      <alignment horizontal="left" vertical="center"/>
    </xf>
    <xf numFmtId="0" fontId="1" fillId="0" borderId="0" xfId="0" applyFont="1" applyAlignment="1">
      <alignment horizontal="left" vertical="top" wrapText="1"/>
    </xf>
    <xf numFmtId="168" fontId="10" fillId="2" borderId="0" xfId="3" applyNumberFormat="1" applyFont="1" applyFill="1" applyAlignment="1">
      <alignment horizontal="left"/>
    </xf>
    <xf numFmtId="0" fontId="24" fillId="2" borderId="1" xfId="3" applyFont="1" applyFill="1" applyBorder="1" applyAlignment="1"/>
    <xf numFmtId="0" fontId="10" fillId="2" borderId="1" xfId="5" applyFont="1" applyFill="1" applyBorder="1" applyAlignment="1">
      <alignment horizontal="left" wrapText="1"/>
    </xf>
    <xf numFmtId="168" fontId="10" fillId="2" borderId="0" xfId="5" applyNumberFormat="1" applyFont="1" applyFill="1" applyAlignment="1">
      <alignment horizontal="left" vertical="center"/>
    </xf>
    <xf numFmtId="168" fontId="10" fillId="2" borderId="1" xfId="5" applyNumberFormat="1" applyFont="1" applyFill="1" applyBorder="1" applyAlignment="1">
      <alignment horizontal="left" vertical="center"/>
    </xf>
    <xf numFmtId="168" fontId="4" fillId="2" borderId="3" xfId="5" applyNumberFormat="1" applyFont="1" applyFill="1" applyBorder="1" applyAlignment="1">
      <alignment horizontal="left" vertical="center"/>
    </xf>
    <xf numFmtId="168" fontId="10" fillId="0" borderId="2" xfId="5" applyNumberFormat="1" applyFont="1" applyBorder="1" applyAlignment="1">
      <alignment horizontal="left" vertical="center"/>
    </xf>
    <xf numFmtId="168" fontId="10" fillId="0" borderId="1" xfId="5" applyNumberFormat="1" applyFont="1" applyBorder="1" applyAlignment="1">
      <alignment horizontal="left" vertical="center"/>
    </xf>
    <xf numFmtId="0" fontId="1" fillId="0" borderId="2" xfId="0" applyFont="1" applyBorder="1" applyAlignment="1">
      <alignment horizontal="left" vertical="top" wrapText="1"/>
    </xf>
    <xf numFmtId="168" fontId="10" fillId="2" borderId="2" xfId="5" applyNumberFormat="1" applyFont="1" applyFill="1" applyBorder="1" applyAlignment="1">
      <alignment horizontal="left" vertical="center"/>
    </xf>
    <xf numFmtId="168" fontId="10" fillId="0" borderId="0" xfId="5" applyNumberFormat="1" applyFont="1" applyAlignment="1">
      <alignment horizontal="left" vertical="center"/>
    </xf>
    <xf numFmtId="168" fontId="4" fillId="0" borderId="3" xfId="5" applyNumberFormat="1" applyFont="1" applyBorder="1" applyAlignment="1">
      <alignment horizontal="left" vertical="center"/>
    </xf>
    <xf numFmtId="0" fontId="24" fillId="2" borderId="1" xfId="5" applyFont="1" applyFill="1" applyBorder="1" applyAlignment="1">
      <alignment horizontal="left" wrapText="1"/>
    </xf>
    <xf numFmtId="168" fontId="4" fillId="2" borderId="2" xfId="5" applyNumberFormat="1" applyFont="1" applyFill="1" applyBorder="1" applyAlignment="1">
      <alignment horizontal="left" vertical="center"/>
    </xf>
    <xf numFmtId="168" fontId="4" fillId="2" borderId="0" xfId="5" applyNumberFormat="1" applyFont="1" applyFill="1" applyAlignment="1">
      <alignment horizontal="left" vertical="center"/>
    </xf>
    <xf numFmtId="0" fontId="1" fillId="0" borderId="2" xfId="0" applyFont="1" applyBorder="1" applyAlignment="1">
      <alignment horizontal="left"/>
    </xf>
    <xf numFmtId="0" fontId="1" fillId="0" borderId="0" xfId="0" applyFont="1" applyAlignment="1">
      <alignment horizontal="left"/>
    </xf>
    <xf numFmtId="0" fontId="1" fillId="0" borderId="0" xfId="0" applyFont="1" applyAlignment="1">
      <alignment horizontal="left" wrapText="1"/>
    </xf>
    <xf numFmtId="0" fontId="4" fillId="2" borderId="1" xfId="3" applyFont="1" applyFill="1" applyBorder="1" applyAlignment="1">
      <alignment horizontal="left"/>
    </xf>
    <xf numFmtId="168" fontId="10" fillId="2" borderId="0" xfId="17" applyNumberFormat="1" applyFont="1" applyFill="1" applyAlignment="1">
      <alignment horizontal="left" wrapText="1"/>
    </xf>
    <xf numFmtId="168" fontId="10" fillId="2" borderId="0" xfId="17" applyNumberFormat="1" applyFont="1" applyFill="1" applyAlignment="1">
      <alignment horizontal="left" vertical="center"/>
    </xf>
    <xf numFmtId="0" fontId="12" fillId="0" borderId="2" xfId="20" applyFont="1" applyBorder="1" applyAlignment="1">
      <alignment horizontal="left" vertical="top" wrapText="1"/>
    </xf>
    <xf numFmtId="0" fontId="12" fillId="0" borderId="0" xfId="20" applyFont="1" applyAlignment="1">
      <alignment horizontal="left" vertical="top" wrapText="1"/>
    </xf>
    <xf numFmtId="0" fontId="12" fillId="0" borderId="0" xfId="20" applyFont="1" applyAlignment="1">
      <alignment horizontal="left" vertical="top"/>
    </xf>
    <xf numFmtId="168" fontId="10" fillId="2" borderId="1" xfId="17" applyNumberFormat="1" applyFont="1" applyFill="1" applyBorder="1" applyAlignment="1">
      <alignment horizontal="left" vertical="center"/>
    </xf>
    <xf numFmtId="0" fontId="4" fillId="2" borderId="1" xfId="3" applyFont="1" applyFill="1" applyBorder="1" applyAlignment="1">
      <alignment horizontal="left" wrapText="1"/>
    </xf>
    <xf numFmtId="168" fontId="10" fillId="2" borderId="0" xfId="23" applyNumberFormat="1" applyFont="1" applyFill="1" applyAlignment="1">
      <alignment horizontal="left" vertical="center"/>
    </xf>
    <xf numFmtId="168" fontId="10" fillId="2" borderId="1" xfId="23" applyNumberFormat="1" applyFont="1" applyFill="1" applyBorder="1" applyAlignment="1">
      <alignment horizontal="left" vertical="center"/>
    </xf>
    <xf numFmtId="168" fontId="12" fillId="2" borderId="2" xfId="23" applyNumberFormat="1" applyFont="1" applyFill="1" applyBorder="1" applyAlignment="1">
      <alignment horizontal="left" vertical="center"/>
    </xf>
    <xf numFmtId="168" fontId="10" fillId="2" borderId="0" xfId="18" applyNumberFormat="1" applyFont="1" applyFill="1" applyAlignment="1">
      <alignment horizontal="left" vertical="center"/>
    </xf>
    <xf numFmtId="168" fontId="10" fillId="0" borderId="0" xfId="18" applyNumberFormat="1" applyFont="1" applyAlignment="1">
      <alignment horizontal="left" vertical="center" wrapText="1"/>
    </xf>
    <xf numFmtId="168" fontId="10" fillId="2" borderId="0" xfId="18" quotePrefix="1" applyNumberFormat="1" applyFont="1" applyFill="1" applyAlignment="1">
      <alignment horizontal="left" vertical="center"/>
    </xf>
    <xf numFmtId="0" fontId="12" fillId="0" borderId="0" xfId="21" applyFont="1" applyAlignment="1">
      <alignment horizontal="left" vertical="top" wrapText="1"/>
    </xf>
    <xf numFmtId="168" fontId="10" fillId="2" borderId="1" xfId="18" applyNumberFormat="1" applyFont="1" applyFill="1" applyBorder="1" applyAlignment="1">
      <alignment horizontal="left" vertical="center"/>
    </xf>
    <xf numFmtId="0" fontId="12" fillId="0" borderId="2" xfId="21" applyFont="1" applyBorder="1" applyAlignment="1">
      <alignment horizontal="left" vertical="top" wrapText="1"/>
    </xf>
    <xf numFmtId="168" fontId="12" fillId="0" borderId="2" xfId="18" quotePrefix="1" applyNumberFormat="1" applyFont="1" applyBorder="1" applyAlignment="1">
      <alignment horizontal="left" vertical="center" wrapText="1"/>
    </xf>
    <xf numFmtId="0" fontId="2" fillId="0" borderId="2" xfId="0" applyFont="1" applyBorder="1" applyAlignment="1">
      <alignment horizontal="center"/>
    </xf>
    <xf numFmtId="168" fontId="10" fillId="2" borderId="0" xfId="28" applyNumberFormat="1" applyFont="1" applyFill="1" applyAlignment="1">
      <alignment horizontal="left" vertical="center"/>
    </xf>
    <xf numFmtId="168" fontId="10" fillId="2" borderId="0" xfId="28" applyNumberFormat="1" applyFont="1" applyFill="1" applyAlignment="1">
      <alignment horizontal="left" vertical="center" wrapText="1"/>
    </xf>
    <xf numFmtId="168" fontId="10" fillId="0" borderId="0" xfId="28" applyNumberFormat="1" applyFont="1" applyAlignment="1">
      <alignment horizontal="left" vertical="center"/>
    </xf>
    <xf numFmtId="168" fontId="10" fillId="0" borderId="0" xfId="28" applyNumberFormat="1" applyFont="1" applyAlignment="1">
      <alignment horizontal="left" vertical="center" wrapText="1"/>
    </xf>
    <xf numFmtId="168" fontId="17" fillId="2" borderId="1" xfId="28" applyNumberFormat="1" applyFont="1" applyFill="1" applyBorder="1" applyAlignment="1">
      <alignment horizontal="left" vertical="center"/>
    </xf>
    <xf numFmtId="0" fontId="12" fillId="0" borderId="2" xfId="29" applyFont="1" applyBorder="1" applyAlignment="1">
      <alignment horizontal="left" vertical="top"/>
    </xf>
    <xf numFmtId="0" fontId="12" fillId="0" borderId="0" xfId="29" applyFont="1" applyAlignment="1">
      <alignment horizontal="left" vertical="top"/>
    </xf>
    <xf numFmtId="0" fontId="1" fillId="0" borderId="2" xfId="37" applyFont="1" applyBorder="1" applyAlignment="1">
      <alignment vertical="center"/>
    </xf>
    <xf numFmtId="0" fontId="2" fillId="0" borderId="2" xfId="37" applyFont="1" applyBorder="1" applyAlignment="1">
      <alignment vertical="center"/>
    </xf>
    <xf numFmtId="168" fontId="12" fillId="2" borderId="2" xfId="30" applyNumberFormat="1" applyFont="1" applyFill="1" applyBorder="1" applyAlignment="1">
      <alignment vertical="center"/>
    </xf>
    <xf numFmtId="168" fontId="10" fillId="2" borderId="2" xfId="30" applyNumberFormat="1" applyFont="1" applyFill="1" applyBorder="1" applyAlignment="1">
      <alignment vertical="center"/>
    </xf>
    <xf numFmtId="0" fontId="10" fillId="2" borderId="1" xfId="30" applyFont="1" applyFill="1" applyBorder="1" applyAlignment="1">
      <alignment horizontal="left" wrapText="1"/>
    </xf>
    <xf numFmtId="0" fontId="4" fillId="2" borderId="1" xfId="30" applyFont="1" applyFill="1" applyBorder="1" applyAlignment="1">
      <alignment horizontal="left" wrapText="1"/>
    </xf>
    <xf numFmtId="168" fontId="10" fillId="2" borderId="1" xfId="3" applyNumberFormat="1" applyFont="1" applyFill="1" applyBorder="1" applyAlignment="1">
      <alignment horizontal="left" vertical="center" wrapText="1"/>
    </xf>
    <xf numFmtId="168" fontId="10" fillId="2" borderId="2" xfId="30" applyNumberFormat="1" applyFont="1" applyFill="1" applyBorder="1" applyAlignment="1">
      <alignment horizontal="left" vertical="center"/>
    </xf>
    <xf numFmtId="168" fontId="10" fillId="2" borderId="1" xfId="30" applyNumberFormat="1" applyFont="1" applyFill="1" applyBorder="1" applyAlignment="1">
      <alignment horizontal="left" vertical="center"/>
    </xf>
    <xf numFmtId="168" fontId="10" fillId="2" borderId="3" xfId="30" applyNumberFormat="1" applyFont="1" applyFill="1" applyBorder="1" applyAlignment="1">
      <alignment horizontal="left" vertical="center"/>
    </xf>
    <xf numFmtId="0" fontId="10" fillId="0" borderId="1" xfId="41" applyFont="1" applyBorder="1" applyAlignment="1">
      <alignment horizontal="left" wrapText="1"/>
    </xf>
    <xf numFmtId="168" fontId="10" fillId="0" borderId="0" xfId="41" applyNumberFormat="1" applyFont="1" applyAlignment="1">
      <alignment horizontal="left" vertical="center"/>
    </xf>
    <xf numFmtId="168" fontId="10" fillId="0" borderId="1" xfId="41" applyNumberFormat="1" applyFont="1" applyBorder="1" applyAlignment="1">
      <alignment horizontal="left" vertical="center"/>
    </xf>
    <xf numFmtId="168" fontId="10" fillId="0" borderId="3" xfId="41" applyNumberFormat="1" applyFont="1" applyBorder="1" applyAlignment="1">
      <alignment horizontal="left" vertical="center"/>
    </xf>
    <xf numFmtId="168" fontId="4" fillId="0" borderId="1" xfId="41" applyNumberFormat="1" applyFont="1" applyBorder="1" applyAlignment="1">
      <alignment horizontal="left" vertical="center"/>
    </xf>
    <xf numFmtId="0" fontId="21" fillId="0" borderId="0" xfId="0" applyFont="1" applyAlignment="1">
      <alignment horizontal="left" vertical="center"/>
    </xf>
    <xf numFmtId="0" fontId="21" fillId="0" borderId="0" xfId="0" applyFont="1" applyAlignment="1">
      <alignment horizontal="left"/>
    </xf>
    <xf numFmtId="168" fontId="17" fillId="2" borderId="0" xfId="3" applyNumberFormat="1" applyFont="1" applyFill="1" applyAlignment="1">
      <alignment horizontal="left" wrapText="1"/>
    </xf>
    <xf numFmtId="0" fontId="10" fillId="0" borderId="1" xfId="0" applyFont="1" applyBorder="1" applyAlignment="1">
      <alignment horizontal="left" wrapText="1"/>
    </xf>
    <xf numFmtId="0" fontId="4" fillId="0" borderId="0" xfId="0" applyFont="1" applyAlignment="1">
      <alignment horizontal="left" vertical="center"/>
    </xf>
    <xf numFmtId="0" fontId="10" fillId="0" borderId="0" xfId="0" applyFont="1" applyAlignment="1">
      <alignment horizontal="left" vertical="center"/>
    </xf>
    <xf numFmtId="0" fontId="10" fillId="0" borderId="1" xfId="0" applyFont="1" applyBorder="1" applyAlignment="1">
      <alignment horizontal="left" vertical="center"/>
    </xf>
    <xf numFmtId="0" fontId="10" fillId="0" borderId="3" xfId="0" applyFont="1" applyBorder="1" applyAlignment="1">
      <alignment horizontal="left" vertical="center"/>
    </xf>
    <xf numFmtId="0" fontId="10" fillId="0" borderId="1" xfId="48" applyFont="1" applyBorder="1" applyAlignment="1">
      <alignment horizontal="left" wrapText="1"/>
    </xf>
    <xf numFmtId="0" fontId="4" fillId="0" borderId="0" xfId="48" applyFont="1" applyAlignment="1">
      <alignment horizontal="left" vertical="center" wrapText="1"/>
    </xf>
    <xf numFmtId="0" fontId="10" fillId="0" borderId="0" xfId="48" applyFont="1" applyAlignment="1">
      <alignment horizontal="left" vertical="center" wrapText="1"/>
    </xf>
    <xf numFmtId="0" fontId="10" fillId="0" borderId="1" xfId="48" applyFont="1" applyBorder="1" applyAlignment="1">
      <alignment horizontal="left" vertical="center" wrapText="1"/>
    </xf>
    <xf numFmtId="0" fontId="4" fillId="0" borderId="0" xfId="27" applyFont="1" applyAlignment="1">
      <alignment horizontal="left" vertical="center" wrapText="1"/>
    </xf>
    <xf numFmtId="0" fontId="10" fillId="0" borderId="3" xfId="48" applyFont="1" applyBorder="1" applyAlignment="1">
      <alignment horizontal="left" vertical="center" wrapText="1"/>
    </xf>
    <xf numFmtId="0" fontId="10" fillId="0" borderId="0" xfId="48" applyFont="1" applyAlignment="1">
      <alignment horizontal="left" vertical="center"/>
    </xf>
    <xf numFmtId="0" fontId="10" fillId="0" borderId="1" xfId="48" applyFont="1" applyBorder="1" applyAlignment="1">
      <alignment horizontal="left" vertical="center"/>
    </xf>
    <xf numFmtId="0" fontId="10" fillId="0" borderId="3" xfId="48" applyFont="1" applyBorder="1" applyAlignment="1">
      <alignment horizontal="left" vertical="center"/>
    </xf>
    <xf numFmtId="0" fontId="4" fillId="0" borderId="0" xfId="48" applyFont="1" applyAlignment="1">
      <alignment horizontal="left" vertical="center"/>
    </xf>
    <xf numFmtId="0" fontId="12" fillId="0" borderId="0" xfId="48" applyFont="1" applyAlignment="1">
      <alignment horizontal="left" vertical="top"/>
    </xf>
    <xf numFmtId="0" fontId="12" fillId="0" borderId="2" xfId="48" applyFont="1" applyBorder="1" applyAlignment="1">
      <alignment horizontal="left" vertical="top" wrapText="1"/>
    </xf>
    <xf numFmtId="0" fontId="12" fillId="0" borderId="0" xfId="48" applyFont="1" applyAlignment="1">
      <alignment horizontal="left" vertical="top" wrapText="1"/>
    </xf>
    <xf numFmtId="0" fontId="10" fillId="0" borderId="1" xfId="48" applyFont="1" applyBorder="1" applyAlignment="1">
      <alignment horizontal="left"/>
    </xf>
    <xf numFmtId="169" fontId="4" fillId="0" borderId="0" xfId="48" applyNumberFormat="1" applyFont="1" applyAlignment="1">
      <alignment horizontal="left" wrapText="1"/>
    </xf>
    <xf numFmtId="169" fontId="10" fillId="0" borderId="4" xfId="48" applyNumberFormat="1" applyFont="1" applyBorder="1" applyAlignment="1">
      <alignment horizontal="left" wrapText="1"/>
    </xf>
    <xf numFmtId="168" fontId="10" fillId="2" borderId="1" xfId="3" applyNumberFormat="1" applyFont="1" applyFill="1" applyBorder="1" applyAlignment="1">
      <alignment horizontal="left" wrapText="1"/>
    </xf>
    <xf numFmtId="168" fontId="4" fillId="2" borderId="1" xfId="3" applyNumberFormat="1" applyFont="1" applyFill="1" applyBorder="1" applyAlignment="1">
      <alignment horizontal="left" wrapText="1"/>
    </xf>
    <xf numFmtId="168" fontId="10" fillId="2" borderId="0" xfId="17" applyNumberFormat="1" applyFont="1" applyFill="1" applyAlignment="1">
      <alignment horizontal="left" vertical="center" wrapText="1"/>
    </xf>
    <xf numFmtId="168" fontId="10" fillId="0" borderId="0" xfId="17" applyNumberFormat="1" applyFont="1" applyAlignment="1">
      <alignment horizontal="left" vertical="center" wrapText="1"/>
    </xf>
    <xf numFmtId="168" fontId="4" fillId="2" borderId="3" xfId="3" applyNumberFormat="1" applyFont="1" applyFill="1" applyBorder="1" applyAlignment="1">
      <alignment horizontal="left" vertical="center"/>
    </xf>
    <xf numFmtId="168" fontId="10" fillId="2" borderId="2" xfId="17" applyNumberFormat="1" applyFont="1" applyFill="1" applyBorder="1" applyAlignment="1">
      <alignment horizontal="left" vertical="center" wrapText="1"/>
    </xf>
    <xf numFmtId="168" fontId="10" fillId="0" borderId="1" xfId="17" applyNumberFormat="1" applyFont="1" applyBorder="1" applyAlignment="1">
      <alignment horizontal="left" vertical="center"/>
    </xf>
    <xf numFmtId="168" fontId="13" fillId="2" borderId="2" xfId="17" applyNumberFormat="1" applyFont="1" applyFill="1" applyBorder="1" applyAlignment="1">
      <alignment horizontal="left" vertical="center"/>
    </xf>
    <xf numFmtId="168" fontId="10" fillId="0" borderId="1" xfId="0" applyNumberFormat="1" applyFont="1" applyBorder="1" applyAlignment="1">
      <alignment horizontal="left" vertical="center"/>
    </xf>
    <xf numFmtId="168" fontId="10" fillId="0" borderId="3" xfId="0" applyNumberFormat="1" applyFont="1" applyBorder="1" applyAlignment="1">
      <alignment horizontal="left" vertical="center"/>
    </xf>
    <xf numFmtId="168" fontId="4" fillId="0" borderId="3" xfId="0" applyNumberFormat="1" applyFont="1" applyBorder="1" applyAlignment="1">
      <alignment horizontal="left" vertical="center"/>
    </xf>
    <xf numFmtId="168" fontId="9" fillId="2" borderId="0" xfId="3" applyNumberFormat="1" applyFont="1" applyFill="1" applyAlignment="1">
      <alignment horizontal="left" vertical="top" wrapText="1"/>
    </xf>
    <xf numFmtId="168" fontId="4" fillId="2" borderId="2" xfId="3" applyNumberFormat="1" applyFont="1" applyFill="1" applyBorder="1" applyAlignment="1">
      <alignment horizontal="left" vertical="center" wrapText="1"/>
    </xf>
    <xf numFmtId="168" fontId="10" fillId="0" borderId="0" xfId="0" applyNumberFormat="1" applyFont="1" applyAlignment="1">
      <alignment horizontal="left" vertical="center"/>
    </xf>
    <xf numFmtId="0" fontId="9" fillId="0" borderId="0" xfId="3" applyFont="1" applyAlignment="1">
      <alignment horizontal="left" vertical="top" wrapText="1"/>
    </xf>
    <xf numFmtId="0" fontId="10" fillId="0" borderId="1" xfId="3" applyFont="1" applyBorder="1" applyAlignment="1">
      <alignment horizontal="left" wrapText="1"/>
    </xf>
    <xf numFmtId="168" fontId="10" fillId="0" borderId="2" xfId="3" applyNumberFormat="1" applyFont="1" applyBorder="1" applyAlignment="1">
      <alignment horizontal="left" vertical="center" wrapText="1"/>
    </xf>
    <xf numFmtId="168" fontId="10" fillId="0" borderId="1" xfId="3" applyNumberFormat="1" applyFont="1" applyBorder="1" applyAlignment="1">
      <alignment horizontal="left" vertical="center" wrapText="1"/>
    </xf>
    <xf numFmtId="168" fontId="4" fillId="0" borderId="3" xfId="3" applyNumberFormat="1" applyFont="1" applyBorder="1" applyAlignment="1">
      <alignment horizontal="left" vertical="center"/>
    </xf>
    <xf numFmtId="168" fontId="12" fillId="0" borderId="2" xfId="3" applyNumberFormat="1" applyFont="1" applyBorder="1" applyAlignment="1">
      <alignment horizontal="left" vertical="top" wrapText="1"/>
    </xf>
    <xf numFmtId="0" fontId="9" fillId="0" borderId="0" xfId="3" applyFont="1" applyAlignment="1">
      <alignment horizontal="left" wrapText="1"/>
    </xf>
    <xf numFmtId="0" fontId="2" fillId="0" borderId="0" xfId="0" applyFont="1" applyAlignment="1">
      <alignment horizontal="left" vertical="center"/>
    </xf>
    <xf numFmtId="0" fontId="2" fillId="0" borderId="1" xfId="0" applyFont="1" applyBorder="1" applyAlignment="1">
      <alignment horizontal="left" vertical="center"/>
    </xf>
    <xf numFmtId="0" fontId="2" fillId="0" borderId="3" xfId="0" applyFont="1" applyBorder="1" applyAlignment="1">
      <alignment horizontal="left" vertical="center"/>
    </xf>
    <xf numFmtId="0" fontId="2" fillId="0" borderId="2" xfId="0" applyFont="1" applyBorder="1" applyAlignment="1">
      <alignment horizontal="left" vertical="center"/>
    </xf>
    <xf numFmtId="0" fontId="3" fillId="0" borderId="3" xfId="0" applyFont="1" applyBorder="1" applyAlignment="1">
      <alignment horizontal="left" vertical="center"/>
    </xf>
    <xf numFmtId="0" fontId="9" fillId="0" borderId="0" xfId="0" applyFont="1" applyAlignment="1">
      <alignment horizontal="left" vertical="center" wrapText="1"/>
    </xf>
    <xf numFmtId="0" fontId="2" fillId="0" borderId="1" xfId="0" applyFont="1" applyBorder="1" applyAlignment="1">
      <alignment horizontal="left" wrapText="1"/>
    </xf>
    <xf numFmtId="0" fontId="2" fillId="0" borderId="0" xfId="0" applyFont="1" applyAlignment="1">
      <alignment vertical="center" wrapText="1"/>
    </xf>
    <xf numFmtId="0" fontId="8" fillId="0" borderId="0" xfId="0" applyFont="1" applyAlignment="1">
      <alignment vertical="center" wrapText="1"/>
    </xf>
    <xf numFmtId="0" fontId="2" fillId="0" borderId="1" xfId="0" applyFont="1" applyBorder="1" applyAlignment="1">
      <alignment vertical="center" wrapText="1"/>
    </xf>
    <xf numFmtId="0" fontId="8" fillId="0" borderId="1" xfId="0" applyFont="1" applyBorder="1" applyAlignment="1">
      <alignment vertical="center" wrapText="1"/>
    </xf>
    <xf numFmtId="0" fontId="3" fillId="0" borderId="3" xfId="0" applyFont="1" applyBorder="1" applyAlignment="1">
      <alignment vertical="center" wrapText="1"/>
    </xf>
    <xf numFmtId="0" fontId="7" fillId="0" borderId="3" xfId="0" applyFont="1" applyBorder="1" applyAlignment="1">
      <alignment vertical="center" wrapText="1"/>
    </xf>
    <xf numFmtId="0" fontId="2" fillId="0" borderId="1" xfId="0" applyFont="1" applyBorder="1" applyAlignment="1">
      <alignment horizontal="left" vertical="center" wrapText="1"/>
    </xf>
    <xf numFmtId="0" fontId="2" fillId="0" borderId="0" xfId="0" applyFont="1" applyAlignment="1">
      <alignment horizontal="left" vertical="center" wrapText="1"/>
    </xf>
    <xf numFmtId="0" fontId="2" fillId="0" borderId="0" xfId="0" applyFont="1" applyAlignment="1">
      <alignment vertical="top"/>
    </xf>
    <xf numFmtId="0" fontId="2" fillId="0" borderId="1" xfId="0" applyFont="1" applyBorder="1" applyAlignment="1">
      <alignment vertical="top"/>
    </xf>
    <xf numFmtId="0" fontId="4" fillId="0" borderId="1" xfId="0" applyFont="1" applyBorder="1" applyAlignment="1">
      <alignment horizontal="left" vertical="center" wrapText="1"/>
    </xf>
    <xf numFmtId="0" fontId="1" fillId="0" borderId="0" xfId="0" applyFont="1" applyAlignment="1">
      <alignment horizontal="left" vertical="center" wrapText="1"/>
    </xf>
    <xf numFmtId="0" fontId="4" fillId="0" borderId="3" xfId="0" applyFont="1" applyBorder="1" applyAlignment="1">
      <alignment horizontal="left" vertical="center" wrapText="1"/>
    </xf>
    <xf numFmtId="0" fontId="1" fillId="0" borderId="2" xfId="0" applyFont="1" applyBorder="1" applyAlignment="1">
      <alignment horizontal="left" vertical="center" wrapText="1"/>
    </xf>
  </cellXfs>
  <cellStyles count="49">
    <cellStyle name="Comma" xfId="2" builtinId="3"/>
    <cellStyle name="Comma 3 9" xfId="10" xr:uid="{00000000-0005-0000-0000-00000D000000}"/>
    <cellStyle name="Comma 6 3" xfId="47" xr:uid="{00000000-0005-0000-0000-000032000000}"/>
    <cellStyle name="Comma_SheqQ1" xfId="46" xr:uid="{00000000-0005-0000-0000-000031000000}"/>
    <cellStyle name="Normal" xfId="0" builtinId="0"/>
    <cellStyle name="Normal 10_RoaCE (Q4 only)" xfId="39" xr:uid="{00000000-0005-0000-0000-00002A000000}"/>
    <cellStyle name="Normal 15 15" xfId="42" xr:uid="{00000000-0005-0000-0000-00002D000000}"/>
    <cellStyle name="Normal 2" xfId="5" xr:uid="{00000000-0005-0000-0000-000008000000}"/>
    <cellStyle name="Normal 2 227 2" xfId="13" xr:uid="{00000000-0005-0000-0000-000010000000}"/>
    <cellStyle name="Normal 2 229 2" xfId="16" xr:uid="{00000000-0005-0000-0000-000013000000}"/>
    <cellStyle name="Normal 2 232 2" xfId="15" xr:uid="{00000000-0005-0000-0000-000012000000}"/>
    <cellStyle name="Normal 2 236 2" xfId="11" xr:uid="{00000000-0005-0000-0000-00000E000000}"/>
    <cellStyle name="Normal 2 237" xfId="7" xr:uid="{00000000-0005-0000-0000-00000A000000}"/>
    <cellStyle name="Normal 2 238" xfId="8" xr:uid="{00000000-0005-0000-0000-00000B000000}"/>
    <cellStyle name="Normal 2 239" xfId="9" xr:uid="{00000000-0005-0000-0000-00000C000000}"/>
    <cellStyle name="Normal 281" xfId="3" xr:uid="{00000000-0005-0000-0000-000006000000}"/>
    <cellStyle name="Normal 282" xfId="41" xr:uid="{00000000-0005-0000-0000-00002C000000}"/>
    <cellStyle name="Normal 282 2" xfId="44" xr:uid="{00000000-0005-0000-0000-00002F000000}"/>
    <cellStyle name="Normal 283" xfId="17" xr:uid="{00000000-0005-0000-0000-000014000000}"/>
    <cellStyle name="Normal 285" xfId="48" xr:uid="{00000000-0005-0000-0000-000033000000}"/>
    <cellStyle name="Normal 286" xfId="20" xr:uid="{00000000-0005-0000-0000-000017000000}"/>
    <cellStyle name="Normal 287" xfId="18" xr:uid="{00000000-0005-0000-0000-000015000000}"/>
    <cellStyle name="Normal 288" xfId="25" xr:uid="{00000000-0005-0000-0000-00001C000000}"/>
    <cellStyle name="Normal 290" xfId="28" xr:uid="{00000000-0005-0000-0000-00001F000000}"/>
    <cellStyle name="Normal 291" xfId="27" xr:uid="{00000000-0005-0000-0000-00001E000000}"/>
    <cellStyle name="Normal 292" xfId="29" xr:uid="{00000000-0005-0000-0000-000020000000}"/>
    <cellStyle name="Normal 293" xfId="23" xr:uid="{00000000-0005-0000-0000-00001A000000}"/>
    <cellStyle name="Normal 294" xfId="21" xr:uid="{00000000-0005-0000-0000-000018000000}"/>
    <cellStyle name="Normal 295" xfId="32" xr:uid="{00000000-0005-0000-0000-000023000000}"/>
    <cellStyle name="Normal 296" xfId="30" xr:uid="{00000000-0005-0000-0000-000021000000}"/>
    <cellStyle name="Normal 297" xfId="34" xr:uid="{00000000-0005-0000-0000-000025000000}"/>
    <cellStyle name="Normal 298" xfId="33" xr:uid="{00000000-0005-0000-0000-000024000000}"/>
    <cellStyle name="Normal 300" xfId="37" xr:uid="{00000000-0005-0000-0000-000028000000}"/>
    <cellStyle name="Normal 301" xfId="35" xr:uid="{00000000-0005-0000-0000-000026000000}"/>
    <cellStyle name="Normal_CFQ1" xfId="43" xr:uid="{00000000-0005-0000-0000-00002E000000}"/>
    <cellStyle name="Normal_SheqQ1" xfId="45" xr:uid="{00000000-0005-0000-0000-000030000000}"/>
    <cellStyle name="Percent" xfId="1" builtinId="5"/>
    <cellStyle name="Percent 2" xfId="6" xr:uid="{00000000-0005-0000-0000-000009000000}"/>
    <cellStyle name="Percent 2 5 2" xfId="14" xr:uid="{00000000-0005-0000-0000-000011000000}"/>
    <cellStyle name="Percent 2 6 2" xfId="12" xr:uid="{00000000-0005-0000-0000-00000F000000}"/>
    <cellStyle name="Percent 228" xfId="4" xr:uid="{00000000-0005-0000-0000-000007000000}"/>
    <cellStyle name="Percent 229" xfId="40" xr:uid="{00000000-0005-0000-0000-00002B000000}"/>
    <cellStyle name="Percent 234" xfId="19" xr:uid="{00000000-0005-0000-0000-000016000000}"/>
    <cellStyle name="Percent 235" xfId="26" xr:uid="{00000000-0005-0000-0000-00001D000000}"/>
    <cellStyle name="Percent 240" xfId="24" xr:uid="{00000000-0005-0000-0000-00001B000000}"/>
    <cellStyle name="Percent 241" xfId="22" xr:uid="{00000000-0005-0000-0000-000019000000}"/>
    <cellStyle name="Percent 243" xfId="31" xr:uid="{00000000-0005-0000-0000-000022000000}"/>
    <cellStyle name="Percent 244" xfId="38" xr:uid="{00000000-0005-0000-0000-000029000000}"/>
    <cellStyle name="Percent 248" xfId="36" xr:uid="{00000000-0005-0000-0000-000027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worksheet" Target="worksheets/sheet2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styles" Target="styles.xml"/><Relationship Id="rId30" Type="http://schemas.openxmlformats.org/officeDocument/2006/relationships/customXml" Target="../customXml/item2.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537920C-13D0-40AD-83D4-B8B7119C21BE}">
  <dimension ref="A1:J46"/>
  <sheetViews>
    <sheetView showGridLines="0" tabSelected="1" workbookViewId="0">
      <selection sqref="A1:B1"/>
    </sheetView>
  </sheetViews>
  <sheetFormatPr defaultRowHeight="13.2"/>
  <cols>
    <col min="1" max="1" width="2.44140625" customWidth="1"/>
    <col min="2" max="2" width="68.44140625" customWidth="1"/>
    <col min="3" max="3" width="11.44140625" customWidth="1"/>
    <col min="4" max="7" width="9.33203125" customWidth="1"/>
    <col min="8" max="8" width="11.44140625" customWidth="1"/>
    <col min="9" max="10" width="9.33203125" customWidth="1"/>
  </cols>
  <sheetData>
    <row r="1" spans="1:10" ht="20.100000000000001" customHeight="1">
      <c r="A1" s="586" t="s">
        <v>0</v>
      </c>
      <c r="B1" s="586" t="s">
        <v>1</v>
      </c>
      <c r="C1" s="5" t="s">
        <v>2</v>
      </c>
      <c r="D1" s="6" t="s">
        <v>3</v>
      </c>
      <c r="E1" s="7" t="s">
        <v>4</v>
      </c>
      <c r="F1" s="6" t="s">
        <v>5</v>
      </c>
      <c r="G1" s="7" t="s">
        <v>6</v>
      </c>
      <c r="H1" s="5" t="s">
        <v>7</v>
      </c>
      <c r="I1" s="6" t="s">
        <v>8</v>
      </c>
      <c r="J1" s="8" t="s">
        <v>9</v>
      </c>
    </row>
    <row r="2" spans="1:10" ht="9.6" customHeight="1">
      <c r="A2" s="587"/>
      <c r="B2" s="587" t="s">
        <v>1</v>
      </c>
      <c r="C2" s="9"/>
      <c r="D2" s="10"/>
      <c r="E2" s="10"/>
      <c r="F2" s="10"/>
      <c r="G2" s="10"/>
      <c r="H2" s="11"/>
      <c r="I2" s="10"/>
      <c r="J2" s="12"/>
    </row>
    <row r="3" spans="1:10" ht="10.199999999999999" customHeight="1">
      <c r="A3" s="588" t="s">
        <v>10</v>
      </c>
      <c r="B3" s="588" t="s">
        <v>1</v>
      </c>
      <c r="C3" s="13">
        <v>50089.427268229301</v>
      </c>
      <c r="D3" s="14">
        <v>44701.624602864198</v>
      </c>
      <c r="E3" s="15">
        <v>0.12</v>
      </c>
      <c r="F3" s="14">
        <v>50944.3405183293</v>
      </c>
      <c r="G3" s="16">
        <v>-0.02</v>
      </c>
      <c r="H3" s="17">
        <v>148579.00795353903</v>
      </c>
      <c r="I3" s="18">
        <v>146865.41744394699</v>
      </c>
      <c r="J3" s="14">
        <v>193619.41080687099</v>
      </c>
    </row>
    <row r="4" spans="1:10" ht="10.199999999999999" customHeight="1">
      <c r="A4" s="589" t="s">
        <v>11</v>
      </c>
      <c r="B4" s="589" t="s">
        <v>1</v>
      </c>
      <c r="C4" s="19">
        <v>5933.5384976813402</v>
      </c>
      <c r="D4" s="20">
        <v>1975.14019571522</v>
      </c>
      <c r="E4" s="21" t="s">
        <v>12</v>
      </c>
      <c r="F4" s="20">
        <v>6043.7892180238896</v>
      </c>
      <c r="G4" s="22">
        <v>-0.02</v>
      </c>
      <c r="H4" s="23">
        <v>17488.486609546901</v>
      </c>
      <c r="I4" s="24">
        <v>18617.944350486199</v>
      </c>
      <c r="J4" s="20">
        <v>23291.107502651401</v>
      </c>
    </row>
    <row r="5" spans="1:10" ht="10.199999999999999" customHeight="1">
      <c r="A5" s="588" t="s">
        <v>13</v>
      </c>
      <c r="B5" s="588" t="s">
        <v>1</v>
      </c>
      <c r="C5" s="13">
        <v>1433.40169940696</v>
      </c>
      <c r="D5" s="14">
        <v>1923.4810845504899</v>
      </c>
      <c r="E5" s="15">
        <v>-0.25</v>
      </c>
      <c r="F5" s="14">
        <v>-204.57698979565203</v>
      </c>
      <c r="G5" s="16" t="s">
        <v>12</v>
      </c>
      <c r="H5" s="17">
        <v>1128.67163202969</v>
      </c>
      <c r="I5" s="18">
        <v>-96.416485210252603</v>
      </c>
      <c r="J5" s="14">
        <v>-1032.65312469485</v>
      </c>
    </row>
    <row r="6" spans="1:10" ht="10.199999999999999" customHeight="1">
      <c r="A6" s="590" t="s">
        <v>14</v>
      </c>
      <c r="B6" s="590" t="s">
        <v>1</v>
      </c>
      <c r="C6" s="25">
        <v>7366.94019708831</v>
      </c>
      <c r="D6" s="26">
        <v>3898.6212802657001</v>
      </c>
      <c r="E6" s="27">
        <v>0.89</v>
      </c>
      <c r="F6" s="26">
        <v>5839.2122282282398</v>
      </c>
      <c r="G6" s="28">
        <v>0.26</v>
      </c>
      <c r="H6" s="29">
        <v>18617.158241576602</v>
      </c>
      <c r="I6" s="30">
        <v>18521.527865275901</v>
      </c>
      <c r="J6" s="26">
        <v>22258.454377956499</v>
      </c>
    </row>
    <row r="7" spans="1:10" ht="10.199999999999999" customHeight="1">
      <c r="A7" s="591"/>
      <c r="B7" s="591" t="s">
        <v>1</v>
      </c>
      <c r="C7" s="31"/>
      <c r="D7" s="20"/>
      <c r="E7" s="32"/>
      <c r="F7" s="33"/>
      <c r="G7" s="32"/>
      <c r="H7" s="23"/>
      <c r="I7" s="20"/>
      <c r="J7" s="33"/>
    </row>
    <row r="8" spans="1:10" ht="10.199999999999999" customHeight="1">
      <c r="A8" s="592" t="s">
        <v>15</v>
      </c>
      <c r="B8" s="592" t="s">
        <v>1</v>
      </c>
      <c r="C8" s="34"/>
      <c r="D8" s="35"/>
      <c r="E8" s="36"/>
      <c r="F8" s="35"/>
      <c r="G8" s="36"/>
      <c r="H8" s="37"/>
      <c r="I8" s="35"/>
      <c r="J8" s="35"/>
    </row>
    <row r="9" spans="1:10" ht="10.199999999999999" customHeight="1">
      <c r="A9" s="593" t="s">
        <v>16</v>
      </c>
      <c r="B9" s="593" t="s">
        <v>1</v>
      </c>
      <c r="C9" s="38">
        <v>3410.0768006793896</v>
      </c>
      <c r="D9" s="35">
        <v>92.771200202381706</v>
      </c>
      <c r="E9" s="39" t="s">
        <v>12</v>
      </c>
      <c r="F9" s="35">
        <v>1616.0027876145</v>
      </c>
      <c r="G9" s="36" t="s">
        <v>12</v>
      </c>
      <c r="H9" s="37">
        <v>5830.0725059653796</v>
      </c>
      <c r="I9" s="35">
        <v>1346.6290652963</v>
      </c>
      <c r="J9" s="35">
        <v>1828.1021621520999</v>
      </c>
    </row>
    <row r="10" spans="1:10" ht="10.199999999999999" customHeight="1">
      <c r="A10" s="593" t="s">
        <v>17</v>
      </c>
      <c r="B10" s="593" t="s">
        <v>1</v>
      </c>
      <c r="C10" s="38">
        <v>626.20064581832003</v>
      </c>
      <c r="D10" s="35">
        <v>761.79255848087803</v>
      </c>
      <c r="E10" s="39">
        <v>-0.18</v>
      </c>
      <c r="F10" s="35">
        <v>610.87607538747602</v>
      </c>
      <c r="G10" s="36">
        <v>0.03</v>
      </c>
      <c r="H10" s="37">
        <v>2389.1008680267</v>
      </c>
      <c r="I10" s="35">
        <v>2341.3445213048899</v>
      </c>
      <c r="J10" s="35">
        <v>3146.0054589885799</v>
      </c>
    </row>
    <row r="11" spans="1:10" ht="10.199999999999999" customHeight="1">
      <c r="A11" s="593" t="s">
        <v>18</v>
      </c>
      <c r="B11" s="593" t="s">
        <v>1</v>
      </c>
      <c r="C11" s="38">
        <v>3234.1597128602698</v>
      </c>
      <c r="D11" s="35">
        <v>1378.5369875050201</v>
      </c>
      <c r="E11" s="39" t="s">
        <v>12</v>
      </c>
      <c r="F11" s="35">
        <v>2519.8046179163498</v>
      </c>
      <c r="G11" s="36">
        <v>0.28000000000000003</v>
      </c>
      <c r="H11" s="37">
        <v>7719.2618841775402</v>
      </c>
      <c r="I11" s="35">
        <v>8565.235118173201</v>
      </c>
      <c r="J11" s="35">
        <v>10501.9232975304</v>
      </c>
    </row>
    <row r="12" spans="1:10" ht="10.199999999999999" customHeight="1">
      <c r="A12" s="593" t="s">
        <v>19</v>
      </c>
      <c r="B12" s="593" t="s">
        <v>1</v>
      </c>
      <c r="C12" s="38">
        <v>277.298042818711</v>
      </c>
      <c r="D12" s="35">
        <v>568.19046205336804</v>
      </c>
      <c r="E12" s="39">
        <v>-0.51</v>
      </c>
      <c r="F12" s="35">
        <v>309.15211426365198</v>
      </c>
      <c r="G12" s="36">
        <v>-0.1</v>
      </c>
      <c r="H12" s="37">
        <v>855.41131822093996</v>
      </c>
      <c r="I12" s="35">
        <v>1571.3135912692601</v>
      </c>
      <c r="J12" s="35">
        <v>1532.85456131867</v>
      </c>
    </row>
    <row r="13" spans="1:10" ht="10.199999999999999" customHeight="1">
      <c r="A13" s="593" t="s">
        <v>20</v>
      </c>
      <c r="B13" s="593" t="s">
        <v>1</v>
      </c>
      <c r="C13" s="38">
        <v>879.48715832231301</v>
      </c>
      <c r="D13" s="35">
        <v>1322.0282080213499</v>
      </c>
      <c r="E13" s="39">
        <v>-0.33</v>
      </c>
      <c r="F13" s="35">
        <v>1377.0484317918301</v>
      </c>
      <c r="G13" s="36">
        <v>-0.36</v>
      </c>
      <c r="H13" s="37">
        <v>3693.5671577599501</v>
      </c>
      <c r="I13" s="35">
        <v>5557.3531648230701</v>
      </c>
      <c r="J13" s="35">
        <v>6480.2254663908097</v>
      </c>
    </row>
    <row r="14" spans="1:10" ht="10.199999999999999" customHeight="1">
      <c r="A14" s="588" t="s">
        <v>21</v>
      </c>
      <c r="B14" s="588" t="s">
        <v>1</v>
      </c>
      <c r="C14" s="13">
        <v>-1060.2821634106201</v>
      </c>
      <c r="D14" s="14">
        <v>-224.698135997577</v>
      </c>
      <c r="E14" s="15" t="s">
        <v>22</v>
      </c>
      <c r="F14" s="14">
        <v>-593.67179874568706</v>
      </c>
      <c r="G14" s="16">
        <v>-0.79</v>
      </c>
      <c r="H14" s="17">
        <v>-1870.2554925738898</v>
      </c>
      <c r="I14" s="14">
        <v>-860.34759559119505</v>
      </c>
      <c r="J14" s="14">
        <v>-1230.65656842212</v>
      </c>
    </row>
    <row r="15" spans="1:10" ht="10.199999999999999" customHeight="1">
      <c r="A15" s="590" t="s">
        <v>23</v>
      </c>
      <c r="B15" s="590" t="s">
        <v>1</v>
      </c>
      <c r="C15" s="25">
        <v>7366.94019708831</v>
      </c>
      <c r="D15" s="26">
        <v>3898.6212802657001</v>
      </c>
      <c r="E15" s="27">
        <v>0.89</v>
      </c>
      <c r="F15" s="26">
        <v>5839.2122282282398</v>
      </c>
      <c r="G15" s="28">
        <v>0.26</v>
      </c>
      <c r="H15" s="29">
        <v>18617.158241576602</v>
      </c>
      <c r="I15" s="26">
        <v>18521.527865275901</v>
      </c>
      <c r="J15" s="26">
        <v>22258.454377956499</v>
      </c>
    </row>
    <row r="16" spans="1:10" ht="10.199999999999999" customHeight="1">
      <c r="A16" s="3"/>
      <c r="B16" s="3"/>
      <c r="C16" s="31"/>
      <c r="D16" s="20"/>
      <c r="E16" s="21"/>
      <c r="F16" s="20"/>
      <c r="G16" s="22"/>
      <c r="H16" s="23"/>
      <c r="I16" s="20"/>
      <c r="J16" s="20"/>
    </row>
    <row r="17" spans="1:10" ht="10.199999999999999" customHeight="1">
      <c r="A17" s="594" t="s">
        <v>24</v>
      </c>
      <c r="B17" s="594" t="s">
        <v>1</v>
      </c>
      <c r="C17" s="38">
        <v>3488.1465554584001</v>
      </c>
      <c r="D17" s="35">
        <v>-323.34406659626001</v>
      </c>
      <c r="E17" s="39" t="s">
        <v>12</v>
      </c>
      <c r="F17" s="35">
        <v>3557.1304443230697</v>
      </c>
      <c r="G17" s="36">
        <v>-0.02</v>
      </c>
      <c r="H17" s="37">
        <v>10111.556137171701</v>
      </c>
      <c r="I17" s="35">
        <v>11848.584447774001</v>
      </c>
      <c r="J17" s="35">
        <v>9592.2749427376493</v>
      </c>
    </row>
    <row r="18" spans="1:10" ht="10.199999999999999" customHeight="1">
      <c r="A18" s="588" t="s">
        <v>25</v>
      </c>
      <c r="B18" s="588" t="s">
        <v>1</v>
      </c>
      <c r="C18" s="13">
        <v>4943.9811638253605</v>
      </c>
      <c r="D18" s="14">
        <v>1600.13701795421</v>
      </c>
      <c r="E18" s="15" t="s">
        <v>12</v>
      </c>
      <c r="F18" s="14">
        <v>3352.5534545274199</v>
      </c>
      <c r="G18" s="16">
        <v>0.47</v>
      </c>
      <c r="H18" s="17">
        <v>11262.660678161399</v>
      </c>
      <c r="I18" s="14">
        <v>11752.167967229901</v>
      </c>
      <c r="J18" s="14">
        <v>12983.189177622899</v>
      </c>
    </row>
    <row r="19" spans="1:10" ht="10.199999999999999" customHeight="1">
      <c r="A19" s="3"/>
      <c r="B19" s="3"/>
      <c r="C19" s="31"/>
      <c r="D19" s="20"/>
      <c r="E19" s="21"/>
      <c r="F19" s="20"/>
      <c r="G19" s="22"/>
      <c r="H19" s="23"/>
      <c r="I19" s="20"/>
      <c r="J19" s="20"/>
    </row>
    <row r="20" spans="1:10" ht="10.199999999999999" customHeight="1">
      <c r="A20" s="588" t="s">
        <v>26</v>
      </c>
      <c r="B20" s="588" t="s">
        <v>1</v>
      </c>
      <c r="C20" s="13">
        <v>1408.8402476959</v>
      </c>
      <c r="D20" s="14">
        <v>-624.85517382662692</v>
      </c>
      <c r="E20" s="15" t="s">
        <v>12</v>
      </c>
      <c r="F20" s="14">
        <v>1420.8095851997</v>
      </c>
      <c r="G20" s="16">
        <v>-0.01</v>
      </c>
      <c r="H20" s="17">
        <v>3257.5951893063802</v>
      </c>
      <c r="I20" s="14">
        <v>5575.74134121509</v>
      </c>
      <c r="J20" s="14">
        <v>2804.3536691821</v>
      </c>
    </row>
    <row r="21" spans="1:10" ht="10.199999999999999" customHeight="1">
      <c r="A21" s="590" t="s">
        <v>27</v>
      </c>
      <c r="B21" s="590" t="s">
        <v>1</v>
      </c>
      <c r="C21" s="25">
        <v>3506.3687664597401</v>
      </c>
      <c r="D21" s="26">
        <v>344.65121603549596</v>
      </c>
      <c r="E21" s="27" t="s">
        <v>12</v>
      </c>
      <c r="F21" s="26">
        <v>1677.3517348769101</v>
      </c>
      <c r="G21" s="28" t="s">
        <v>12</v>
      </c>
      <c r="H21" s="29">
        <v>6681.9385992493708</v>
      </c>
      <c r="I21" s="26">
        <v>7080.9294336593302</v>
      </c>
      <c r="J21" s="26">
        <v>7834.8705617249097</v>
      </c>
    </row>
    <row r="22" spans="1:10" ht="10.199999999999999" customHeight="1">
      <c r="A22" s="3"/>
      <c r="B22" s="3"/>
      <c r="C22" s="31"/>
      <c r="D22" s="20"/>
      <c r="E22" s="21"/>
      <c r="F22" s="20"/>
      <c r="G22" s="22"/>
      <c r="H22" s="23"/>
      <c r="I22" s="20"/>
      <c r="J22" s="20"/>
    </row>
    <row r="23" spans="1:10" ht="10.199999999999999" customHeight="1">
      <c r="A23" s="595" t="s">
        <v>28</v>
      </c>
      <c r="B23" s="595" t="s">
        <v>1</v>
      </c>
      <c r="C23" s="40">
        <v>0.39738647630686502</v>
      </c>
      <c r="D23" s="41">
        <v>-0.17675633793797399</v>
      </c>
      <c r="E23" s="42" t="s">
        <v>12</v>
      </c>
      <c r="F23" s="41">
        <v>1.0692484104201501</v>
      </c>
      <c r="G23" s="43">
        <v>-0.63</v>
      </c>
      <c r="H23" s="44">
        <v>1.9367880415841701</v>
      </c>
      <c r="I23" s="41">
        <v>3.0099197095183898</v>
      </c>
      <c r="J23" s="41">
        <v>1.7656471236746401</v>
      </c>
    </row>
    <row r="24" spans="1:10" ht="10.199999999999999" customHeight="1">
      <c r="A24" s="596" t="s">
        <v>29</v>
      </c>
      <c r="B24" s="596" t="s">
        <v>1</v>
      </c>
      <c r="C24" s="45">
        <v>1.49181221322281</v>
      </c>
      <c r="D24" s="46">
        <v>0.27364017576461702</v>
      </c>
      <c r="E24" s="47" t="s">
        <v>12</v>
      </c>
      <c r="F24" s="46">
        <v>0.97071937234822303</v>
      </c>
      <c r="G24" s="48">
        <v>0.54</v>
      </c>
      <c r="H24" s="49">
        <v>3.39330285848113</v>
      </c>
      <c r="I24" s="46">
        <v>3.7467183599580101</v>
      </c>
      <c r="J24" s="46">
        <v>4.2550413788051102</v>
      </c>
    </row>
    <row r="25" spans="1:10" ht="10.199999999999999" customHeight="1">
      <c r="A25" s="1"/>
      <c r="B25" s="1"/>
      <c r="C25" s="31"/>
      <c r="D25" s="50"/>
      <c r="E25" s="51"/>
      <c r="F25" s="50"/>
      <c r="G25" s="52"/>
      <c r="H25" s="53"/>
      <c r="I25" s="53"/>
      <c r="J25" s="53"/>
    </row>
    <row r="26" spans="1:10" ht="10.199999999999999" customHeight="1">
      <c r="A26" s="597" t="s">
        <v>30</v>
      </c>
      <c r="B26" s="597" t="s">
        <v>1</v>
      </c>
      <c r="C26" s="54"/>
      <c r="D26" s="55"/>
      <c r="E26" s="56"/>
      <c r="F26" s="55"/>
      <c r="G26" s="56"/>
      <c r="H26" s="55"/>
      <c r="I26" s="55"/>
      <c r="J26" s="55"/>
    </row>
    <row r="27" spans="1:10" ht="10.199999999999999" customHeight="1">
      <c r="A27" s="598" t="s">
        <v>31</v>
      </c>
      <c r="B27" s="598" t="s">
        <v>1</v>
      </c>
      <c r="C27" s="19">
        <v>3462.4706186035</v>
      </c>
      <c r="D27" s="50">
        <v>7593.5662071203997</v>
      </c>
      <c r="E27" s="51">
        <v>-0.54</v>
      </c>
      <c r="F27" s="50">
        <v>7304.7823164115607</v>
      </c>
      <c r="G27" s="52">
        <v>-0.53</v>
      </c>
      <c r="H27" s="23">
        <v>13916.9083020695</v>
      </c>
      <c r="I27" s="50">
        <v>18019.1346016434</v>
      </c>
      <c r="J27" s="50">
        <v>25647.351679794599</v>
      </c>
    </row>
    <row r="28" spans="1:10" ht="10.199999999999999" customHeight="1">
      <c r="A28" s="599" t="s">
        <v>32</v>
      </c>
      <c r="B28" s="599" t="s">
        <v>1</v>
      </c>
      <c r="C28" s="38">
        <v>-14747.071376190201</v>
      </c>
      <c r="D28" s="57">
        <v>-13842.5254746234</v>
      </c>
      <c r="E28" s="58">
        <v>-7.0000000000000007E-2</v>
      </c>
      <c r="F28" s="57">
        <v>-16242.504115473001</v>
      </c>
      <c r="G28" s="59">
        <v>0.09</v>
      </c>
      <c r="H28" s="37">
        <v>-14747.071376190201</v>
      </c>
      <c r="I28" s="57">
        <v>-13842.5254746234</v>
      </c>
      <c r="J28" s="57">
        <v>-8191.4504015990997</v>
      </c>
    </row>
    <row r="29" spans="1:10" ht="10.199999999999999" customHeight="1">
      <c r="A29" s="595" t="s">
        <v>33</v>
      </c>
      <c r="B29" s="595" t="s">
        <v>1</v>
      </c>
      <c r="C29" s="13">
        <v>-24985.264108359002</v>
      </c>
      <c r="D29" s="55">
        <v>-20391.134178057</v>
      </c>
      <c r="E29" s="42">
        <v>-0.23</v>
      </c>
      <c r="F29" s="55">
        <v>-26133.205767679399</v>
      </c>
      <c r="G29" s="43">
        <v>0.04</v>
      </c>
      <c r="H29" s="17">
        <v>-24985.264108359002</v>
      </c>
      <c r="I29" s="55">
        <v>-20391.134178057</v>
      </c>
      <c r="J29" s="55">
        <v>-18021.84007771812</v>
      </c>
    </row>
    <row r="30" spans="1:10" ht="7.5" customHeight="1">
      <c r="A30" s="60" t="s">
        <v>34</v>
      </c>
      <c r="B30" s="600" t="s">
        <v>35</v>
      </c>
      <c r="C30" s="600" t="s">
        <v>1</v>
      </c>
      <c r="D30" s="600" t="s">
        <v>1</v>
      </c>
      <c r="E30" s="600" t="s">
        <v>1</v>
      </c>
      <c r="F30" s="600" t="s">
        <v>1</v>
      </c>
      <c r="G30" s="600" t="s">
        <v>1</v>
      </c>
      <c r="H30" s="600" t="s">
        <v>1</v>
      </c>
      <c r="I30" s="61"/>
      <c r="J30" s="62"/>
    </row>
    <row r="31" spans="1:10" ht="7.5" customHeight="1">
      <c r="A31" s="60" t="s">
        <v>36</v>
      </c>
      <c r="B31" s="600" t="s">
        <v>37</v>
      </c>
      <c r="C31" s="600" t="s">
        <v>1</v>
      </c>
      <c r="D31" s="600" t="s">
        <v>1</v>
      </c>
      <c r="E31" s="600" t="s">
        <v>1</v>
      </c>
      <c r="F31" s="600" t="s">
        <v>1</v>
      </c>
      <c r="G31" s="600" t="s">
        <v>1</v>
      </c>
      <c r="H31" s="600" t="s">
        <v>1</v>
      </c>
      <c r="I31" s="61"/>
      <c r="J31" s="62"/>
    </row>
    <row r="32" spans="1:10" ht="8.1" customHeight="1">
      <c r="A32" s="601"/>
      <c r="B32" s="601" t="s">
        <v>1</v>
      </c>
      <c r="C32" s="63"/>
      <c r="D32" s="64"/>
      <c r="E32" s="65"/>
      <c r="F32" s="64"/>
      <c r="G32" s="65"/>
      <c r="H32" s="66"/>
      <c r="I32" s="67"/>
      <c r="J32" s="62"/>
    </row>
    <row r="33" spans="1:10" ht="18.75" customHeight="1">
      <c r="A33" s="602" t="s">
        <v>38</v>
      </c>
      <c r="B33" s="602" t="s">
        <v>1</v>
      </c>
      <c r="C33" s="5" t="s">
        <v>2</v>
      </c>
      <c r="D33" s="6" t="s">
        <v>3</v>
      </c>
      <c r="E33" s="7" t="s">
        <v>4</v>
      </c>
      <c r="F33" s="6" t="s">
        <v>5</v>
      </c>
      <c r="G33" s="7" t="s">
        <v>6</v>
      </c>
      <c r="H33" s="68" t="s">
        <v>39</v>
      </c>
      <c r="I33" s="6" t="s">
        <v>8</v>
      </c>
      <c r="J33" s="69" t="s">
        <v>9</v>
      </c>
    </row>
    <row r="34" spans="1:10" ht="9.6" customHeight="1">
      <c r="A34" s="70"/>
      <c r="B34" s="70"/>
      <c r="C34" s="71"/>
      <c r="D34" s="72"/>
      <c r="E34" s="73"/>
      <c r="F34" s="72"/>
      <c r="G34" s="73"/>
      <c r="H34" s="71"/>
      <c r="I34" s="72"/>
      <c r="J34" s="12"/>
    </row>
    <row r="35" spans="1:10" ht="9.6" customHeight="1">
      <c r="A35" s="593" t="s">
        <v>40</v>
      </c>
      <c r="B35" s="593" t="s">
        <v>1</v>
      </c>
      <c r="C35" s="37">
        <v>2257.8533700000003</v>
      </c>
      <c r="D35" s="35">
        <v>2847.5628400000001</v>
      </c>
      <c r="E35" s="39">
        <v>-0.21</v>
      </c>
      <c r="F35" s="35">
        <v>2729.9740899999997</v>
      </c>
      <c r="G35" s="74">
        <v>-0.17</v>
      </c>
      <c r="H35" s="37">
        <v>7587.9302500000003</v>
      </c>
      <c r="I35" s="35">
        <v>8126.2822000000006</v>
      </c>
      <c r="J35" s="35">
        <v>10896.863380000001</v>
      </c>
    </row>
    <row r="36" spans="1:10" ht="9.6" customHeight="1">
      <c r="A36" s="593" t="s">
        <v>41</v>
      </c>
      <c r="B36" s="593" t="s">
        <v>1</v>
      </c>
      <c r="C36" s="37">
        <v>1462.6281472323499</v>
      </c>
      <c r="D36" s="35">
        <v>1522.3716637708401</v>
      </c>
      <c r="E36" s="39">
        <v>-0.04</v>
      </c>
      <c r="F36" s="35">
        <v>1491.6260203056602</v>
      </c>
      <c r="G36" s="74">
        <v>-0.02</v>
      </c>
      <c r="H36" s="37">
        <v>4457.0222510000003</v>
      </c>
      <c r="I36" s="35">
        <v>4614.4560847708399</v>
      </c>
      <c r="J36" s="35">
        <v>6185.2987136217298</v>
      </c>
    </row>
    <row r="37" spans="1:10" ht="9.6" customHeight="1">
      <c r="A37" s="593" t="s">
        <v>42</v>
      </c>
      <c r="B37" s="593" t="s">
        <v>1</v>
      </c>
      <c r="C37" s="37">
        <v>493.92246246530601</v>
      </c>
      <c r="D37" s="35">
        <v>348.94781819994699</v>
      </c>
      <c r="E37" s="39">
        <v>0.42</v>
      </c>
      <c r="F37" s="35">
        <v>400.37643301154498</v>
      </c>
      <c r="G37" s="74">
        <v>0.23</v>
      </c>
      <c r="H37" s="37">
        <v>421.36170607680299</v>
      </c>
      <c r="I37" s="35">
        <v>362.84272636258697</v>
      </c>
      <c r="J37" s="35">
        <v>359.03559591451</v>
      </c>
    </row>
    <row r="38" spans="1:10" ht="9.6" customHeight="1">
      <c r="A38" s="593" t="s">
        <v>43</v>
      </c>
      <c r="B38" s="593" t="s">
        <v>1</v>
      </c>
      <c r="C38" s="37">
        <v>2197</v>
      </c>
      <c r="D38" s="35">
        <v>2216</v>
      </c>
      <c r="E38" s="39">
        <v>-0.01</v>
      </c>
      <c r="F38" s="35">
        <v>1929</v>
      </c>
      <c r="G38" s="74">
        <v>0.14000000000000001</v>
      </c>
      <c r="H38" s="37">
        <v>6969</v>
      </c>
      <c r="I38" s="35">
        <v>7257</v>
      </c>
      <c r="J38" s="35">
        <v>9697</v>
      </c>
    </row>
    <row r="39" spans="1:10" ht="9.6" customHeight="1">
      <c r="A39" s="593" t="s">
        <v>44</v>
      </c>
      <c r="B39" s="593" t="s">
        <v>1</v>
      </c>
      <c r="C39" s="37">
        <v>511.19884849695001</v>
      </c>
      <c r="D39" s="35">
        <v>512.46109616000001</v>
      </c>
      <c r="E39" s="39" t="s">
        <v>45</v>
      </c>
      <c r="F39" s="35">
        <v>506.72224952935005</v>
      </c>
      <c r="G39" s="74">
        <v>0.01</v>
      </c>
      <c r="H39" s="37">
        <v>1522.5854817462998</v>
      </c>
      <c r="I39" s="35">
        <v>1517.3869112</v>
      </c>
      <c r="J39" s="35">
        <v>2030.93670488</v>
      </c>
    </row>
    <row r="40" spans="1:10" ht="9.6" customHeight="1">
      <c r="A40" s="593" t="s">
        <v>46</v>
      </c>
      <c r="B40" s="593" t="s">
        <v>1</v>
      </c>
      <c r="C40" s="37">
        <v>2429.3876120793102</v>
      </c>
      <c r="D40" s="35">
        <v>2145.70899238016</v>
      </c>
      <c r="E40" s="39">
        <v>0.13</v>
      </c>
      <c r="F40" s="35">
        <v>2376.6810119001598</v>
      </c>
      <c r="G40" s="74">
        <v>0.02</v>
      </c>
      <c r="H40" s="37">
        <v>2350.4967980705601</v>
      </c>
      <c r="I40" s="35">
        <v>2252.5108968434001</v>
      </c>
      <c r="J40" s="35">
        <v>2218.1711637919302</v>
      </c>
    </row>
    <row r="41" spans="1:10" ht="9.6" customHeight="1">
      <c r="A41" s="593" t="s">
        <v>47</v>
      </c>
      <c r="B41" s="593" t="s">
        <v>1</v>
      </c>
      <c r="C41" s="75">
        <v>10.707459612456899</v>
      </c>
      <c r="D41" s="76">
        <v>10.465522864811</v>
      </c>
      <c r="E41" s="39">
        <v>0.02</v>
      </c>
      <c r="F41" s="76">
        <v>10.7400157969895</v>
      </c>
      <c r="G41" s="74" t="s">
        <v>45</v>
      </c>
      <c r="H41" s="75">
        <v>10.6581762607073</v>
      </c>
      <c r="I41" s="76">
        <v>10.5011420371786</v>
      </c>
      <c r="J41" s="76">
        <v>10.3665215799129</v>
      </c>
    </row>
    <row r="42" spans="1:10" ht="9.6" customHeight="1">
      <c r="A42" s="595" t="s">
        <v>48</v>
      </c>
      <c r="B42" s="595" t="s">
        <v>1</v>
      </c>
      <c r="C42" s="17">
        <v>239.93294036731999</v>
      </c>
      <c r="D42" s="14">
        <v>260.18052294125897</v>
      </c>
      <c r="E42" s="15">
        <v>-0.08</v>
      </c>
      <c r="F42" s="14">
        <v>262.38861113958899</v>
      </c>
      <c r="G42" s="77">
        <v>-0.09</v>
      </c>
      <c r="H42" s="17">
        <v>768.57240481333292</v>
      </c>
      <c r="I42" s="14">
        <v>854.32168073481603</v>
      </c>
      <c r="J42" s="14">
        <v>1090.0030578692699</v>
      </c>
    </row>
    <row r="43" spans="1:10" ht="7.5" customHeight="1">
      <c r="A43" s="78" t="s">
        <v>34</v>
      </c>
      <c r="B43" s="79" t="s">
        <v>49</v>
      </c>
      <c r="C43" s="80"/>
      <c r="D43" s="80"/>
      <c r="E43" s="80"/>
      <c r="F43" s="80"/>
      <c r="G43" s="80"/>
      <c r="H43" s="80"/>
      <c r="I43" s="80"/>
      <c r="J43" s="12"/>
    </row>
    <row r="44" spans="1:10" ht="7.5" customHeight="1">
      <c r="A44" s="60" t="s">
        <v>36</v>
      </c>
      <c r="B44" s="600" t="s">
        <v>50</v>
      </c>
      <c r="C44" s="600" t="s">
        <v>1</v>
      </c>
      <c r="D44" s="600" t="s">
        <v>1</v>
      </c>
      <c r="E44" s="600" t="s">
        <v>1</v>
      </c>
      <c r="F44" s="600" t="s">
        <v>1</v>
      </c>
      <c r="G44" s="600" t="s">
        <v>1</v>
      </c>
      <c r="H44" s="600" t="s">
        <v>1</v>
      </c>
      <c r="I44" s="600" t="s">
        <v>1</v>
      </c>
      <c r="J44" s="81"/>
    </row>
    <row r="45" spans="1:10" ht="8.1" customHeight="1">
      <c r="A45" s="81"/>
      <c r="B45" s="81"/>
      <c r="C45" s="81"/>
      <c r="D45" s="81"/>
      <c r="E45" s="81"/>
      <c r="F45" s="81"/>
      <c r="G45" s="81"/>
      <c r="H45" s="81"/>
      <c r="I45" s="81"/>
      <c r="J45" s="81"/>
    </row>
    <row r="46" spans="1:10" ht="9" customHeight="1">
      <c r="A46" s="82"/>
      <c r="B46" s="82"/>
      <c r="C46" s="82"/>
      <c r="D46" s="82"/>
      <c r="E46" s="82"/>
      <c r="F46" s="82"/>
      <c r="G46" s="82"/>
      <c r="H46" s="82"/>
      <c r="I46" s="82"/>
      <c r="J46" s="81"/>
    </row>
  </sheetData>
  <mergeCells count="38">
    <mergeCell ref="A41:B41"/>
    <mergeCell ref="A42:B42"/>
    <mergeCell ref="B44:I44"/>
    <mergeCell ref="A36:B36"/>
    <mergeCell ref="A37:B37"/>
    <mergeCell ref="A38:B38"/>
    <mergeCell ref="A39:B39"/>
    <mergeCell ref="A40:B40"/>
    <mergeCell ref="B30:H30"/>
    <mergeCell ref="B31:H31"/>
    <mergeCell ref="A32:B32"/>
    <mergeCell ref="A33:B33"/>
    <mergeCell ref="A35:B35"/>
    <mergeCell ref="A24:B24"/>
    <mergeCell ref="A26:B26"/>
    <mergeCell ref="A27:B27"/>
    <mergeCell ref="A28:B28"/>
    <mergeCell ref="A29:B29"/>
    <mergeCell ref="A17:B17"/>
    <mergeCell ref="A18:B18"/>
    <mergeCell ref="A20:B20"/>
    <mergeCell ref="A21:B21"/>
    <mergeCell ref="A23:B23"/>
    <mergeCell ref="A11:B11"/>
    <mergeCell ref="A12:B12"/>
    <mergeCell ref="A13:B13"/>
    <mergeCell ref="A14:B14"/>
    <mergeCell ref="A15:B15"/>
    <mergeCell ref="A6:B6"/>
    <mergeCell ref="A7:B7"/>
    <mergeCell ref="A8:B8"/>
    <mergeCell ref="A9:B9"/>
    <mergeCell ref="A10:B10"/>
    <mergeCell ref="A1:B1"/>
    <mergeCell ref="A2:B2"/>
    <mergeCell ref="A3:B3"/>
    <mergeCell ref="A4:B4"/>
    <mergeCell ref="A5:B5"/>
  </mergeCells>
  <pageMargins left="0.7" right="0.7" top="0.75" bottom="0.75" header="0.3" footer="0.3"/>
  <pageSetup orientation="landscape"/>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F0C8FBA-20DE-47C8-BF3D-B494DC787CA0}">
  <dimension ref="A1:H21"/>
  <sheetViews>
    <sheetView showGridLines="0" workbookViewId="0">
      <selection sqref="A1:B1"/>
    </sheetView>
  </sheetViews>
  <sheetFormatPr defaultRowHeight="13.2"/>
  <cols>
    <col min="1" max="1" width="2.33203125" customWidth="1"/>
    <col min="2" max="2" width="71.109375" customWidth="1"/>
    <col min="3" max="5" width="11.88671875" customWidth="1"/>
    <col min="6" max="6" width="11.44140625" customWidth="1"/>
    <col min="7" max="8" width="11.88671875" customWidth="1"/>
  </cols>
  <sheetData>
    <row r="1" spans="1:8" ht="21" customHeight="1">
      <c r="A1" s="603" t="s">
        <v>51</v>
      </c>
      <c r="B1" s="603" t="s">
        <v>1</v>
      </c>
      <c r="C1" s="83" t="s">
        <v>52</v>
      </c>
      <c r="D1" s="7" t="s">
        <v>53</v>
      </c>
      <c r="E1" s="84" t="s">
        <v>54</v>
      </c>
      <c r="F1" s="83" t="s">
        <v>55</v>
      </c>
      <c r="G1" s="84" t="s">
        <v>56</v>
      </c>
      <c r="H1" s="84" t="s">
        <v>57</v>
      </c>
    </row>
    <row r="2" spans="1:8" ht="9.6" customHeight="1">
      <c r="A2" s="85"/>
      <c r="B2" s="86"/>
      <c r="C2" s="87"/>
      <c r="D2" s="88"/>
      <c r="E2" s="88"/>
      <c r="F2" s="87"/>
      <c r="G2" s="88"/>
      <c r="H2" s="88"/>
    </row>
    <row r="3" spans="1:8" ht="9.6" customHeight="1">
      <c r="A3" s="604" t="s">
        <v>58</v>
      </c>
      <c r="B3" s="604" t="s">
        <v>1</v>
      </c>
      <c r="C3" s="89">
        <v>906.85344838058006</v>
      </c>
      <c r="D3" s="90">
        <v>1999.82438665</v>
      </c>
      <c r="E3" s="90">
        <v>571.30443874218599</v>
      </c>
      <c r="F3" s="89">
        <v>1528.4703661577698</v>
      </c>
      <c r="G3" s="90">
        <v>-302.378864405</v>
      </c>
      <c r="H3" s="90">
        <v>-1529.7070631850002</v>
      </c>
    </row>
    <row r="4" spans="1:8" ht="9.6" customHeight="1">
      <c r="A4" s="604" t="s">
        <v>59</v>
      </c>
      <c r="B4" s="604" t="s">
        <v>1</v>
      </c>
      <c r="C4" s="89">
        <v>-9.2044493700000025</v>
      </c>
      <c r="D4" s="90">
        <v>110.259551423245</v>
      </c>
      <c r="E4" s="90">
        <v>-60.044674123430397</v>
      </c>
      <c r="F4" s="89">
        <v>-93.387441808665997</v>
      </c>
      <c r="G4" s="90">
        <v>715.53432491977003</v>
      </c>
      <c r="H4" s="90">
        <v>887.33258888480998</v>
      </c>
    </row>
    <row r="5" spans="1:8" ht="9.6" customHeight="1">
      <c r="A5" s="604" t="s">
        <v>60</v>
      </c>
      <c r="B5" s="604" t="s">
        <v>1</v>
      </c>
      <c r="C5" s="89">
        <v>128.79744039635</v>
      </c>
      <c r="D5" s="90">
        <v>16.784835239832198</v>
      </c>
      <c r="E5" s="90">
        <v>56.401548837625505</v>
      </c>
      <c r="F5" s="89">
        <v>217.473767336869</v>
      </c>
      <c r="G5" s="90">
        <v>94.496395827488101</v>
      </c>
      <c r="H5" s="90">
        <v>265.363782017934</v>
      </c>
    </row>
    <row r="6" spans="1:8" ht="9.6" customHeight="1">
      <c r="A6" s="604" t="s">
        <v>61</v>
      </c>
      <c r="B6" s="604" t="s">
        <v>1</v>
      </c>
      <c r="C6" s="89">
        <v>0</v>
      </c>
      <c r="D6" s="90">
        <v>0</v>
      </c>
      <c r="E6" s="90">
        <v>0</v>
      </c>
      <c r="F6" s="89">
        <v>0</v>
      </c>
      <c r="G6" s="90">
        <v>24.895696000000001</v>
      </c>
      <c r="H6" s="90">
        <v>24.895696000000001</v>
      </c>
    </row>
    <row r="7" spans="1:8" ht="9.6" customHeight="1">
      <c r="A7" s="604" t="s">
        <v>62</v>
      </c>
      <c r="B7" s="604" t="s">
        <v>1</v>
      </c>
      <c r="C7" s="89">
        <v>580.947</v>
      </c>
      <c r="D7" s="90">
        <v>0</v>
      </c>
      <c r="E7" s="90">
        <v>0</v>
      </c>
      <c r="F7" s="89">
        <v>580.947</v>
      </c>
      <c r="G7" s="90">
        <v>0</v>
      </c>
      <c r="H7" s="90">
        <v>0</v>
      </c>
    </row>
    <row r="8" spans="1:8" ht="9.6" customHeight="1">
      <c r="A8" s="604" t="s">
        <v>63</v>
      </c>
      <c r="B8" s="604" t="s">
        <v>1</v>
      </c>
      <c r="C8" s="89">
        <v>-34.957000000000001</v>
      </c>
      <c r="D8" s="90">
        <v>10.434292237390004</v>
      </c>
      <c r="E8" s="90">
        <v>-320.56089538200001</v>
      </c>
      <c r="F8" s="89">
        <v>-379.18578178628565</v>
      </c>
      <c r="G8" s="90">
        <v>84.997495557489998</v>
      </c>
      <c r="H8" s="90">
        <v>119.87602967824</v>
      </c>
    </row>
    <row r="9" spans="1:8" ht="9.6" customHeight="1">
      <c r="A9" s="604" t="s">
        <v>64</v>
      </c>
      <c r="B9" s="604" t="s">
        <v>1</v>
      </c>
      <c r="C9" s="89">
        <v>-139.03474</v>
      </c>
      <c r="D9" s="90">
        <v>-213.82198099999999</v>
      </c>
      <c r="E9" s="90">
        <v>-150.70579800000002</v>
      </c>
      <c r="F9" s="89">
        <v>-424.674668</v>
      </c>
      <c r="G9" s="90">
        <v>-632.91862200000003</v>
      </c>
      <c r="H9" s="90">
        <v>-883.32436499999994</v>
      </c>
    </row>
    <row r="10" spans="1:8" ht="9.6" customHeight="1">
      <c r="A10" s="605" t="s">
        <v>65</v>
      </c>
      <c r="B10" s="605" t="s">
        <v>1</v>
      </c>
      <c r="C10" s="91">
        <v>0</v>
      </c>
      <c r="D10" s="92">
        <v>0</v>
      </c>
      <c r="E10" s="92">
        <v>-300.97160987003258</v>
      </c>
      <c r="F10" s="91">
        <v>-300.97160987000018</v>
      </c>
      <c r="G10" s="92">
        <v>-81.042911110000006</v>
      </c>
      <c r="H10" s="92">
        <v>82.910206909169972</v>
      </c>
    </row>
    <row r="11" spans="1:8" ht="9.6" customHeight="1">
      <c r="A11" s="606" t="s">
        <v>66</v>
      </c>
      <c r="B11" s="606" t="s">
        <v>1</v>
      </c>
      <c r="C11" s="93">
        <v>1433.40169940696</v>
      </c>
      <c r="D11" s="94">
        <v>1923.4810845504899</v>
      </c>
      <c r="E11" s="94">
        <v>-204.57698979565203</v>
      </c>
      <c r="F11" s="93">
        <v>1128.67163202969</v>
      </c>
      <c r="G11" s="94">
        <v>-96.416485210252603</v>
      </c>
      <c r="H11" s="95">
        <v>-1032.65312469485</v>
      </c>
    </row>
    <row r="12" spans="1:8" ht="9.6" customHeight="1">
      <c r="A12" s="610" t="s">
        <v>62</v>
      </c>
      <c r="B12" s="610" t="s">
        <v>1</v>
      </c>
      <c r="C12" s="96">
        <v>22.432908959999999</v>
      </c>
      <c r="D12" s="88">
        <v>0</v>
      </c>
      <c r="E12" s="88">
        <v>0</v>
      </c>
      <c r="F12" s="87">
        <v>22.432908959999999</v>
      </c>
      <c r="G12" s="88">
        <v>0</v>
      </c>
      <c r="H12" s="88">
        <v>4423.5673595800999</v>
      </c>
    </row>
    <row r="13" spans="1:8" ht="9.6" customHeight="1">
      <c r="A13" s="606" t="s">
        <v>67</v>
      </c>
      <c r="B13" s="606" t="s">
        <v>1</v>
      </c>
      <c r="C13" s="93">
        <v>1455.8346083669599</v>
      </c>
      <c r="D13" s="94">
        <v>1923.4810845504899</v>
      </c>
      <c r="E13" s="94">
        <v>-204.57698979565203</v>
      </c>
      <c r="F13" s="93">
        <v>1151.1045409896899</v>
      </c>
      <c r="G13" s="94">
        <v>-96.41648054405259</v>
      </c>
      <c r="H13" s="95">
        <v>3390.9142348852502</v>
      </c>
    </row>
    <row r="14" spans="1:8" ht="9.6" customHeight="1">
      <c r="A14" s="607" t="s">
        <v>68</v>
      </c>
      <c r="B14" s="607" t="s">
        <v>1</v>
      </c>
      <c r="C14" s="96">
        <v>1467.3534443969602</v>
      </c>
      <c r="D14" s="98">
        <v>-538.47169468838001</v>
      </c>
      <c r="E14" s="98">
        <v>778.53860547287491</v>
      </c>
      <c r="F14" s="87">
        <v>3879.0918689534101</v>
      </c>
      <c r="G14" s="98">
        <v>2236.0155729882599</v>
      </c>
      <c r="H14" s="98">
        <v>2084.43065765755</v>
      </c>
    </row>
    <row r="15" spans="1:8" ht="8.25" customHeight="1">
      <c r="A15" s="611" t="s">
        <v>69</v>
      </c>
      <c r="B15" s="611" t="s">
        <v>1</v>
      </c>
      <c r="C15" s="89">
        <v>-825.65953400000001</v>
      </c>
      <c r="D15" s="99">
        <v>-415.50299999999999</v>
      </c>
      <c r="E15" s="99">
        <v>-317.419466</v>
      </c>
      <c r="F15" s="100">
        <v>-1605.8530000000001</v>
      </c>
      <c r="G15" s="99">
        <v>-634.41099999999994</v>
      </c>
      <c r="H15" s="99">
        <v>-444.82799999999997</v>
      </c>
    </row>
    <row r="16" spans="1:8" ht="9.6" customHeight="1">
      <c r="A16" s="612" t="s">
        <v>70</v>
      </c>
      <c r="B16" s="612" t="s">
        <v>1</v>
      </c>
      <c r="C16" s="93">
        <v>2097.5285187639197</v>
      </c>
      <c r="D16" s="101">
        <v>969.50638986209799</v>
      </c>
      <c r="E16" s="101">
        <v>256.54214967723198</v>
      </c>
      <c r="F16" s="93">
        <v>3424.3434099430897</v>
      </c>
      <c r="G16" s="101">
        <v>1505.18809244421</v>
      </c>
      <c r="H16" s="102">
        <v>5030.5168925428097</v>
      </c>
    </row>
    <row r="17" spans="1:8" ht="9.6" customHeight="1">
      <c r="A17" s="103"/>
      <c r="B17" s="103"/>
      <c r="C17" s="104"/>
      <c r="D17" s="103"/>
      <c r="E17" s="103"/>
      <c r="F17" s="104"/>
      <c r="G17" s="103"/>
      <c r="H17" s="103"/>
    </row>
    <row r="18" spans="1:8" ht="9.6" customHeight="1">
      <c r="A18" s="607" t="s">
        <v>71</v>
      </c>
      <c r="B18" s="607" t="s">
        <v>1</v>
      </c>
      <c r="C18" s="105">
        <v>0.13</v>
      </c>
      <c r="D18" s="106" t="s">
        <v>12</v>
      </c>
      <c r="E18" s="106">
        <v>0.34</v>
      </c>
      <c r="F18" s="105">
        <v>0.34</v>
      </c>
      <c r="G18" s="106">
        <v>0.38</v>
      </c>
      <c r="H18" s="106">
        <v>0.56999999999999995</v>
      </c>
    </row>
    <row r="19" spans="1:8" ht="9.6" customHeight="1">
      <c r="A19" s="608" t="s">
        <v>72</v>
      </c>
      <c r="B19" s="608" t="s">
        <v>1</v>
      </c>
      <c r="C19" s="107">
        <v>0.23</v>
      </c>
      <c r="D19" s="108">
        <v>0.76</v>
      </c>
      <c r="E19" s="108">
        <v>0.39</v>
      </c>
      <c r="F19" s="107">
        <v>0.33</v>
      </c>
      <c r="G19" s="108">
        <v>0.37</v>
      </c>
      <c r="H19" s="108">
        <v>0.35</v>
      </c>
    </row>
    <row r="20" spans="1:8" ht="7.5" customHeight="1">
      <c r="A20" s="78" t="s">
        <v>34</v>
      </c>
      <c r="B20" s="609" t="s">
        <v>73</v>
      </c>
      <c r="C20" s="609" t="s">
        <v>1</v>
      </c>
      <c r="D20" s="609" t="s">
        <v>1</v>
      </c>
      <c r="E20" s="609" t="s">
        <v>1</v>
      </c>
      <c r="F20" s="609" t="s">
        <v>1</v>
      </c>
      <c r="G20" s="609" t="s">
        <v>1</v>
      </c>
      <c r="H20" s="609" t="s">
        <v>1</v>
      </c>
    </row>
    <row r="21" spans="1:8" ht="7.5" customHeight="1">
      <c r="A21" s="60" t="s">
        <v>36</v>
      </c>
      <c r="B21" s="600" t="s">
        <v>74</v>
      </c>
      <c r="C21" s="600" t="s">
        <v>1</v>
      </c>
      <c r="D21" s="600" t="s">
        <v>1</v>
      </c>
      <c r="E21" s="600" t="s">
        <v>1</v>
      </c>
      <c r="F21" s="600" t="s">
        <v>1</v>
      </c>
      <c r="G21" s="600" t="s">
        <v>1</v>
      </c>
      <c r="H21" s="600" t="s">
        <v>1</v>
      </c>
    </row>
  </sheetData>
  <mergeCells count="19">
    <mergeCell ref="A18:B18"/>
    <mergeCell ref="A19:B19"/>
    <mergeCell ref="B20:H20"/>
    <mergeCell ref="B21:H21"/>
    <mergeCell ref="A12:B12"/>
    <mergeCell ref="A13:B13"/>
    <mergeCell ref="A14:B14"/>
    <mergeCell ref="A15:B15"/>
    <mergeCell ref="A16:B16"/>
    <mergeCell ref="A7:B7"/>
    <mergeCell ref="A8:B8"/>
    <mergeCell ref="A9:B9"/>
    <mergeCell ref="A10:B10"/>
    <mergeCell ref="A11:B11"/>
    <mergeCell ref="A1:B1"/>
    <mergeCell ref="A3:B3"/>
    <mergeCell ref="A4:B4"/>
    <mergeCell ref="A5:B5"/>
    <mergeCell ref="A6:B6"/>
  </mergeCells>
  <pageMargins left="0.7" right="0.7" top="0.75" bottom="0.75" header="0.3" footer="0.3"/>
  <pageSetup orientation="portrai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990E8C3-E2E4-481D-9094-BD9408DA1F75}">
  <dimension ref="A1:J45"/>
  <sheetViews>
    <sheetView showGridLines="0" workbookViewId="0">
      <selection sqref="A1:B1"/>
    </sheetView>
  </sheetViews>
  <sheetFormatPr defaultRowHeight="13.2"/>
  <cols>
    <col min="1" max="1" width="2.44140625" customWidth="1"/>
    <col min="2" max="2" width="68.44140625" customWidth="1"/>
    <col min="3" max="3" width="11.44140625" customWidth="1"/>
    <col min="4" max="7" width="9.33203125" customWidth="1"/>
    <col min="8" max="8" width="11.44140625" customWidth="1"/>
    <col min="9" max="10" width="9.33203125" customWidth="1"/>
  </cols>
  <sheetData>
    <row r="1" spans="1:10" ht="21" customHeight="1">
      <c r="A1" s="613" t="s">
        <v>75</v>
      </c>
      <c r="B1" s="613" t="s">
        <v>1</v>
      </c>
      <c r="C1" s="109" t="s">
        <v>2</v>
      </c>
      <c r="D1" s="84" t="s">
        <v>3</v>
      </c>
      <c r="E1" s="84" t="s">
        <v>4</v>
      </c>
      <c r="F1" s="84" t="s">
        <v>5</v>
      </c>
      <c r="G1" s="84" t="s">
        <v>6</v>
      </c>
      <c r="H1" s="109" t="s">
        <v>7</v>
      </c>
      <c r="I1" s="84" t="s">
        <v>8</v>
      </c>
      <c r="J1" s="84" t="s">
        <v>76</v>
      </c>
    </row>
    <row r="2" spans="1:10" ht="8.1" customHeight="1">
      <c r="A2" s="110"/>
      <c r="B2" s="110"/>
      <c r="C2" s="111"/>
      <c r="D2" s="112"/>
      <c r="E2" s="112"/>
      <c r="F2" s="112"/>
      <c r="G2" s="112"/>
      <c r="H2" s="113"/>
      <c r="I2" s="112"/>
      <c r="J2" s="112"/>
    </row>
    <row r="3" spans="1:10" ht="9.6" customHeight="1">
      <c r="A3" s="611" t="s">
        <v>77</v>
      </c>
      <c r="B3" s="611" t="s">
        <v>1</v>
      </c>
      <c r="C3" s="114">
        <v>10.71</v>
      </c>
      <c r="D3" s="115">
        <v>10.48</v>
      </c>
      <c r="E3" s="116">
        <v>0.02</v>
      </c>
      <c r="F3" s="117">
        <v>10.74</v>
      </c>
      <c r="G3" s="118" t="s">
        <v>45</v>
      </c>
      <c r="H3" s="119">
        <v>10.65</v>
      </c>
      <c r="I3" s="117">
        <v>10.47</v>
      </c>
      <c r="J3" s="120">
        <v>10.56</v>
      </c>
    </row>
    <row r="4" spans="1:10" ht="9.6" customHeight="1">
      <c r="A4" s="611" t="s">
        <v>78</v>
      </c>
      <c r="B4" s="611" t="s">
        <v>1</v>
      </c>
      <c r="C4" s="114">
        <v>10.51</v>
      </c>
      <c r="D4" s="115">
        <v>10.62</v>
      </c>
      <c r="E4" s="116">
        <v>-0.01</v>
      </c>
      <c r="F4" s="117">
        <v>10.65</v>
      </c>
      <c r="G4" s="118">
        <v>-0.01</v>
      </c>
      <c r="H4" s="119">
        <v>10.51</v>
      </c>
      <c r="I4" s="117">
        <v>10.62</v>
      </c>
      <c r="J4" s="120">
        <v>10.17</v>
      </c>
    </row>
    <row r="5" spans="1:10" ht="9.6" customHeight="1">
      <c r="A5" s="611" t="s">
        <v>79</v>
      </c>
      <c r="B5" s="611" t="s">
        <v>1</v>
      </c>
      <c r="C5" s="114">
        <v>1.93</v>
      </c>
      <c r="D5" s="115">
        <v>2.15</v>
      </c>
      <c r="E5" s="116">
        <v>-0.1</v>
      </c>
      <c r="F5" s="117">
        <v>2.06</v>
      </c>
      <c r="G5" s="118">
        <v>-0.06</v>
      </c>
      <c r="H5" s="119">
        <v>2.04</v>
      </c>
      <c r="I5" s="117">
        <v>2.09</v>
      </c>
      <c r="J5" s="120">
        <v>2.12</v>
      </c>
    </row>
    <row r="6" spans="1:10" ht="9.6" customHeight="1">
      <c r="A6" s="611" t="s">
        <v>80</v>
      </c>
      <c r="B6" s="611" t="s">
        <v>1</v>
      </c>
      <c r="C6" s="114">
        <v>1.94</v>
      </c>
      <c r="D6" s="115">
        <v>2.12</v>
      </c>
      <c r="E6" s="116">
        <v>-0.08</v>
      </c>
      <c r="F6" s="117">
        <v>1.93</v>
      </c>
      <c r="G6" s="118">
        <v>0.01</v>
      </c>
      <c r="H6" s="119">
        <v>1.94</v>
      </c>
      <c r="I6" s="117">
        <v>2.12</v>
      </c>
      <c r="J6" s="120">
        <v>2.1</v>
      </c>
    </row>
    <row r="7" spans="1:10" ht="9.6" customHeight="1">
      <c r="A7" s="611" t="s">
        <v>81</v>
      </c>
      <c r="B7" s="611" t="s">
        <v>1</v>
      </c>
      <c r="C7" s="114">
        <v>5.55</v>
      </c>
      <c r="D7" s="115">
        <v>4.88</v>
      </c>
      <c r="E7" s="116">
        <v>0.14000000000000001</v>
      </c>
      <c r="F7" s="117">
        <v>5.21</v>
      </c>
      <c r="G7" s="118">
        <v>7.0000000000000007E-2</v>
      </c>
      <c r="H7" s="119">
        <v>5.24</v>
      </c>
      <c r="I7" s="117">
        <v>5.01</v>
      </c>
      <c r="J7" s="120">
        <v>5</v>
      </c>
    </row>
    <row r="8" spans="1:10" ht="9.6" customHeight="1">
      <c r="A8" s="611" t="s">
        <v>82</v>
      </c>
      <c r="B8" s="611" t="s">
        <v>1</v>
      </c>
      <c r="C8" s="114">
        <v>5.4</v>
      </c>
      <c r="D8" s="115">
        <v>5.01</v>
      </c>
      <c r="E8" s="116">
        <v>0.08</v>
      </c>
      <c r="F8" s="117">
        <v>5.5</v>
      </c>
      <c r="G8" s="118">
        <v>-0.02</v>
      </c>
      <c r="H8" s="119">
        <v>5.4</v>
      </c>
      <c r="I8" s="117">
        <v>5.01</v>
      </c>
      <c r="J8" s="120">
        <v>4.8499999999999996</v>
      </c>
    </row>
    <row r="9" spans="1:10" ht="9.6" customHeight="1">
      <c r="A9" s="611" t="s">
        <v>83</v>
      </c>
      <c r="B9" s="611" t="s">
        <v>1</v>
      </c>
      <c r="C9" s="114">
        <v>11.76</v>
      </c>
      <c r="D9" s="115">
        <v>11.4</v>
      </c>
      <c r="E9" s="116">
        <v>0.03</v>
      </c>
      <c r="F9" s="117">
        <v>11.57</v>
      </c>
      <c r="G9" s="116">
        <v>0.02</v>
      </c>
      <c r="H9" s="119">
        <v>11.58</v>
      </c>
      <c r="I9" s="117">
        <v>11.34</v>
      </c>
      <c r="J9" s="120">
        <v>11.42</v>
      </c>
    </row>
    <row r="10" spans="1:10" ht="9.6" customHeight="1">
      <c r="A10" s="608" t="s">
        <v>84</v>
      </c>
      <c r="B10" s="608" t="s">
        <v>1</v>
      </c>
      <c r="C10" s="121">
        <v>11.76</v>
      </c>
      <c r="D10" s="122">
        <v>11.25</v>
      </c>
      <c r="E10" s="123">
        <v>0.05</v>
      </c>
      <c r="F10" s="124">
        <v>11.4</v>
      </c>
      <c r="G10" s="123">
        <v>0.03</v>
      </c>
      <c r="H10" s="125">
        <v>11.76</v>
      </c>
      <c r="I10" s="124">
        <v>11.25</v>
      </c>
      <c r="J10" s="126">
        <v>11.24</v>
      </c>
    </row>
    <row r="11" spans="1:10" ht="8.1" customHeight="1">
      <c r="A11" s="97"/>
      <c r="B11" s="97"/>
      <c r="C11" s="127"/>
      <c r="D11" s="128"/>
      <c r="E11" s="129"/>
      <c r="F11" s="130"/>
      <c r="G11" s="129"/>
      <c r="H11" s="129"/>
      <c r="I11" s="129"/>
      <c r="J11" s="131"/>
    </row>
    <row r="12" spans="1:10" ht="21" customHeight="1">
      <c r="A12" s="613" t="s">
        <v>85</v>
      </c>
      <c r="B12" s="613" t="s">
        <v>1</v>
      </c>
      <c r="C12" s="109" t="s">
        <v>2</v>
      </c>
      <c r="D12" s="84" t="s">
        <v>3</v>
      </c>
      <c r="E12" s="84" t="s">
        <v>4</v>
      </c>
      <c r="F12" s="84" t="s">
        <v>5</v>
      </c>
      <c r="G12" s="84" t="s">
        <v>6</v>
      </c>
      <c r="H12" s="109" t="s">
        <v>7</v>
      </c>
      <c r="I12" s="84" t="s">
        <v>8</v>
      </c>
      <c r="J12" s="84" t="s">
        <v>76</v>
      </c>
    </row>
    <row r="13" spans="1:10" ht="9.6" customHeight="1">
      <c r="A13" s="614" t="s">
        <v>86</v>
      </c>
      <c r="B13" s="614" t="s">
        <v>1</v>
      </c>
      <c r="C13" s="132"/>
      <c r="D13" s="88"/>
      <c r="E13" s="133"/>
      <c r="F13" s="88"/>
      <c r="G13" s="133"/>
      <c r="H13" s="134"/>
      <c r="I13" s="133"/>
      <c r="J13" s="88"/>
    </row>
    <row r="14" spans="1:10" ht="9.6" customHeight="1">
      <c r="A14" s="604" t="s">
        <v>87</v>
      </c>
      <c r="B14" s="604" t="s">
        <v>1</v>
      </c>
      <c r="C14" s="135">
        <v>507</v>
      </c>
      <c r="D14" s="136">
        <v>337</v>
      </c>
      <c r="E14" s="116">
        <v>0.5</v>
      </c>
      <c r="F14" s="136">
        <v>433</v>
      </c>
      <c r="G14" s="118">
        <v>0.17</v>
      </c>
      <c r="H14" s="137">
        <v>437</v>
      </c>
      <c r="I14" s="136">
        <v>367</v>
      </c>
      <c r="J14" s="136">
        <v>344</v>
      </c>
    </row>
    <row r="15" spans="1:10" ht="9.6" customHeight="1">
      <c r="A15" s="604" t="s">
        <v>88</v>
      </c>
      <c r="B15" s="604" t="s">
        <v>1</v>
      </c>
      <c r="C15" s="135">
        <v>66</v>
      </c>
      <c r="D15" s="136">
        <v>60</v>
      </c>
      <c r="E15" s="116">
        <v>0.1</v>
      </c>
      <c r="F15" s="136">
        <v>66</v>
      </c>
      <c r="G15" s="118" t="s">
        <v>45</v>
      </c>
      <c r="H15" s="137">
        <v>65</v>
      </c>
      <c r="I15" s="136">
        <v>61</v>
      </c>
      <c r="J15" s="136">
        <v>61</v>
      </c>
    </row>
    <row r="16" spans="1:10" ht="9.6" customHeight="1">
      <c r="A16" s="604" t="s">
        <v>89</v>
      </c>
      <c r="B16" s="604" t="s">
        <v>1</v>
      </c>
      <c r="C16" s="135">
        <v>35229</v>
      </c>
      <c r="D16" s="136">
        <v>35129</v>
      </c>
      <c r="E16" s="116" t="s">
        <v>45</v>
      </c>
      <c r="F16" s="136">
        <v>34137</v>
      </c>
      <c r="G16" s="118">
        <v>0.03</v>
      </c>
      <c r="H16" s="137">
        <v>103618</v>
      </c>
      <c r="I16" s="136">
        <v>101826</v>
      </c>
      <c r="J16" s="136">
        <v>136949</v>
      </c>
    </row>
    <row r="17" spans="1:10" ht="9.6" customHeight="1">
      <c r="A17" s="605" t="s">
        <v>90</v>
      </c>
      <c r="B17" s="605" t="s">
        <v>1</v>
      </c>
      <c r="C17" s="138">
        <v>14091</v>
      </c>
      <c r="D17" s="139">
        <v>14053</v>
      </c>
      <c r="E17" s="123" t="s">
        <v>45</v>
      </c>
      <c r="F17" s="139">
        <v>14362</v>
      </c>
      <c r="G17" s="123">
        <v>-0.02</v>
      </c>
      <c r="H17" s="138">
        <v>42350</v>
      </c>
      <c r="I17" s="139">
        <v>42634</v>
      </c>
      <c r="J17" s="139">
        <v>57338</v>
      </c>
    </row>
    <row r="18" spans="1:10" ht="9.6" customHeight="1">
      <c r="A18" s="86"/>
      <c r="B18" s="86"/>
      <c r="C18" s="140"/>
      <c r="D18" s="141"/>
      <c r="E18" s="142"/>
      <c r="F18" s="141"/>
      <c r="G18" s="142"/>
      <c r="H18" s="143"/>
      <c r="I18" s="142"/>
      <c r="J18" s="141"/>
    </row>
    <row r="19" spans="1:10" ht="9.6" customHeight="1">
      <c r="A19" s="615" t="s">
        <v>91</v>
      </c>
      <c r="B19" s="615" t="s">
        <v>1</v>
      </c>
      <c r="C19" s="144"/>
      <c r="D19" s="90"/>
      <c r="E19" s="116"/>
      <c r="F19" s="90"/>
      <c r="G19" s="118"/>
      <c r="H19" s="145"/>
      <c r="I19" s="118"/>
      <c r="J19" s="90"/>
    </row>
    <row r="20" spans="1:10" ht="9.6" customHeight="1">
      <c r="A20" s="604" t="s">
        <v>92</v>
      </c>
      <c r="B20" s="604" t="s">
        <v>1</v>
      </c>
      <c r="C20" s="144">
        <v>455</v>
      </c>
      <c r="D20" s="90">
        <v>664</v>
      </c>
      <c r="E20" s="116">
        <v>-0.31</v>
      </c>
      <c r="F20" s="90">
        <v>519</v>
      </c>
      <c r="G20" s="118">
        <v>-0.12</v>
      </c>
      <c r="H20" s="144">
        <v>566</v>
      </c>
      <c r="I20" s="90">
        <v>933</v>
      </c>
      <c r="J20" s="90">
        <v>904</v>
      </c>
    </row>
    <row r="21" spans="1:10" ht="9.6" customHeight="1">
      <c r="A21" s="604" t="s">
        <v>93</v>
      </c>
      <c r="B21" s="604" t="s">
        <v>1</v>
      </c>
      <c r="C21" s="144">
        <v>183</v>
      </c>
      <c r="D21" s="90">
        <v>195</v>
      </c>
      <c r="E21" s="116">
        <v>-0.06</v>
      </c>
      <c r="F21" s="90">
        <v>354</v>
      </c>
      <c r="G21" s="118">
        <v>-0.48</v>
      </c>
      <c r="H21" s="144">
        <v>374</v>
      </c>
      <c r="I21" s="90">
        <v>406</v>
      </c>
      <c r="J21" s="90">
        <v>439</v>
      </c>
    </row>
    <row r="22" spans="1:10" ht="9.6" customHeight="1">
      <c r="A22" s="605" t="s">
        <v>94</v>
      </c>
      <c r="B22" s="605" t="s">
        <v>1</v>
      </c>
      <c r="C22" s="146">
        <v>133</v>
      </c>
      <c r="D22" s="92">
        <v>949</v>
      </c>
      <c r="E22" s="123">
        <v>-0.86</v>
      </c>
      <c r="F22" s="92">
        <v>408</v>
      </c>
      <c r="G22" s="147">
        <v>-0.67</v>
      </c>
      <c r="H22" s="146">
        <v>330</v>
      </c>
      <c r="I22" s="92">
        <v>631</v>
      </c>
      <c r="J22" s="92">
        <v>642</v>
      </c>
    </row>
    <row r="23" spans="1:10" ht="9.6" customHeight="1">
      <c r="A23" s="86"/>
      <c r="B23" s="86"/>
      <c r="C23" s="140"/>
      <c r="D23" s="141"/>
      <c r="E23" s="142"/>
      <c r="F23" s="141"/>
      <c r="G23" s="142"/>
      <c r="H23" s="143"/>
      <c r="I23" s="142"/>
      <c r="J23" s="141"/>
    </row>
    <row r="24" spans="1:10" ht="9.6" customHeight="1">
      <c r="A24" s="615" t="s">
        <v>95</v>
      </c>
      <c r="B24" s="615" t="s">
        <v>1</v>
      </c>
      <c r="C24" s="144"/>
      <c r="D24" s="99"/>
      <c r="E24" s="148"/>
      <c r="F24" s="99"/>
      <c r="G24" s="149"/>
      <c r="H24" s="145"/>
      <c r="I24" s="149"/>
      <c r="J24" s="99"/>
    </row>
    <row r="25" spans="1:10" ht="9.6" customHeight="1">
      <c r="A25" s="611" t="s">
        <v>96</v>
      </c>
      <c r="B25" s="611" t="s">
        <v>1</v>
      </c>
      <c r="C25" s="150">
        <v>2386</v>
      </c>
      <c r="D25" s="151">
        <v>2160</v>
      </c>
      <c r="E25" s="152">
        <v>0.1</v>
      </c>
      <c r="F25" s="153">
        <v>2521</v>
      </c>
      <c r="G25" s="154">
        <v>-0.05</v>
      </c>
      <c r="H25" s="155">
        <v>2370</v>
      </c>
      <c r="I25" s="153">
        <v>2276</v>
      </c>
      <c r="J25" s="156">
        <v>2256</v>
      </c>
    </row>
    <row r="26" spans="1:10" ht="9.6" customHeight="1">
      <c r="A26" s="611" t="s">
        <v>97</v>
      </c>
      <c r="B26" s="611" t="s">
        <v>1</v>
      </c>
      <c r="C26" s="150">
        <v>2424</v>
      </c>
      <c r="D26" s="151">
        <v>2204</v>
      </c>
      <c r="E26" s="152">
        <v>0.1</v>
      </c>
      <c r="F26" s="153">
        <v>2562</v>
      </c>
      <c r="G26" s="154">
        <v>-0.05</v>
      </c>
      <c r="H26" s="155">
        <v>2410</v>
      </c>
      <c r="I26" s="153">
        <v>2310</v>
      </c>
      <c r="J26" s="156">
        <v>2290</v>
      </c>
    </row>
    <row r="27" spans="1:10" ht="9.6" customHeight="1">
      <c r="A27" s="611" t="s">
        <v>98</v>
      </c>
      <c r="B27" s="611" t="s">
        <v>1</v>
      </c>
      <c r="C27" s="150">
        <v>340</v>
      </c>
      <c r="D27" s="151">
        <v>277</v>
      </c>
      <c r="E27" s="152">
        <v>0.23</v>
      </c>
      <c r="F27" s="153">
        <v>323</v>
      </c>
      <c r="G27" s="154">
        <v>0.05</v>
      </c>
      <c r="H27" s="155">
        <v>303</v>
      </c>
      <c r="I27" s="153">
        <v>301</v>
      </c>
      <c r="J27" s="156">
        <v>277</v>
      </c>
    </row>
    <row r="28" spans="1:10" ht="9.6" customHeight="1">
      <c r="A28" s="611" t="s">
        <v>99</v>
      </c>
      <c r="B28" s="611" t="s">
        <v>1</v>
      </c>
      <c r="C28" s="150">
        <v>559</v>
      </c>
      <c r="D28" s="151">
        <v>449</v>
      </c>
      <c r="E28" s="152">
        <v>0.24</v>
      </c>
      <c r="F28" s="153">
        <v>509</v>
      </c>
      <c r="G28" s="154">
        <v>0.1</v>
      </c>
      <c r="H28" s="155">
        <v>482</v>
      </c>
      <c r="I28" s="153">
        <v>499</v>
      </c>
      <c r="J28" s="156">
        <v>459</v>
      </c>
    </row>
    <row r="29" spans="1:10" ht="9.6" customHeight="1">
      <c r="A29" s="611" t="s">
        <v>100</v>
      </c>
      <c r="B29" s="611" t="s">
        <v>1</v>
      </c>
      <c r="C29" s="150">
        <v>10802</v>
      </c>
      <c r="D29" s="151">
        <v>10712</v>
      </c>
      <c r="E29" s="152">
        <v>0.01</v>
      </c>
      <c r="F29" s="153">
        <v>10643</v>
      </c>
      <c r="G29" s="154">
        <v>0.01</v>
      </c>
      <c r="H29" s="155">
        <v>31939</v>
      </c>
      <c r="I29" s="153">
        <v>30874</v>
      </c>
      <c r="J29" s="156">
        <v>41584</v>
      </c>
    </row>
    <row r="30" spans="1:10" ht="9.6" customHeight="1">
      <c r="A30" s="611" t="s">
        <v>101</v>
      </c>
      <c r="B30" s="611" t="s">
        <v>1</v>
      </c>
      <c r="C30" s="150">
        <v>11229</v>
      </c>
      <c r="D30" s="151">
        <v>11196</v>
      </c>
      <c r="E30" s="152" t="s">
        <v>45</v>
      </c>
      <c r="F30" s="153">
        <v>11334</v>
      </c>
      <c r="G30" s="154">
        <v>-0.01</v>
      </c>
      <c r="H30" s="155">
        <v>33037</v>
      </c>
      <c r="I30" s="153">
        <v>31671</v>
      </c>
      <c r="J30" s="156">
        <v>42887</v>
      </c>
    </row>
    <row r="31" spans="1:10" ht="9.6" customHeight="1">
      <c r="A31" s="611" t="s">
        <v>102</v>
      </c>
      <c r="B31" s="611" t="s">
        <v>1</v>
      </c>
      <c r="C31" s="150">
        <v>7385</v>
      </c>
      <c r="D31" s="151">
        <v>7388</v>
      </c>
      <c r="E31" s="152" t="s">
        <v>45</v>
      </c>
      <c r="F31" s="153">
        <v>7365</v>
      </c>
      <c r="G31" s="154" t="s">
        <v>45</v>
      </c>
      <c r="H31" s="155">
        <v>22076</v>
      </c>
      <c r="I31" s="153">
        <v>21682</v>
      </c>
      <c r="J31" s="156">
        <v>29108</v>
      </c>
    </row>
    <row r="32" spans="1:10" ht="9.6" customHeight="1">
      <c r="A32" s="611" t="s">
        <v>103</v>
      </c>
      <c r="B32" s="611" t="s">
        <v>1</v>
      </c>
      <c r="C32" s="150">
        <v>6987</v>
      </c>
      <c r="D32" s="151">
        <v>6804</v>
      </c>
      <c r="E32" s="152">
        <v>0.03</v>
      </c>
      <c r="F32" s="153">
        <v>6760</v>
      </c>
      <c r="G32" s="154">
        <v>0.03</v>
      </c>
      <c r="H32" s="155">
        <v>20417</v>
      </c>
      <c r="I32" s="153">
        <v>20516</v>
      </c>
      <c r="J32" s="156">
        <v>27220</v>
      </c>
    </row>
    <row r="33" spans="1:10" ht="9.6" customHeight="1">
      <c r="A33" s="611" t="s">
        <v>104</v>
      </c>
      <c r="B33" s="611" t="s">
        <v>1</v>
      </c>
      <c r="C33" s="150">
        <v>18187</v>
      </c>
      <c r="D33" s="151">
        <v>18100</v>
      </c>
      <c r="E33" s="152" t="s">
        <v>45</v>
      </c>
      <c r="F33" s="153">
        <v>18008</v>
      </c>
      <c r="G33" s="154">
        <v>0.01</v>
      </c>
      <c r="H33" s="155">
        <v>54014</v>
      </c>
      <c r="I33" s="153">
        <v>52555</v>
      </c>
      <c r="J33" s="156">
        <v>70692</v>
      </c>
    </row>
    <row r="34" spans="1:10" ht="9.6" customHeight="1">
      <c r="A34" s="611" t="s">
        <v>105</v>
      </c>
      <c r="B34" s="611" t="s">
        <v>1</v>
      </c>
      <c r="C34" s="150">
        <v>18216</v>
      </c>
      <c r="D34" s="151">
        <v>18000</v>
      </c>
      <c r="E34" s="152">
        <v>0.01</v>
      </c>
      <c r="F34" s="153">
        <v>18094</v>
      </c>
      <c r="G34" s="154">
        <v>0.01</v>
      </c>
      <c r="H34" s="155">
        <v>53454</v>
      </c>
      <c r="I34" s="153">
        <v>52187</v>
      </c>
      <c r="J34" s="156">
        <v>70107</v>
      </c>
    </row>
    <row r="35" spans="1:10" ht="9.6" customHeight="1">
      <c r="A35" s="611" t="s">
        <v>106</v>
      </c>
      <c r="B35" s="611" t="s">
        <v>1</v>
      </c>
      <c r="C35" s="150">
        <v>2481</v>
      </c>
      <c r="D35" s="151">
        <v>2123</v>
      </c>
      <c r="E35" s="152">
        <v>0.17</v>
      </c>
      <c r="F35" s="153">
        <v>2663</v>
      </c>
      <c r="G35" s="154">
        <v>-7.0000000000000007E-2</v>
      </c>
      <c r="H35" s="155">
        <v>2481</v>
      </c>
      <c r="I35" s="153">
        <v>2123</v>
      </c>
      <c r="J35" s="156">
        <v>2216</v>
      </c>
    </row>
    <row r="36" spans="1:10" ht="9.6" customHeight="1">
      <c r="A36" s="608" t="s">
        <v>107</v>
      </c>
      <c r="B36" s="608" t="s">
        <v>1</v>
      </c>
      <c r="C36" s="157">
        <v>1287</v>
      </c>
      <c r="D36" s="158">
        <v>1018</v>
      </c>
      <c r="E36" s="159">
        <v>0.26</v>
      </c>
      <c r="F36" s="160">
        <v>1307</v>
      </c>
      <c r="G36" s="159">
        <v>-0.02</v>
      </c>
      <c r="H36" s="161">
        <v>1287</v>
      </c>
      <c r="I36" s="160">
        <v>1018</v>
      </c>
      <c r="J36" s="162">
        <v>961</v>
      </c>
    </row>
    <row r="37" spans="1:10" ht="9.6" customHeight="1">
      <c r="A37" s="97"/>
      <c r="B37" s="97"/>
      <c r="C37" s="163"/>
      <c r="D37" s="164"/>
      <c r="E37" s="165"/>
      <c r="F37" s="166"/>
      <c r="G37" s="167"/>
      <c r="H37" s="168"/>
      <c r="I37" s="167"/>
      <c r="J37" s="169"/>
    </row>
    <row r="38" spans="1:10" ht="9.6" customHeight="1">
      <c r="A38" s="615" t="s">
        <v>108</v>
      </c>
      <c r="B38" s="615" t="s">
        <v>1</v>
      </c>
      <c r="C38" s="144"/>
      <c r="D38" s="99"/>
      <c r="E38" s="148"/>
      <c r="F38" s="99"/>
      <c r="G38" s="149"/>
      <c r="H38" s="145"/>
      <c r="I38" s="149"/>
      <c r="J38" s="99"/>
    </row>
    <row r="39" spans="1:10" ht="9.6" customHeight="1">
      <c r="A39" s="611" t="s">
        <v>109</v>
      </c>
      <c r="B39" s="611" t="s">
        <v>1</v>
      </c>
      <c r="C39" s="170">
        <v>637</v>
      </c>
      <c r="D39" s="171">
        <v>685</v>
      </c>
      <c r="E39" s="152">
        <v>-7.0000000000000007E-2</v>
      </c>
      <c r="F39" s="153">
        <v>804</v>
      </c>
      <c r="G39" s="152">
        <v>-0.21</v>
      </c>
      <c r="H39" s="155">
        <v>2217</v>
      </c>
      <c r="I39" s="153">
        <v>2443</v>
      </c>
      <c r="J39" s="153">
        <v>3162</v>
      </c>
    </row>
    <row r="40" spans="1:10" ht="9.6" customHeight="1">
      <c r="A40" s="608" t="s">
        <v>110</v>
      </c>
      <c r="B40" s="608" t="s">
        <v>1</v>
      </c>
      <c r="C40" s="172">
        <v>525</v>
      </c>
      <c r="D40" s="173">
        <v>547</v>
      </c>
      <c r="E40" s="174">
        <v>-0.04</v>
      </c>
      <c r="F40" s="175">
        <v>562</v>
      </c>
      <c r="G40" s="174">
        <v>-7.0000000000000007E-2</v>
      </c>
      <c r="H40" s="161">
        <v>1623</v>
      </c>
      <c r="I40" s="175">
        <v>1705</v>
      </c>
      <c r="J40" s="175">
        <v>2205</v>
      </c>
    </row>
    <row r="41" spans="1:10" ht="7.5" customHeight="1">
      <c r="A41" s="176" t="s">
        <v>34</v>
      </c>
      <c r="B41" s="616" t="s">
        <v>111</v>
      </c>
      <c r="C41" s="616" t="s">
        <v>1</v>
      </c>
      <c r="D41" s="616" t="s">
        <v>1</v>
      </c>
      <c r="E41" s="616" t="s">
        <v>1</v>
      </c>
      <c r="F41" s="616" t="s">
        <v>1</v>
      </c>
      <c r="G41" s="616" t="s">
        <v>1</v>
      </c>
      <c r="H41" s="616" t="s">
        <v>1</v>
      </c>
      <c r="I41" s="616" t="s">
        <v>1</v>
      </c>
      <c r="J41" s="616" t="s">
        <v>1</v>
      </c>
    </row>
    <row r="42" spans="1:10" ht="7.5" customHeight="1">
      <c r="A42" s="81"/>
      <c r="B42" s="617" t="s">
        <v>112</v>
      </c>
      <c r="C42" s="617" t="s">
        <v>1</v>
      </c>
      <c r="D42" s="617" t="s">
        <v>1</v>
      </c>
      <c r="E42" s="617" t="s">
        <v>1</v>
      </c>
      <c r="F42" s="617" t="s">
        <v>1</v>
      </c>
      <c r="G42" s="177"/>
      <c r="H42" s="177"/>
      <c r="I42" s="177"/>
      <c r="J42" s="177"/>
    </row>
    <row r="43" spans="1:10" ht="7.5" customHeight="1">
      <c r="A43" s="178" t="s">
        <v>36</v>
      </c>
      <c r="B43" s="617" t="s">
        <v>113</v>
      </c>
      <c r="C43" s="617" t="s">
        <v>1</v>
      </c>
      <c r="D43" s="617" t="s">
        <v>1</v>
      </c>
      <c r="E43" s="617" t="s">
        <v>1</v>
      </c>
      <c r="F43" s="617" t="s">
        <v>1</v>
      </c>
      <c r="G43" s="617" t="s">
        <v>1</v>
      </c>
      <c r="H43" s="617" t="s">
        <v>1</v>
      </c>
      <c r="I43" s="617" t="s">
        <v>1</v>
      </c>
      <c r="J43" s="617" t="s">
        <v>1</v>
      </c>
    </row>
    <row r="44" spans="1:10" ht="9" customHeight="1">
      <c r="A44" s="179"/>
      <c r="B44" s="618"/>
      <c r="C44" s="618" t="s">
        <v>1</v>
      </c>
      <c r="D44" s="618" t="s">
        <v>1</v>
      </c>
      <c r="E44" s="618" t="s">
        <v>1</v>
      </c>
      <c r="F44" s="618" t="s">
        <v>1</v>
      </c>
      <c r="G44" s="618" t="s">
        <v>1</v>
      </c>
      <c r="H44" s="618" t="s">
        <v>1</v>
      </c>
      <c r="I44" s="618" t="s">
        <v>1</v>
      </c>
      <c r="J44" s="618" t="s">
        <v>1</v>
      </c>
    </row>
    <row r="45" spans="1:10" ht="9" customHeight="1">
      <c r="A45" s="81"/>
      <c r="B45" s="617"/>
      <c r="C45" s="617" t="s">
        <v>1</v>
      </c>
      <c r="D45" s="617" t="s">
        <v>1</v>
      </c>
      <c r="E45" s="617" t="s">
        <v>1</v>
      </c>
      <c r="F45" s="617" t="s">
        <v>1</v>
      </c>
      <c r="G45" s="617" t="s">
        <v>1</v>
      </c>
      <c r="H45" s="617" t="s">
        <v>1</v>
      </c>
      <c r="I45" s="617" t="s">
        <v>1</v>
      </c>
      <c r="J45" s="617" t="s">
        <v>1</v>
      </c>
    </row>
  </sheetData>
  <mergeCells count="40">
    <mergeCell ref="B41:J41"/>
    <mergeCell ref="B42:F42"/>
    <mergeCell ref="B43:J43"/>
    <mergeCell ref="B44:J44"/>
    <mergeCell ref="B45:J45"/>
    <mergeCell ref="A35:B35"/>
    <mergeCell ref="A36:B36"/>
    <mergeCell ref="A38:B38"/>
    <mergeCell ref="A39:B39"/>
    <mergeCell ref="A40:B40"/>
    <mergeCell ref="A30:B30"/>
    <mergeCell ref="A31:B31"/>
    <mergeCell ref="A32:B32"/>
    <mergeCell ref="A33:B33"/>
    <mergeCell ref="A34:B34"/>
    <mergeCell ref="A25:B25"/>
    <mergeCell ref="A26:B26"/>
    <mergeCell ref="A27:B27"/>
    <mergeCell ref="A28:B28"/>
    <mergeCell ref="A29:B29"/>
    <mergeCell ref="A19:B19"/>
    <mergeCell ref="A20:B20"/>
    <mergeCell ref="A21:B21"/>
    <mergeCell ref="A22:B22"/>
    <mergeCell ref="A24:B24"/>
    <mergeCell ref="A13:B13"/>
    <mergeCell ref="A14:B14"/>
    <mergeCell ref="A15:B15"/>
    <mergeCell ref="A16:B16"/>
    <mergeCell ref="A17:B17"/>
    <mergeCell ref="A7:B7"/>
    <mergeCell ref="A8:B8"/>
    <mergeCell ref="A9:B9"/>
    <mergeCell ref="A10:B10"/>
    <mergeCell ref="A12:B12"/>
    <mergeCell ref="A1:B1"/>
    <mergeCell ref="A3:B3"/>
    <mergeCell ref="A4:B4"/>
    <mergeCell ref="A5:B5"/>
    <mergeCell ref="A6:B6"/>
  </mergeCells>
  <pageMargins left="0.7" right="0.7" top="0.75" bottom="0.75" header="0.3" footer="0.3"/>
  <pageSetup orientation="portrait" horizontalDpi="72" verticalDpi="7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24468AD-1C4E-48D5-BE11-F17911EAEF4C}">
  <dimension ref="A1:K15"/>
  <sheetViews>
    <sheetView showGridLines="0" workbookViewId="0">
      <selection activeCell="B12" sqref="B12:K12"/>
    </sheetView>
  </sheetViews>
  <sheetFormatPr defaultRowHeight="13.2"/>
  <cols>
    <col min="1" max="1" width="2.33203125" customWidth="1"/>
    <col min="2" max="2" width="19.109375" customWidth="1"/>
    <col min="3" max="3" width="7.109375" customWidth="1"/>
    <col min="4" max="11" width="7.33203125" customWidth="1"/>
  </cols>
  <sheetData>
    <row r="1" spans="1:11" ht="26.25" customHeight="1">
      <c r="A1" s="619"/>
      <c r="B1" s="619" t="s">
        <v>1</v>
      </c>
      <c r="C1" s="180"/>
      <c r="D1" s="181" t="s">
        <v>2</v>
      </c>
      <c r="E1" s="7" t="s">
        <v>3</v>
      </c>
      <c r="F1" s="7" t="s">
        <v>4</v>
      </c>
      <c r="G1" s="7" t="s">
        <v>5</v>
      </c>
      <c r="H1" s="7" t="s">
        <v>6</v>
      </c>
      <c r="I1" s="181" t="s">
        <v>7</v>
      </c>
      <c r="J1" s="7" t="s">
        <v>8</v>
      </c>
      <c r="K1" s="7" t="s">
        <v>76</v>
      </c>
    </row>
    <row r="2" spans="1:11" ht="9.75" customHeight="1">
      <c r="A2" s="12"/>
      <c r="B2" s="182"/>
      <c r="C2" s="4"/>
      <c r="D2" s="183"/>
      <c r="E2" s="12"/>
      <c r="F2" s="12"/>
      <c r="G2" s="12"/>
      <c r="H2" s="12"/>
      <c r="I2" s="183"/>
      <c r="J2" s="12"/>
      <c r="K2" s="12"/>
    </row>
    <row r="3" spans="1:11" ht="9.6" customHeight="1">
      <c r="A3" s="620" t="s">
        <v>114</v>
      </c>
      <c r="B3" s="620" t="s">
        <v>1</v>
      </c>
      <c r="C3" s="184"/>
      <c r="D3" s="185">
        <v>3482.8061725618099</v>
      </c>
      <c r="E3" s="186">
        <v>133.50977920238</v>
      </c>
      <c r="F3" s="187" t="s">
        <v>12</v>
      </c>
      <c r="G3" s="186">
        <v>1618.47361398831</v>
      </c>
      <c r="H3" s="187" t="s">
        <v>12</v>
      </c>
      <c r="I3" s="185">
        <v>5943.2947772049401</v>
      </c>
      <c r="J3" s="186">
        <v>1091.5829482962999</v>
      </c>
      <c r="K3" s="186">
        <v>1391.5538091521</v>
      </c>
    </row>
    <row r="4" spans="1:11" ht="9.75" customHeight="1">
      <c r="A4" s="621" t="s">
        <v>115</v>
      </c>
      <c r="B4" s="621" t="s">
        <v>1</v>
      </c>
      <c r="C4" s="184"/>
      <c r="D4" s="188">
        <v>3410.0768006793896</v>
      </c>
      <c r="E4" s="189">
        <v>92.771200202381706</v>
      </c>
      <c r="F4" s="190" t="s">
        <v>12</v>
      </c>
      <c r="G4" s="189">
        <v>1616.0027876145</v>
      </c>
      <c r="H4" s="190" t="s">
        <v>12</v>
      </c>
      <c r="I4" s="188">
        <v>5830.0725059653796</v>
      </c>
      <c r="J4" s="189">
        <v>1346.6290652963</v>
      </c>
      <c r="K4" s="189">
        <v>1828.1021621520999</v>
      </c>
    </row>
    <row r="5" spans="1:11" ht="9.75" customHeight="1">
      <c r="A5" s="621" t="s">
        <v>116</v>
      </c>
      <c r="B5" s="621" t="s">
        <v>1</v>
      </c>
      <c r="C5" s="184"/>
      <c r="D5" s="188">
        <v>2760.79110472701</v>
      </c>
      <c r="E5" s="189">
        <v>-610.27580379417702</v>
      </c>
      <c r="F5" s="190" t="s">
        <v>12</v>
      </c>
      <c r="G5" s="189">
        <v>841.06285892273104</v>
      </c>
      <c r="H5" s="190" t="s">
        <v>12</v>
      </c>
      <c r="I5" s="188">
        <v>3644.8283856135004</v>
      </c>
      <c r="J5" s="189">
        <v>-743.71406950029802</v>
      </c>
      <c r="K5" s="189">
        <v>-1012.7692631445</v>
      </c>
    </row>
    <row r="6" spans="1:11" ht="9.75" customHeight="1">
      <c r="A6" s="621" t="s">
        <v>41</v>
      </c>
      <c r="B6" s="621" t="s">
        <v>1</v>
      </c>
      <c r="C6" s="184"/>
      <c r="D6" s="188">
        <v>1462.6281472323499</v>
      </c>
      <c r="E6" s="189">
        <v>1522.3716637708401</v>
      </c>
      <c r="F6" s="190">
        <v>-0.04</v>
      </c>
      <c r="G6" s="189">
        <v>1491.6260203056602</v>
      </c>
      <c r="H6" s="190">
        <v>-0.02</v>
      </c>
      <c r="I6" s="188">
        <v>4457.0222510000003</v>
      </c>
      <c r="J6" s="189">
        <v>4614.4560847708399</v>
      </c>
      <c r="K6" s="189">
        <v>6185.2987136217298</v>
      </c>
    </row>
    <row r="7" spans="1:11" ht="9.75" customHeight="1">
      <c r="A7" s="621" t="s">
        <v>117</v>
      </c>
      <c r="B7" s="621" t="s">
        <v>1</v>
      </c>
      <c r="C7" s="184"/>
      <c r="D7" s="188">
        <v>1246.772054</v>
      </c>
      <c r="E7" s="189">
        <v>692.43728850000002</v>
      </c>
      <c r="F7" s="190">
        <v>0.8</v>
      </c>
      <c r="G7" s="189">
        <v>1231.4314539999998</v>
      </c>
      <c r="H7" s="190">
        <v>0.01</v>
      </c>
      <c r="I7" s="188">
        <v>3557.7671190000001</v>
      </c>
      <c r="J7" s="189">
        <v>1930.9627399999999</v>
      </c>
      <c r="K7" s="189">
        <v>2839.9373992000001</v>
      </c>
    </row>
    <row r="8" spans="1:11" ht="9.75" customHeight="1">
      <c r="A8" s="621" t="s">
        <v>118</v>
      </c>
      <c r="B8" s="621" t="s">
        <v>1</v>
      </c>
      <c r="C8" s="184"/>
      <c r="D8" s="188">
        <v>2737.1247203600001</v>
      </c>
      <c r="E8" s="189">
        <v>2228.8456676979999</v>
      </c>
      <c r="F8" s="190">
        <v>0.23</v>
      </c>
      <c r="G8" s="189">
        <v>2722.1364658459997</v>
      </c>
      <c r="H8" s="190">
        <v>0.01</v>
      </c>
      <c r="I8" s="188">
        <v>8032.9758915700004</v>
      </c>
      <c r="J8" s="189">
        <v>6552.8368707100008</v>
      </c>
      <c r="K8" s="189">
        <v>9039.7376188100006</v>
      </c>
    </row>
    <row r="9" spans="1:11" ht="9.75" customHeight="1">
      <c r="A9" s="621" t="s">
        <v>42</v>
      </c>
      <c r="B9" s="621" t="s">
        <v>1</v>
      </c>
      <c r="C9" s="621" t="s">
        <v>1</v>
      </c>
      <c r="D9" s="188">
        <v>493.92246246530601</v>
      </c>
      <c r="E9" s="189">
        <v>348.94781819994699</v>
      </c>
      <c r="F9" s="190">
        <v>0.42</v>
      </c>
      <c r="G9" s="189">
        <v>400.37643301154498</v>
      </c>
      <c r="H9" s="190">
        <v>0.23</v>
      </c>
      <c r="I9" s="188">
        <v>421.36170607680299</v>
      </c>
      <c r="J9" s="189">
        <v>362.84272636258697</v>
      </c>
      <c r="K9" s="189">
        <v>359.03559591451</v>
      </c>
    </row>
    <row r="10" spans="1:11" ht="9.75" customHeight="1">
      <c r="A10" s="621" t="s">
        <v>119</v>
      </c>
      <c r="B10" s="621" t="s">
        <v>1</v>
      </c>
      <c r="C10" s="191"/>
      <c r="D10" s="188">
        <v>2257.8533700000003</v>
      </c>
      <c r="E10" s="189">
        <v>2847.5628400000001</v>
      </c>
      <c r="F10" s="190">
        <v>-0.21</v>
      </c>
      <c r="G10" s="189">
        <v>2729.9740899999997</v>
      </c>
      <c r="H10" s="190">
        <v>-0.17</v>
      </c>
      <c r="I10" s="188">
        <v>7587.9302500000003</v>
      </c>
      <c r="J10" s="189">
        <v>8126.2822000000006</v>
      </c>
      <c r="K10" s="189">
        <v>10896.863380000001</v>
      </c>
    </row>
    <row r="11" spans="1:11" ht="9.6" customHeight="1">
      <c r="A11" s="625" t="s">
        <v>120</v>
      </c>
      <c r="B11" s="625" t="s">
        <v>1</v>
      </c>
      <c r="C11" s="192"/>
      <c r="D11" s="193">
        <v>1345.79969282908</v>
      </c>
      <c r="E11" s="194">
        <v>1203.694</v>
      </c>
      <c r="F11" s="195">
        <v>0.12</v>
      </c>
      <c r="G11" s="194">
        <v>1133.7916431645999</v>
      </c>
      <c r="H11" s="195">
        <v>0.19</v>
      </c>
      <c r="I11" s="193">
        <v>3679.70554267334</v>
      </c>
      <c r="J11" s="194">
        <v>3381.2829999999999</v>
      </c>
      <c r="K11" s="194">
        <v>5382.7008295454507</v>
      </c>
    </row>
    <row r="12" spans="1:11" ht="7.5" customHeight="1">
      <c r="A12" s="196" t="s">
        <v>34</v>
      </c>
      <c r="B12" s="622" t="s">
        <v>35</v>
      </c>
      <c r="C12" s="622" t="s">
        <v>1</v>
      </c>
      <c r="D12" s="622" t="s">
        <v>1</v>
      </c>
      <c r="E12" s="622" t="s">
        <v>1</v>
      </c>
      <c r="F12" s="622" t="s">
        <v>1</v>
      </c>
      <c r="G12" s="622" t="s">
        <v>1</v>
      </c>
      <c r="H12" s="622" t="s">
        <v>1</v>
      </c>
      <c r="I12" s="622" t="s">
        <v>1</v>
      </c>
      <c r="J12" s="622" t="s">
        <v>1</v>
      </c>
      <c r="K12" s="622" t="s">
        <v>1</v>
      </c>
    </row>
    <row r="13" spans="1:11" ht="7.5" customHeight="1">
      <c r="A13" s="197" t="s">
        <v>36</v>
      </c>
      <c r="B13" s="623" t="s">
        <v>121</v>
      </c>
      <c r="C13" s="623" t="s">
        <v>1</v>
      </c>
      <c r="D13" s="623" t="s">
        <v>1</v>
      </c>
      <c r="E13" s="623" t="s">
        <v>1</v>
      </c>
      <c r="F13" s="623" t="s">
        <v>1</v>
      </c>
      <c r="G13" s="623" t="s">
        <v>1</v>
      </c>
      <c r="H13" s="623" t="s">
        <v>1</v>
      </c>
      <c r="I13" s="623" t="s">
        <v>1</v>
      </c>
      <c r="J13" s="623" t="s">
        <v>1</v>
      </c>
      <c r="K13" s="623" t="s">
        <v>1</v>
      </c>
    </row>
    <row r="14" spans="1:11" ht="7.5" customHeight="1">
      <c r="A14" s="197" t="s">
        <v>122</v>
      </c>
      <c r="B14" s="624" t="s">
        <v>123</v>
      </c>
      <c r="C14" s="624" t="s">
        <v>1</v>
      </c>
      <c r="D14" s="624" t="s">
        <v>1</v>
      </c>
      <c r="E14" s="624" t="s">
        <v>1</v>
      </c>
      <c r="F14" s="624" t="s">
        <v>1</v>
      </c>
      <c r="G14" s="624" t="s">
        <v>1</v>
      </c>
      <c r="H14" s="624" t="s">
        <v>1</v>
      </c>
      <c r="I14" s="624" t="s">
        <v>1</v>
      </c>
      <c r="J14" s="624" t="s">
        <v>1</v>
      </c>
      <c r="K14" s="624" t="s">
        <v>1</v>
      </c>
    </row>
    <row r="15" spans="1:11" ht="7.5" customHeight="1">
      <c r="A15" s="197" t="s">
        <v>124</v>
      </c>
      <c r="B15" s="624" t="s">
        <v>125</v>
      </c>
      <c r="C15" s="624" t="s">
        <v>1</v>
      </c>
      <c r="D15" s="624" t="s">
        <v>1</v>
      </c>
      <c r="E15" s="624" t="s">
        <v>1</v>
      </c>
      <c r="F15" s="624" t="s">
        <v>1</v>
      </c>
      <c r="G15" s="624" t="s">
        <v>1</v>
      </c>
      <c r="H15" s="624" t="s">
        <v>1</v>
      </c>
      <c r="I15" s="624" t="s">
        <v>1</v>
      </c>
      <c r="J15" s="624" t="s">
        <v>1</v>
      </c>
      <c r="K15" s="624" t="s">
        <v>1</v>
      </c>
    </row>
  </sheetData>
  <mergeCells count="14">
    <mergeCell ref="B12:K12"/>
    <mergeCell ref="B13:K13"/>
    <mergeCell ref="B14:K14"/>
    <mergeCell ref="B15:K15"/>
    <mergeCell ref="A7:B7"/>
    <mergeCell ref="A8:B8"/>
    <mergeCell ref="A9:C9"/>
    <mergeCell ref="A10:B10"/>
    <mergeCell ref="A11:B11"/>
    <mergeCell ref="A1:B1"/>
    <mergeCell ref="A3:B3"/>
    <mergeCell ref="A4:B4"/>
    <mergeCell ref="A5:B5"/>
    <mergeCell ref="A6:B6"/>
  </mergeCells>
  <pageMargins left="0.7" right="0.7" top="0.75" bottom="0.75" header="0.3" footer="0.3"/>
  <pageSetup orientation="portrai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3B9A24-F9DF-4395-9FEB-31980C76C26C}">
  <dimension ref="A1:J12"/>
  <sheetViews>
    <sheetView showGridLines="0" workbookViewId="0">
      <selection activeCell="D26" sqref="D26"/>
    </sheetView>
  </sheetViews>
  <sheetFormatPr defaultRowHeight="13.2"/>
  <cols>
    <col min="1" max="1" width="2.33203125" customWidth="1"/>
    <col min="2" max="2" width="25.109375" customWidth="1"/>
    <col min="3" max="10" width="7.33203125" customWidth="1"/>
  </cols>
  <sheetData>
    <row r="1" spans="1:10" ht="29.4">
      <c r="A1" s="626"/>
      <c r="B1" s="626" t="s">
        <v>1</v>
      </c>
      <c r="C1" s="181" t="s">
        <v>2</v>
      </c>
      <c r="D1" s="7" t="s">
        <v>3</v>
      </c>
      <c r="E1" s="7" t="s">
        <v>4</v>
      </c>
      <c r="F1" s="7" t="s">
        <v>5</v>
      </c>
      <c r="G1" s="7" t="s">
        <v>6</v>
      </c>
      <c r="H1" s="181" t="s">
        <v>7</v>
      </c>
      <c r="I1" s="7" t="s">
        <v>8</v>
      </c>
      <c r="J1" s="7" t="s">
        <v>76</v>
      </c>
    </row>
    <row r="2" spans="1:10" ht="9.75" customHeight="1">
      <c r="A2" s="85"/>
      <c r="B2" s="199"/>
      <c r="C2" s="200"/>
      <c r="D2" s="20"/>
      <c r="E2" s="21"/>
      <c r="F2" s="20"/>
      <c r="G2" s="22"/>
      <c r="H2" s="200"/>
      <c r="I2" s="20"/>
      <c r="J2" s="20"/>
    </row>
    <row r="3" spans="1:10" ht="9" customHeight="1">
      <c r="A3" s="594" t="s">
        <v>126</v>
      </c>
      <c r="B3" s="594" t="s">
        <v>1</v>
      </c>
      <c r="C3" s="201">
        <v>72.514645818320105</v>
      </c>
      <c r="D3" s="202">
        <v>725.86355848087805</v>
      </c>
      <c r="E3" s="203">
        <v>-0.9</v>
      </c>
      <c r="F3" s="202">
        <v>1245.78507538748</v>
      </c>
      <c r="G3" s="203">
        <v>-0.94</v>
      </c>
      <c r="H3" s="201">
        <v>2414.3078680266999</v>
      </c>
      <c r="I3" s="202">
        <v>1917.8915213048901</v>
      </c>
      <c r="J3" s="202">
        <v>2602.1054589885798</v>
      </c>
    </row>
    <row r="4" spans="1:10" ht="9.75" customHeight="1">
      <c r="A4" s="627" t="s">
        <v>115</v>
      </c>
      <c r="B4" s="627" t="s">
        <v>1</v>
      </c>
      <c r="C4" s="204">
        <v>626.20064581832003</v>
      </c>
      <c r="D4" s="205">
        <v>761.79255848087803</v>
      </c>
      <c r="E4" s="206">
        <v>-0.18</v>
      </c>
      <c r="F4" s="205">
        <v>610.87607538747602</v>
      </c>
      <c r="G4" s="206">
        <v>0.03</v>
      </c>
      <c r="H4" s="204">
        <v>2389.1008680267</v>
      </c>
      <c r="I4" s="205">
        <v>2341.3445213048899</v>
      </c>
      <c r="J4" s="205">
        <v>3146.0054589885799</v>
      </c>
    </row>
    <row r="5" spans="1:10" ht="9.75" customHeight="1">
      <c r="A5" s="627" t="s">
        <v>116</v>
      </c>
      <c r="B5" s="627" t="s">
        <v>1</v>
      </c>
      <c r="C5" s="204">
        <v>575.4947864448701</v>
      </c>
      <c r="D5" s="205">
        <v>712.48236930400799</v>
      </c>
      <c r="E5" s="206">
        <v>-0.19</v>
      </c>
      <c r="F5" s="205">
        <v>544.93524243590593</v>
      </c>
      <c r="G5" s="206">
        <v>0.06</v>
      </c>
      <c r="H5" s="204">
        <v>2223.2768157024002</v>
      </c>
      <c r="I5" s="205">
        <v>2194.8397423520496</v>
      </c>
      <c r="J5" s="205">
        <v>2949.6659593868699</v>
      </c>
    </row>
    <row r="6" spans="1:10" ht="9.75" customHeight="1">
      <c r="A6" s="627" t="s">
        <v>43</v>
      </c>
      <c r="B6" s="627" t="s">
        <v>1</v>
      </c>
      <c r="C6" s="204">
        <v>2197</v>
      </c>
      <c r="D6" s="205">
        <v>2216</v>
      </c>
      <c r="E6" s="206">
        <v>-0.01</v>
      </c>
      <c r="F6" s="205">
        <v>1929</v>
      </c>
      <c r="G6" s="206">
        <v>0.14000000000000001</v>
      </c>
      <c r="H6" s="204">
        <v>6969</v>
      </c>
      <c r="I6" s="205">
        <v>7257</v>
      </c>
      <c r="J6" s="205">
        <v>9697</v>
      </c>
    </row>
    <row r="7" spans="1:10" ht="9.75" customHeight="1">
      <c r="A7" s="627" t="s">
        <v>127</v>
      </c>
      <c r="B7" s="627" t="s">
        <v>1</v>
      </c>
      <c r="C7" s="204">
        <v>2629</v>
      </c>
      <c r="D7" s="205">
        <v>2346</v>
      </c>
      <c r="E7" s="206">
        <v>0.12</v>
      </c>
      <c r="F7" s="205">
        <v>2660</v>
      </c>
      <c r="G7" s="206">
        <v>-0.01</v>
      </c>
      <c r="H7" s="204">
        <v>8045</v>
      </c>
      <c r="I7" s="205">
        <v>7118</v>
      </c>
      <c r="J7" s="205">
        <v>9594</v>
      </c>
    </row>
    <row r="8" spans="1:10" ht="9.75" customHeight="1">
      <c r="A8" s="627" t="s">
        <v>128</v>
      </c>
      <c r="B8" s="627" t="s">
        <v>1</v>
      </c>
      <c r="C8" s="204">
        <v>4300</v>
      </c>
      <c r="D8" s="205">
        <v>4361</v>
      </c>
      <c r="E8" s="206">
        <v>-0.01</v>
      </c>
      <c r="F8" s="205">
        <v>4414</v>
      </c>
      <c r="G8" s="206">
        <v>-0.03</v>
      </c>
      <c r="H8" s="204">
        <v>13185</v>
      </c>
      <c r="I8" s="205">
        <v>12577</v>
      </c>
      <c r="J8" s="205">
        <v>17127</v>
      </c>
    </row>
    <row r="9" spans="1:10" ht="9.75" customHeight="1">
      <c r="A9" s="627" t="s">
        <v>129</v>
      </c>
      <c r="B9" s="627" t="s">
        <v>1</v>
      </c>
      <c r="C9" s="204">
        <v>422</v>
      </c>
      <c r="D9" s="205">
        <v>177</v>
      </c>
      <c r="E9" s="206" t="s">
        <v>12</v>
      </c>
      <c r="F9" s="205">
        <v>321</v>
      </c>
      <c r="G9" s="206">
        <v>0.31</v>
      </c>
      <c r="H9" s="204">
        <v>1027</v>
      </c>
      <c r="I9" s="205">
        <v>624</v>
      </c>
      <c r="J9" s="205">
        <v>888</v>
      </c>
    </row>
    <row r="10" spans="1:10" ht="9.75" customHeight="1">
      <c r="A10" s="628" t="s">
        <v>130</v>
      </c>
      <c r="B10" s="628" t="s">
        <v>1</v>
      </c>
      <c r="C10" s="207">
        <v>104</v>
      </c>
      <c r="D10" s="208">
        <v>24</v>
      </c>
      <c r="E10" s="209" t="s">
        <v>12</v>
      </c>
      <c r="F10" s="208">
        <v>-146</v>
      </c>
      <c r="G10" s="209" t="s">
        <v>12</v>
      </c>
      <c r="H10" s="207">
        <v>802</v>
      </c>
      <c r="I10" s="208">
        <v>1174</v>
      </c>
      <c r="J10" s="208">
        <v>1275</v>
      </c>
    </row>
    <row r="11" spans="1:10" ht="7.5" customHeight="1">
      <c r="A11" s="629" t="s">
        <v>131</v>
      </c>
      <c r="B11" s="629" t="s">
        <v>1</v>
      </c>
      <c r="C11" s="629" t="s">
        <v>1</v>
      </c>
      <c r="D11" s="629" t="s">
        <v>1</v>
      </c>
      <c r="E11" s="629" t="s">
        <v>1</v>
      </c>
      <c r="F11" s="629" t="s">
        <v>1</v>
      </c>
      <c r="G11" s="629" t="s">
        <v>1</v>
      </c>
      <c r="H11" s="629" t="s">
        <v>1</v>
      </c>
      <c r="I11" s="210"/>
      <c r="J11" s="210"/>
    </row>
    <row r="12" spans="1:10" ht="12" customHeight="1">
      <c r="A12" s="82"/>
      <c r="B12" s="82"/>
      <c r="C12" s="82"/>
      <c r="D12" s="82"/>
      <c r="E12" s="82"/>
      <c r="F12" s="82"/>
      <c r="G12" s="82"/>
      <c r="H12" s="82"/>
      <c r="I12" s="82"/>
      <c r="J12" s="82"/>
    </row>
  </sheetData>
  <mergeCells count="10">
    <mergeCell ref="A7:B7"/>
    <mergeCell ref="A8:B8"/>
    <mergeCell ref="A9:B9"/>
    <mergeCell ref="A10:B10"/>
    <mergeCell ref="A11:H11"/>
    <mergeCell ref="A1:B1"/>
    <mergeCell ref="A3:B3"/>
    <mergeCell ref="A4:B4"/>
    <mergeCell ref="A5:B5"/>
    <mergeCell ref="A6:B6"/>
  </mergeCells>
  <pageMargins left="0.7" right="0.7" top="0.75" bottom="0.75" header="0.3" footer="0.3"/>
  <pageSetup orientation="portrai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573CDB-7AB6-4679-BE0B-B9A5235285DB}">
  <dimension ref="A1:J21"/>
  <sheetViews>
    <sheetView showGridLines="0" workbookViewId="0"/>
  </sheetViews>
  <sheetFormatPr defaultRowHeight="13.2"/>
  <cols>
    <col min="1" max="1" width="2.33203125" customWidth="1"/>
    <col min="2" max="2" width="25.109375" customWidth="1"/>
    <col min="3" max="10" width="7.33203125" customWidth="1"/>
  </cols>
  <sheetData>
    <row r="1" spans="1:10" ht="9.6" customHeight="1">
      <c r="A1" s="82"/>
      <c r="B1" s="82"/>
      <c r="C1" s="82"/>
      <c r="D1" s="82"/>
      <c r="E1" s="82"/>
      <c r="F1" s="82"/>
      <c r="G1" s="82"/>
      <c r="H1" s="211"/>
      <c r="I1" s="82"/>
      <c r="J1" s="82"/>
    </row>
    <row r="2" spans="1:10" ht="9.6" customHeight="1">
      <c r="A2" s="82"/>
      <c r="B2" s="82"/>
      <c r="C2" s="82"/>
      <c r="D2" s="82"/>
      <c r="E2" s="82"/>
      <c r="F2" s="82"/>
      <c r="G2" s="82"/>
      <c r="H2" s="211"/>
      <c r="I2" s="82"/>
      <c r="J2" s="82"/>
    </row>
    <row r="3" spans="1:10" ht="29.4">
      <c r="A3" s="198"/>
      <c r="B3" s="198"/>
      <c r="C3" s="212" t="s">
        <v>2</v>
      </c>
      <c r="D3" s="7" t="s">
        <v>3</v>
      </c>
      <c r="E3" s="7" t="s">
        <v>4</v>
      </c>
      <c r="F3" s="7" t="s">
        <v>5</v>
      </c>
      <c r="G3" s="7" t="s">
        <v>6</v>
      </c>
      <c r="H3" s="212" t="s">
        <v>7</v>
      </c>
      <c r="I3" s="7" t="s">
        <v>8</v>
      </c>
      <c r="J3" s="7" t="s">
        <v>76</v>
      </c>
    </row>
    <row r="4" spans="1:10" ht="9.6" customHeight="1">
      <c r="A4" s="182"/>
      <c r="B4" s="182"/>
      <c r="C4" s="213"/>
      <c r="D4" s="10"/>
      <c r="E4" s="214"/>
      <c r="F4" s="10"/>
      <c r="G4" s="215"/>
      <c r="H4" s="213"/>
      <c r="I4" s="10"/>
      <c r="J4" s="10"/>
    </row>
    <row r="5" spans="1:10" ht="9.9" customHeight="1">
      <c r="A5" s="594" t="s">
        <v>132</v>
      </c>
      <c r="B5" s="594" t="s">
        <v>1</v>
      </c>
      <c r="C5" s="216">
        <v>2782.0100977872603</v>
      </c>
      <c r="D5" s="217">
        <v>-69.416454494979206</v>
      </c>
      <c r="E5" s="218" t="s">
        <v>12</v>
      </c>
      <c r="F5" s="217">
        <v>1645.8047123603499</v>
      </c>
      <c r="G5" s="218">
        <v>0.69</v>
      </c>
      <c r="H5" s="216">
        <v>6462.4999763737796</v>
      </c>
      <c r="I5" s="217">
        <v>9439.4376173131895</v>
      </c>
      <c r="J5" s="217">
        <v>12385.644595608299</v>
      </c>
    </row>
    <row r="6" spans="1:10" ht="9.6" customHeight="1">
      <c r="A6" s="630" t="s">
        <v>133</v>
      </c>
      <c r="B6" s="630" t="s">
        <v>1</v>
      </c>
      <c r="C6" s="216">
        <v>3234.1597128602698</v>
      </c>
      <c r="D6" s="217">
        <v>1378.5369875050201</v>
      </c>
      <c r="E6" s="218" t="s">
        <v>12</v>
      </c>
      <c r="F6" s="217">
        <v>2519.8046179163498</v>
      </c>
      <c r="G6" s="218">
        <v>0.28000000000000003</v>
      </c>
      <c r="H6" s="216">
        <v>7719.2618841775402</v>
      </c>
      <c r="I6" s="217">
        <v>8565.235118173201</v>
      </c>
      <c r="J6" s="217">
        <v>10501.9232975304</v>
      </c>
    </row>
    <row r="7" spans="1:10" ht="18.600000000000001" customHeight="1">
      <c r="A7" s="631" t="s">
        <v>134</v>
      </c>
      <c r="B7" s="631" t="s">
        <v>1</v>
      </c>
      <c r="C7" s="219">
        <v>3828.1597128602698</v>
      </c>
      <c r="D7" s="220">
        <v>1895.5369875050201</v>
      </c>
      <c r="E7" s="221" t="s">
        <v>12</v>
      </c>
      <c r="F7" s="220">
        <v>3049.8046179163498</v>
      </c>
      <c r="G7" s="221">
        <v>0.26</v>
      </c>
      <c r="H7" s="219">
        <v>9348.2618841775402</v>
      </c>
      <c r="I7" s="220">
        <v>10101.235118173201</v>
      </c>
      <c r="J7" s="220">
        <v>12588.9232975304</v>
      </c>
    </row>
    <row r="8" spans="1:10" ht="11.1" customHeight="1">
      <c r="A8" s="630" t="s">
        <v>135</v>
      </c>
      <c r="B8" s="630" t="s">
        <v>1</v>
      </c>
      <c r="C8" s="216">
        <v>2566.4296036675</v>
      </c>
      <c r="D8" s="217">
        <v>726.72553012659398</v>
      </c>
      <c r="E8" s="218" t="s">
        <v>12</v>
      </c>
      <c r="F8" s="217">
        <v>1834.34388478047</v>
      </c>
      <c r="G8" s="218">
        <v>0.4</v>
      </c>
      <c r="H8" s="216">
        <v>5707.24460348907</v>
      </c>
      <c r="I8" s="217">
        <v>6605.0489162679396</v>
      </c>
      <c r="J8" s="217">
        <v>7868.9425332808596</v>
      </c>
    </row>
    <row r="9" spans="1:10" ht="11.1" customHeight="1">
      <c r="A9" s="630" t="s">
        <v>136</v>
      </c>
      <c r="B9" s="630" t="s">
        <v>1</v>
      </c>
      <c r="C9" s="222">
        <v>2429.3876120793102</v>
      </c>
      <c r="D9" s="223">
        <v>2145.70899238016</v>
      </c>
      <c r="E9" s="218">
        <v>0.13</v>
      </c>
      <c r="F9" s="223">
        <v>2376.6810119001598</v>
      </c>
      <c r="G9" s="218">
        <v>0.02</v>
      </c>
      <c r="H9" s="222">
        <v>2350.4967980705601</v>
      </c>
      <c r="I9" s="223">
        <v>2252.5108968434001</v>
      </c>
      <c r="J9" s="223">
        <v>2218.1711637919302</v>
      </c>
    </row>
    <row r="10" spans="1:10" ht="11.1" customHeight="1">
      <c r="A10" s="630" t="s">
        <v>137</v>
      </c>
      <c r="B10" s="630" t="s">
        <v>1</v>
      </c>
      <c r="C10" s="222">
        <v>26012.569739342322</v>
      </c>
      <c r="D10" s="223">
        <v>22455.966520985137</v>
      </c>
      <c r="E10" s="218">
        <v>0.16</v>
      </c>
      <c r="F10" s="223">
        <v>25525.591612212706</v>
      </c>
      <c r="G10" s="218">
        <v>0.02</v>
      </c>
      <c r="H10" s="222">
        <v>25052.009174064166</v>
      </c>
      <c r="I10" s="223">
        <v>23653.936868045097</v>
      </c>
      <c r="J10" s="223">
        <v>22994.719237389556</v>
      </c>
    </row>
    <row r="11" spans="1:10" ht="11.1" customHeight="1">
      <c r="A11" s="632" t="s">
        <v>138</v>
      </c>
      <c r="B11" s="632" t="s">
        <v>1</v>
      </c>
      <c r="C11" s="222">
        <v>421.29070277858699</v>
      </c>
      <c r="D11" s="223">
        <v>432.00327082488297</v>
      </c>
      <c r="E11" s="218">
        <v>-0.02</v>
      </c>
      <c r="F11" s="223">
        <v>364.90768952900697</v>
      </c>
      <c r="G11" s="218">
        <v>0.15</v>
      </c>
      <c r="H11" s="222">
        <v>380.14782150222698</v>
      </c>
      <c r="I11" s="223">
        <v>463.33894175659401</v>
      </c>
      <c r="J11" s="223">
        <v>435.16776260005099</v>
      </c>
    </row>
    <row r="12" spans="1:10" ht="11.1" customHeight="1">
      <c r="A12" s="630" t="s">
        <v>139</v>
      </c>
      <c r="B12" s="630" t="s">
        <v>1</v>
      </c>
      <c r="C12" s="222">
        <v>4510.9531851052998</v>
      </c>
      <c r="D12" s="223">
        <v>4521.1401084909503</v>
      </c>
      <c r="E12" s="218" t="s">
        <v>45</v>
      </c>
      <c r="F12" s="223">
        <v>3919.1143499844702</v>
      </c>
      <c r="G12" s="218">
        <v>0.15</v>
      </c>
      <c r="H12" s="222">
        <v>4051.6824866946299</v>
      </c>
      <c r="I12" s="223">
        <v>4865.5880387420202</v>
      </c>
      <c r="J12" s="223">
        <v>4511.1760018758396</v>
      </c>
    </row>
    <row r="13" spans="1:10" ht="11.1" customHeight="1">
      <c r="A13" s="630" t="s">
        <v>47</v>
      </c>
      <c r="B13" s="630" t="s">
        <v>1</v>
      </c>
      <c r="C13" s="224">
        <v>10.707459612456899</v>
      </c>
      <c r="D13" s="225">
        <v>10.465522864811</v>
      </c>
      <c r="E13" s="218">
        <v>0.02</v>
      </c>
      <c r="F13" s="225">
        <v>10.7400157969895</v>
      </c>
      <c r="G13" s="218" t="s">
        <v>45</v>
      </c>
      <c r="H13" s="224">
        <v>10.6581762607073</v>
      </c>
      <c r="I13" s="225">
        <v>10.5011420371786</v>
      </c>
      <c r="J13" s="225">
        <v>10.3665215799129</v>
      </c>
    </row>
    <row r="14" spans="1:10" ht="11.1" customHeight="1">
      <c r="A14" s="632" t="s">
        <v>44</v>
      </c>
      <c r="B14" s="632" t="s">
        <v>1</v>
      </c>
      <c r="C14" s="222">
        <v>511.19884849695001</v>
      </c>
      <c r="D14" s="223">
        <v>512.46109616000001</v>
      </c>
      <c r="E14" s="218" t="s">
        <v>45</v>
      </c>
      <c r="F14" s="223">
        <v>506.72224952935005</v>
      </c>
      <c r="G14" s="218">
        <v>0.01</v>
      </c>
      <c r="H14" s="222">
        <v>1522.5854817462998</v>
      </c>
      <c r="I14" s="223">
        <v>1517.3869112</v>
      </c>
      <c r="J14" s="223">
        <v>2030.93670488</v>
      </c>
    </row>
    <row r="15" spans="1:10" ht="11.1" customHeight="1">
      <c r="A15" s="632" t="s">
        <v>140</v>
      </c>
      <c r="B15" s="632" t="s">
        <v>1</v>
      </c>
      <c r="C15" s="222">
        <v>521.68553036756305</v>
      </c>
      <c r="D15" s="223">
        <v>522.95770000000005</v>
      </c>
      <c r="E15" s="218" t="s">
        <v>45</v>
      </c>
      <c r="F15" s="223">
        <v>519.06030223030098</v>
      </c>
      <c r="G15" s="218">
        <v>0.01</v>
      </c>
      <c r="H15" s="222">
        <v>1559.48623913507</v>
      </c>
      <c r="I15" s="223">
        <v>1554.6282779999999</v>
      </c>
      <c r="J15" s="223">
        <v>2066.7588019999998</v>
      </c>
    </row>
    <row r="16" spans="1:10" ht="11.1" customHeight="1">
      <c r="A16" s="634" t="s">
        <v>141</v>
      </c>
      <c r="B16" s="634" t="s">
        <v>1</v>
      </c>
      <c r="C16" s="226">
        <v>530.86755810864702</v>
      </c>
      <c r="D16" s="227">
        <v>539.40386149999995</v>
      </c>
      <c r="E16" s="228">
        <v>-0.02</v>
      </c>
      <c r="F16" s="227">
        <v>584.07891280448405</v>
      </c>
      <c r="G16" s="228">
        <v>-0.09</v>
      </c>
      <c r="H16" s="226">
        <v>1654.97898862742</v>
      </c>
      <c r="I16" s="227">
        <v>1675.4239765000002</v>
      </c>
      <c r="J16" s="227">
        <v>2216.688654</v>
      </c>
    </row>
    <row r="17" spans="1:10" ht="15" customHeight="1">
      <c r="A17" s="80" t="s">
        <v>34</v>
      </c>
      <c r="B17" s="635" t="s">
        <v>142</v>
      </c>
      <c r="C17" s="635" t="s">
        <v>1</v>
      </c>
      <c r="D17" s="635" t="s">
        <v>1</v>
      </c>
      <c r="E17" s="635" t="s">
        <v>1</v>
      </c>
      <c r="F17" s="635" t="s">
        <v>1</v>
      </c>
      <c r="G17" s="635" t="s">
        <v>1</v>
      </c>
      <c r="H17" s="635" t="s">
        <v>1</v>
      </c>
      <c r="I17" s="635" t="s">
        <v>1</v>
      </c>
      <c r="J17" s="635" t="s">
        <v>1</v>
      </c>
    </row>
    <row r="18" spans="1:10" ht="7.5" customHeight="1">
      <c r="A18" s="229" t="s">
        <v>36</v>
      </c>
      <c r="B18" s="633" t="s">
        <v>35</v>
      </c>
      <c r="C18" s="633" t="s">
        <v>1</v>
      </c>
      <c r="D18" s="633" t="s">
        <v>1</v>
      </c>
      <c r="E18" s="633" t="s">
        <v>1</v>
      </c>
      <c r="F18" s="633" t="s">
        <v>1</v>
      </c>
      <c r="G18" s="633" t="s">
        <v>1</v>
      </c>
      <c r="H18" s="633" t="s">
        <v>1</v>
      </c>
      <c r="I18" s="633" t="s">
        <v>1</v>
      </c>
      <c r="J18" s="633" t="s">
        <v>1</v>
      </c>
    </row>
    <row r="19" spans="1:10" ht="15" customHeight="1">
      <c r="A19" s="229" t="s">
        <v>143</v>
      </c>
      <c r="B19" s="633" t="s">
        <v>144</v>
      </c>
      <c r="C19" s="633" t="s">
        <v>1</v>
      </c>
      <c r="D19" s="633" t="s">
        <v>1</v>
      </c>
      <c r="E19" s="633" t="s">
        <v>1</v>
      </c>
      <c r="F19" s="633" t="s">
        <v>1</v>
      </c>
      <c r="G19" s="633" t="s">
        <v>1</v>
      </c>
      <c r="H19" s="633" t="s">
        <v>1</v>
      </c>
      <c r="I19" s="633" t="s">
        <v>1</v>
      </c>
      <c r="J19" s="633" t="s">
        <v>1</v>
      </c>
    </row>
    <row r="20" spans="1:10" ht="15" customHeight="1">
      <c r="A20" s="60" t="s">
        <v>124</v>
      </c>
      <c r="B20" s="633" t="s">
        <v>145</v>
      </c>
      <c r="C20" s="633" t="s">
        <v>1</v>
      </c>
      <c r="D20" s="633" t="s">
        <v>1</v>
      </c>
      <c r="E20" s="633" t="s">
        <v>1</v>
      </c>
      <c r="F20" s="633" t="s">
        <v>1</v>
      </c>
      <c r="G20" s="633" t="s">
        <v>1</v>
      </c>
      <c r="H20" s="633" t="s">
        <v>1</v>
      </c>
      <c r="I20" s="633" t="s">
        <v>1</v>
      </c>
      <c r="J20" s="633" t="s">
        <v>1</v>
      </c>
    </row>
    <row r="21" spans="1:10" ht="7.5" customHeight="1">
      <c r="A21" s="60" t="s">
        <v>146</v>
      </c>
      <c r="B21" s="633" t="s">
        <v>147</v>
      </c>
      <c r="C21" s="633" t="s">
        <v>1</v>
      </c>
      <c r="D21" s="633" t="s">
        <v>1</v>
      </c>
      <c r="E21" s="633" t="s">
        <v>1</v>
      </c>
      <c r="F21" s="633" t="s">
        <v>1</v>
      </c>
      <c r="G21" s="633" t="s">
        <v>1</v>
      </c>
      <c r="H21" s="633" t="s">
        <v>1</v>
      </c>
      <c r="I21" s="633" t="s">
        <v>1</v>
      </c>
      <c r="J21" s="633" t="s">
        <v>1</v>
      </c>
    </row>
  </sheetData>
  <mergeCells count="17">
    <mergeCell ref="B20:J20"/>
    <mergeCell ref="B21:J21"/>
    <mergeCell ref="A15:B15"/>
    <mergeCell ref="A16:B16"/>
    <mergeCell ref="B17:J17"/>
    <mergeCell ref="B18:J18"/>
    <mergeCell ref="B19:J19"/>
    <mergeCell ref="A10:B10"/>
    <mergeCell ref="A11:B11"/>
    <mergeCell ref="A12:B12"/>
    <mergeCell ref="A13:B13"/>
    <mergeCell ref="A14:B14"/>
    <mergeCell ref="A5:B5"/>
    <mergeCell ref="A6:B6"/>
    <mergeCell ref="A7:B7"/>
    <mergeCell ref="A8:B8"/>
    <mergeCell ref="A9:B9"/>
  </mergeCells>
  <pageMargins left="0.7" right="0.7" top="0.75" bottom="0.75" header="0.3" footer="0.3"/>
  <pageSetup orientation="portrai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2B409C-EBC2-475A-AFCD-CEDD0B0158C8}">
  <dimension ref="A1:I11"/>
  <sheetViews>
    <sheetView showGridLines="0" workbookViewId="0">
      <selection activeCell="F30" sqref="F30"/>
    </sheetView>
  </sheetViews>
  <sheetFormatPr defaultRowHeight="13.2"/>
  <cols>
    <col min="1" max="1" width="26.6640625" customWidth="1"/>
    <col min="2" max="9" width="7.33203125" customWidth="1"/>
  </cols>
  <sheetData>
    <row r="1" spans="1:9" ht="9.6" customHeight="1">
      <c r="A1" s="82"/>
      <c r="B1" s="82"/>
      <c r="C1" s="82"/>
      <c r="D1" s="82"/>
      <c r="E1" s="82"/>
      <c r="F1" s="82"/>
      <c r="G1" s="82"/>
      <c r="H1" s="82"/>
      <c r="I1" s="82"/>
    </row>
    <row r="2" spans="1:9" ht="29.4">
      <c r="A2" s="180"/>
      <c r="B2" s="181" t="s">
        <v>2</v>
      </c>
      <c r="C2" s="7" t="s">
        <v>3</v>
      </c>
      <c r="D2" s="7" t="s">
        <v>4</v>
      </c>
      <c r="E2" s="7" t="s">
        <v>5</v>
      </c>
      <c r="F2" s="7" t="s">
        <v>6</v>
      </c>
      <c r="G2" s="212" t="s">
        <v>7</v>
      </c>
      <c r="H2" s="7" t="s">
        <v>8</v>
      </c>
      <c r="I2" s="7" t="s">
        <v>76</v>
      </c>
    </row>
    <row r="3" spans="1:9" ht="9.4499999999999993" customHeight="1">
      <c r="A3" s="199"/>
      <c r="B3" s="200"/>
      <c r="C3" s="20"/>
      <c r="D3" s="21"/>
      <c r="E3" s="20"/>
      <c r="F3" s="22"/>
      <c r="G3" s="230"/>
      <c r="H3" s="22"/>
      <c r="I3" s="20"/>
    </row>
    <row r="4" spans="1:9" ht="9.4499999999999993" customHeight="1">
      <c r="A4" s="231" t="s">
        <v>148</v>
      </c>
      <c r="B4" s="232">
        <v>2635</v>
      </c>
      <c r="C4" s="220">
        <v>2437</v>
      </c>
      <c r="D4" s="221">
        <v>0.08</v>
      </c>
      <c r="E4" s="220">
        <v>2508</v>
      </c>
      <c r="F4" s="221">
        <v>0.05</v>
      </c>
      <c r="G4" s="219">
        <v>7001</v>
      </c>
      <c r="H4" s="220">
        <v>7001</v>
      </c>
      <c r="I4" s="220">
        <v>9164</v>
      </c>
    </row>
    <row r="5" spans="1:9" ht="9.4499999999999993" customHeight="1">
      <c r="A5" s="231" t="s">
        <v>115</v>
      </c>
      <c r="B5" s="232">
        <v>931</v>
      </c>
      <c r="C5" s="220">
        <v>696</v>
      </c>
      <c r="D5" s="221">
        <v>0.34</v>
      </c>
      <c r="E5" s="220">
        <v>815</v>
      </c>
      <c r="F5" s="221">
        <v>0.14000000000000001</v>
      </c>
      <c r="G5" s="219">
        <v>2382</v>
      </c>
      <c r="H5" s="220">
        <v>2130</v>
      </c>
      <c r="I5" s="220">
        <v>2812</v>
      </c>
    </row>
    <row r="6" spans="1:9" ht="9.4499999999999993" customHeight="1">
      <c r="A6" s="231" t="s">
        <v>116</v>
      </c>
      <c r="B6" s="232">
        <v>614</v>
      </c>
      <c r="C6" s="220">
        <v>384</v>
      </c>
      <c r="D6" s="221">
        <v>0.6</v>
      </c>
      <c r="E6" s="220">
        <v>499</v>
      </c>
      <c r="F6" s="221">
        <v>0.23</v>
      </c>
      <c r="G6" s="219">
        <v>1411</v>
      </c>
      <c r="H6" s="220">
        <v>1198</v>
      </c>
      <c r="I6" s="220">
        <v>1500</v>
      </c>
    </row>
    <row r="7" spans="1:9" ht="9.4499999999999993" customHeight="1">
      <c r="A7" s="231" t="s">
        <v>149</v>
      </c>
      <c r="B7" s="232">
        <v>337</v>
      </c>
      <c r="C7" s="220">
        <v>179</v>
      </c>
      <c r="D7" s="221">
        <v>0.88</v>
      </c>
      <c r="E7" s="220">
        <v>285</v>
      </c>
      <c r="F7" s="221">
        <v>0.18</v>
      </c>
      <c r="G7" s="219">
        <v>753</v>
      </c>
      <c r="H7" s="220">
        <v>594</v>
      </c>
      <c r="I7" s="220">
        <v>725</v>
      </c>
    </row>
    <row r="8" spans="1:9" ht="9.4499999999999993" customHeight="1">
      <c r="A8" s="231" t="s">
        <v>150</v>
      </c>
      <c r="B8" s="232">
        <v>337</v>
      </c>
      <c r="C8" s="220">
        <v>179</v>
      </c>
      <c r="D8" s="221">
        <v>0.88</v>
      </c>
      <c r="E8" s="220">
        <v>285</v>
      </c>
      <c r="F8" s="221">
        <v>0.18</v>
      </c>
      <c r="G8" s="219">
        <v>753</v>
      </c>
      <c r="H8" s="220">
        <v>594</v>
      </c>
      <c r="I8" s="220">
        <v>725</v>
      </c>
    </row>
    <row r="9" spans="1:9" ht="9.4499999999999993" customHeight="1">
      <c r="A9" s="233" t="s">
        <v>44</v>
      </c>
      <c r="B9" s="232">
        <v>81</v>
      </c>
      <c r="C9" s="220">
        <v>82</v>
      </c>
      <c r="D9" s="221">
        <v>-0.01</v>
      </c>
      <c r="E9" s="220">
        <v>81</v>
      </c>
      <c r="F9" s="221" t="s">
        <v>45</v>
      </c>
      <c r="G9" s="219">
        <v>243</v>
      </c>
      <c r="H9" s="220">
        <v>241</v>
      </c>
      <c r="I9" s="220">
        <v>322</v>
      </c>
    </row>
    <row r="10" spans="1:9" ht="9.4499999999999993" customHeight="1">
      <c r="A10" s="234" t="s">
        <v>151</v>
      </c>
      <c r="B10" s="235">
        <v>89</v>
      </c>
      <c r="C10" s="236">
        <v>91</v>
      </c>
      <c r="D10" s="237">
        <v>-0.02</v>
      </c>
      <c r="E10" s="236">
        <v>92</v>
      </c>
      <c r="F10" s="237">
        <v>-0.03</v>
      </c>
      <c r="G10" s="238">
        <v>253</v>
      </c>
      <c r="H10" s="236">
        <v>250</v>
      </c>
      <c r="I10" s="236">
        <v>330</v>
      </c>
    </row>
    <row r="11" spans="1:9" ht="7.5" customHeight="1">
      <c r="A11" s="636" t="s">
        <v>131</v>
      </c>
      <c r="B11" s="636" t="s">
        <v>1</v>
      </c>
      <c r="C11" s="636" t="s">
        <v>1</v>
      </c>
      <c r="D11" s="636" t="s">
        <v>1</v>
      </c>
      <c r="E11" s="636" t="s">
        <v>1</v>
      </c>
      <c r="F11" s="636" t="s">
        <v>1</v>
      </c>
      <c r="G11" s="636" t="s">
        <v>1</v>
      </c>
      <c r="H11" s="636" t="s">
        <v>1</v>
      </c>
      <c r="I11" s="636" t="s">
        <v>1</v>
      </c>
    </row>
  </sheetData>
  <mergeCells count="1">
    <mergeCell ref="A11:I11"/>
  </mergeCells>
  <pageMargins left="0.7" right="0.7" top="0.75" bottom="0.75" header="0.3" footer="0.3"/>
  <pageSetup orientation="portrait" horizontalDpi="72" verticalDpi="7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52518E-41A3-4711-8959-DA4CF6769ECF}">
  <dimension ref="A1:J16"/>
  <sheetViews>
    <sheetView showGridLines="0" workbookViewId="0">
      <selection activeCell="J41" sqref="J41"/>
    </sheetView>
  </sheetViews>
  <sheetFormatPr defaultRowHeight="13.2"/>
  <cols>
    <col min="1" max="1" width="2.33203125" customWidth="1"/>
    <col min="2" max="2" width="25.109375" customWidth="1"/>
    <col min="3" max="10" width="7.33203125" customWidth="1"/>
  </cols>
  <sheetData>
    <row r="1" spans="1:10" ht="9.6" customHeight="1">
      <c r="A1" s="82"/>
      <c r="B1" s="82"/>
      <c r="C1" s="191"/>
      <c r="D1" s="191"/>
      <c r="E1" s="191"/>
      <c r="F1" s="191"/>
      <c r="G1" s="191"/>
      <c r="H1" s="191"/>
      <c r="I1" s="191"/>
      <c r="J1" s="191"/>
    </row>
    <row r="2" spans="1:10" ht="29.4">
      <c r="A2" s="626"/>
      <c r="B2" s="626" t="s">
        <v>1</v>
      </c>
      <c r="C2" s="181" t="s">
        <v>2</v>
      </c>
      <c r="D2" s="7" t="s">
        <v>3</v>
      </c>
      <c r="E2" s="7" t="s">
        <v>4</v>
      </c>
      <c r="F2" s="7" t="s">
        <v>5</v>
      </c>
      <c r="G2" s="7" t="s">
        <v>6</v>
      </c>
      <c r="H2" s="181" t="s">
        <v>7</v>
      </c>
      <c r="I2" s="7" t="s">
        <v>8</v>
      </c>
      <c r="J2" s="7" t="s">
        <v>76</v>
      </c>
    </row>
    <row r="3" spans="1:10" ht="9" customHeight="1">
      <c r="A3" s="637"/>
      <c r="B3" s="637" t="s">
        <v>1</v>
      </c>
      <c r="C3" s="200"/>
      <c r="D3" s="20"/>
      <c r="E3" s="21"/>
      <c r="F3" s="20"/>
      <c r="G3" s="22"/>
      <c r="H3" s="200"/>
      <c r="I3" s="20"/>
      <c r="J3" s="20"/>
    </row>
    <row r="4" spans="1:10" ht="9" customHeight="1">
      <c r="A4" s="594" t="s">
        <v>114</v>
      </c>
      <c r="B4" s="594" t="s">
        <v>1</v>
      </c>
      <c r="C4" s="239">
        <v>30.866613508711602</v>
      </c>
      <c r="D4" s="240">
        <v>85.449742483368098</v>
      </c>
      <c r="E4" s="241">
        <v>-0.64</v>
      </c>
      <c r="F4" s="240">
        <v>570.28226309365004</v>
      </c>
      <c r="G4" s="241">
        <v>-0.95</v>
      </c>
      <c r="H4" s="239">
        <v>867.86857942712902</v>
      </c>
      <c r="I4" s="240">
        <v>1146.97033674926</v>
      </c>
      <c r="J4" s="240">
        <v>1198.2239581986701</v>
      </c>
    </row>
    <row r="5" spans="1:10" ht="9" customHeight="1">
      <c r="A5" s="638" t="s">
        <v>152</v>
      </c>
      <c r="B5" s="638" t="s">
        <v>1</v>
      </c>
      <c r="C5" s="239">
        <v>-32.693892953000287</v>
      </c>
      <c r="D5" s="240">
        <v>274.34754110671196</v>
      </c>
      <c r="E5" s="241" t="s">
        <v>22</v>
      </c>
      <c r="F5" s="240">
        <v>40.920171671001754</v>
      </c>
      <c r="G5" s="241" t="s">
        <v>22</v>
      </c>
      <c r="H5" s="239">
        <v>65.748277742930711</v>
      </c>
      <c r="I5" s="240">
        <v>857.58566600801896</v>
      </c>
      <c r="J5" s="240">
        <v>915.67222442524508</v>
      </c>
    </row>
    <row r="6" spans="1:10" ht="9.6" customHeight="1">
      <c r="A6" s="639" t="s">
        <v>153</v>
      </c>
      <c r="B6" s="639" t="s">
        <v>1</v>
      </c>
      <c r="C6" s="239">
        <v>309.99193577176601</v>
      </c>
      <c r="D6" s="240">
        <v>293.842920946677</v>
      </c>
      <c r="E6" s="241">
        <v>0.05</v>
      </c>
      <c r="F6" s="240">
        <v>268.23194259263698</v>
      </c>
      <c r="G6" s="241">
        <v>0.16</v>
      </c>
      <c r="H6" s="239">
        <v>789.66304047804999</v>
      </c>
      <c r="I6" s="240">
        <v>713.72792526125306</v>
      </c>
      <c r="J6" s="240">
        <v>617.18233689355793</v>
      </c>
    </row>
    <row r="7" spans="1:10" ht="9.6" customHeight="1">
      <c r="A7" s="639" t="s">
        <v>154</v>
      </c>
      <c r="B7" s="639" t="s">
        <v>1</v>
      </c>
      <c r="C7" s="239">
        <v>277.298042818711</v>
      </c>
      <c r="D7" s="240">
        <v>568.19046205336804</v>
      </c>
      <c r="E7" s="241">
        <v>-0.51</v>
      </c>
      <c r="F7" s="240">
        <v>309.15211426365198</v>
      </c>
      <c r="G7" s="241">
        <v>-0.1</v>
      </c>
      <c r="H7" s="239">
        <v>855.41131822093996</v>
      </c>
      <c r="I7" s="240">
        <v>1571.3135912692601</v>
      </c>
      <c r="J7" s="240">
        <v>1532.85456131867</v>
      </c>
    </row>
    <row r="8" spans="1:10" ht="9.6" customHeight="1">
      <c r="A8" s="640" t="s">
        <v>155</v>
      </c>
      <c r="B8" s="640" t="s">
        <v>1</v>
      </c>
      <c r="C8" s="242">
        <v>-37.309980204536096</v>
      </c>
      <c r="D8" s="243">
        <v>53.611447104027505</v>
      </c>
      <c r="E8" s="241" t="s">
        <v>22</v>
      </c>
      <c r="F8" s="243">
        <v>-50.319180764657702</v>
      </c>
      <c r="G8" s="241">
        <v>0.26</v>
      </c>
      <c r="H8" s="242">
        <v>-44.246718611067003</v>
      </c>
      <c r="I8" s="243">
        <v>199.550550132372</v>
      </c>
      <c r="J8" s="243">
        <v>165.37506431195698</v>
      </c>
    </row>
    <row r="9" spans="1:10" ht="9.6" customHeight="1">
      <c r="A9" s="640" t="s">
        <v>156</v>
      </c>
      <c r="B9" s="640" t="s">
        <v>1</v>
      </c>
      <c r="C9" s="242">
        <v>-60.513969626780003</v>
      </c>
      <c r="D9" s="243">
        <v>-51.626749357629997</v>
      </c>
      <c r="E9" s="241">
        <v>-0.17</v>
      </c>
      <c r="F9" s="243">
        <v>2.0539800389799998</v>
      </c>
      <c r="G9" s="241" t="s">
        <v>22</v>
      </c>
      <c r="H9" s="242">
        <v>-57.150763295826003</v>
      </c>
      <c r="I9" s="243">
        <v>-50.611763134850001</v>
      </c>
      <c r="J9" s="243">
        <v>-19.061556840130002</v>
      </c>
    </row>
    <row r="10" spans="1:10" ht="17.100000000000001" customHeight="1">
      <c r="A10" s="641" t="s">
        <v>157</v>
      </c>
      <c r="B10" s="641" t="s">
        <v>1</v>
      </c>
      <c r="C10" s="242">
        <v>375.1219926500271</v>
      </c>
      <c r="D10" s="244">
        <v>566.20576430697054</v>
      </c>
      <c r="E10" s="245">
        <v>-0.34</v>
      </c>
      <c r="F10" s="244">
        <v>357.41731498932967</v>
      </c>
      <c r="G10" s="245">
        <v>0.05</v>
      </c>
      <c r="H10" s="242">
        <v>956.80880012783291</v>
      </c>
      <c r="I10" s="244">
        <v>1422.3748042717382</v>
      </c>
      <c r="J10" s="244">
        <v>1386.5410538468429</v>
      </c>
    </row>
    <row r="11" spans="1:10" ht="9.6" customHeight="1">
      <c r="A11" s="638" t="s">
        <v>116</v>
      </c>
      <c r="B11" s="638" t="s">
        <v>1</v>
      </c>
      <c r="C11" s="239">
        <v>118.80976198512001</v>
      </c>
      <c r="D11" s="240">
        <v>481.628966713034</v>
      </c>
      <c r="E11" s="241">
        <v>-0.75</v>
      </c>
      <c r="F11" s="240">
        <v>145.77820158694999</v>
      </c>
      <c r="G11" s="241">
        <v>-0.18</v>
      </c>
      <c r="H11" s="239">
        <v>332.31168465259003</v>
      </c>
      <c r="I11" s="240">
        <v>1398.85388211282</v>
      </c>
      <c r="J11" s="240">
        <v>1169.82602850789</v>
      </c>
    </row>
    <row r="12" spans="1:10" ht="9.6" customHeight="1">
      <c r="A12" s="638" t="s">
        <v>158</v>
      </c>
      <c r="B12" s="638" t="s">
        <v>1</v>
      </c>
      <c r="C12" s="239">
        <v>169.81306099999998</v>
      </c>
      <c r="D12" s="240">
        <v>176.47421299999999</v>
      </c>
      <c r="E12" s="241">
        <v>-0.04</v>
      </c>
      <c r="F12" s="240">
        <v>201.919894</v>
      </c>
      <c r="G12" s="241">
        <v>-0.16</v>
      </c>
      <c r="H12" s="239">
        <v>550.851405</v>
      </c>
      <c r="I12" s="240">
        <v>454.28389299999998</v>
      </c>
      <c r="J12" s="240">
        <v>619.89659199999994</v>
      </c>
    </row>
    <row r="13" spans="1:10" ht="9.6" customHeight="1">
      <c r="A13" s="639" t="s">
        <v>159</v>
      </c>
      <c r="B13" s="639" t="s">
        <v>1</v>
      </c>
      <c r="C13" s="239">
        <v>630.14779002505009</v>
      </c>
      <c r="D13" s="240">
        <v>652.33391878078999</v>
      </c>
      <c r="E13" s="241">
        <v>-0.03</v>
      </c>
      <c r="F13" s="240">
        <v>682.426920909812</v>
      </c>
      <c r="G13" s="241">
        <v>-0.08</v>
      </c>
      <c r="H13" s="239">
        <v>1934.9076954370801</v>
      </c>
      <c r="I13" s="240">
        <v>2016.9795190478201</v>
      </c>
      <c r="J13" s="240">
        <v>2661.9290000000001</v>
      </c>
    </row>
    <row r="14" spans="1:10" ht="9.6" customHeight="1">
      <c r="A14" s="642" t="s">
        <v>160</v>
      </c>
      <c r="B14" s="642" t="s">
        <v>1</v>
      </c>
      <c r="C14" s="246">
        <v>542.66040602504995</v>
      </c>
      <c r="D14" s="247">
        <v>567.43154378078998</v>
      </c>
      <c r="E14" s="248">
        <v>-0.04</v>
      </c>
      <c r="F14" s="247">
        <v>589.12395090981204</v>
      </c>
      <c r="G14" s="248">
        <v>-0.08</v>
      </c>
      <c r="H14" s="246">
        <v>1671.88116743708</v>
      </c>
      <c r="I14" s="247">
        <v>1722.9974880478201</v>
      </c>
      <c r="J14" s="247">
        <v>2289.5500000000002</v>
      </c>
    </row>
    <row r="15" spans="1:10" ht="7.5" customHeight="1">
      <c r="A15" s="249" t="s">
        <v>34</v>
      </c>
      <c r="B15" s="643" t="s">
        <v>35</v>
      </c>
      <c r="C15" s="643" t="s">
        <v>1</v>
      </c>
      <c r="D15" s="643" t="s">
        <v>1</v>
      </c>
      <c r="E15" s="643" t="s">
        <v>1</v>
      </c>
      <c r="F15" s="643" t="s">
        <v>1</v>
      </c>
      <c r="G15" s="643" t="s">
        <v>1</v>
      </c>
      <c r="H15" s="643" t="s">
        <v>1</v>
      </c>
      <c r="I15" s="643" t="s">
        <v>1</v>
      </c>
      <c r="J15" s="643" t="s">
        <v>1</v>
      </c>
    </row>
    <row r="16" spans="1:10" ht="7.5" customHeight="1">
      <c r="A16" s="250" t="s">
        <v>36</v>
      </c>
      <c r="B16" s="644" t="s">
        <v>161</v>
      </c>
      <c r="C16" s="644" t="s">
        <v>1</v>
      </c>
      <c r="D16" s="644" t="s">
        <v>1</v>
      </c>
      <c r="E16" s="644" t="s">
        <v>1</v>
      </c>
      <c r="F16" s="644" t="s">
        <v>1</v>
      </c>
      <c r="G16" s="644" t="s">
        <v>1</v>
      </c>
      <c r="H16" s="644" t="s">
        <v>1</v>
      </c>
      <c r="I16" s="644" t="s">
        <v>1</v>
      </c>
      <c r="J16" s="644" t="s">
        <v>1</v>
      </c>
    </row>
  </sheetData>
  <mergeCells count="15">
    <mergeCell ref="A12:B12"/>
    <mergeCell ref="A13:B13"/>
    <mergeCell ref="A14:B14"/>
    <mergeCell ref="B15:J15"/>
    <mergeCell ref="B16:J16"/>
    <mergeCell ref="A7:B7"/>
    <mergeCell ref="A8:B8"/>
    <mergeCell ref="A9:B9"/>
    <mergeCell ref="A10:B10"/>
    <mergeCell ref="A11:B11"/>
    <mergeCell ref="A2:B2"/>
    <mergeCell ref="A3:B3"/>
    <mergeCell ref="A4:B4"/>
    <mergeCell ref="A5:B5"/>
    <mergeCell ref="A6:B6"/>
  </mergeCells>
  <pageMargins left="0.7" right="0.7" top="0.75" bottom="0.75" header="0.3" footer="0.3"/>
  <pageSetup orientation="portrai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1B232D-419C-4F93-BA03-915F9196E6B2}">
  <dimension ref="A1:I15"/>
  <sheetViews>
    <sheetView showGridLines="0" workbookViewId="0">
      <selection activeCell="F24" sqref="F24:F25"/>
    </sheetView>
  </sheetViews>
  <sheetFormatPr defaultRowHeight="13.2"/>
  <cols>
    <col min="1" max="1" width="25.109375" customWidth="1"/>
    <col min="2" max="9" width="7.33203125" customWidth="1"/>
  </cols>
  <sheetData>
    <row r="1" spans="1:9" ht="29.4">
      <c r="A1" s="180"/>
      <c r="B1" s="181" t="s">
        <v>2</v>
      </c>
      <c r="C1" s="7" t="s">
        <v>3</v>
      </c>
      <c r="D1" s="7" t="s">
        <v>4</v>
      </c>
      <c r="E1" s="7" t="s">
        <v>5</v>
      </c>
      <c r="F1" s="7" t="s">
        <v>6</v>
      </c>
      <c r="G1" s="181" t="s">
        <v>7</v>
      </c>
      <c r="H1" s="7" t="s">
        <v>8</v>
      </c>
      <c r="I1" s="7" t="s">
        <v>76</v>
      </c>
    </row>
    <row r="2" spans="1:9" ht="10.199999999999999" customHeight="1">
      <c r="A2" s="199"/>
      <c r="B2" s="200"/>
      <c r="C2" s="20"/>
      <c r="D2" s="21"/>
      <c r="E2" s="20"/>
      <c r="F2" s="22"/>
      <c r="G2" s="200"/>
      <c r="H2" s="20"/>
      <c r="I2" s="20"/>
    </row>
    <row r="3" spans="1:9" ht="9.6" customHeight="1">
      <c r="A3" s="2" t="s">
        <v>162</v>
      </c>
      <c r="B3" s="251">
        <v>567.09283811593104</v>
      </c>
      <c r="C3" s="252">
        <v>1194.3967189308601</v>
      </c>
      <c r="D3" s="253">
        <v>-0.53</v>
      </c>
      <c r="E3" s="252">
        <v>1476.7309277496602</v>
      </c>
      <c r="F3" s="253">
        <v>-0.62</v>
      </c>
      <c r="G3" s="251">
        <v>3479.9774653744598</v>
      </c>
      <c r="H3" s="252">
        <v>5470.6294642983203</v>
      </c>
      <c r="I3" s="252">
        <v>6358.76365754371</v>
      </c>
    </row>
    <row r="4" spans="1:9" ht="9.6" customHeight="1">
      <c r="A4" s="254" t="s">
        <v>115</v>
      </c>
      <c r="B4" s="251">
        <v>879.48715832231301</v>
      </c>
      <c r="C4" s="252">
        <v>1322.0282080213499</v>
      </c>
      <c r="D4" s="253">
        <v>-0.33</v>
      </c>
      <c r="E4" s="252">
        <v>1377.0484317918301</v>
      </c>
      <c r="F4" s="253">
        <v>-0.36</v>
      </c>
      <c r="G4" s="251">
        <v>3693.5671577599501</v>
      </c>
      <c r="H4" s="252">
        <v>5557.3531648230701</v>
      </c>
      <c r="I4" s="252">
        <v>6480.2254663908097</v>
      </c>
    </row>
    <row r="5" spans="1:9" ht="9.6" customHeight="1">
      <c r="A5" s="254" t="s">
        <v>116</v>
      </c>
      <c r="B5" s="251">
        <v>15.1573685467872</v>
      </c>
      <c r="C5" s="252">
        <v>548.09546613724297</v>
      </c>
      <c r="D5" s="253">
        <v>-0.97</v>
      </c>
      <c r="E5" s="252">
        <v>609.07466439179291</v>
      </c>
      <c r="F5" s="253">
        <v>-0.98</v>
      </c>
      <c r="G5" s="251">
        <v>1314.5555401095999</v>
      </c>
      <c r="H5" s="252">
        <v>3260.5045535026502</v>
      </c>
      <c r="I5" s="252">
        <v>3350.8332127993499</v>
      </c>
    </row>
    <row r="6" spans="1:9" ht="9.6" customHeight="1">
      <c r="A6" s="255" t="s">
        <v>163</v>
      </c>
      <c r="B6" s="256">
        <v>239.93294036731999</v>
      </c>
      <c r="C6" s="257">
        <v>260.18052294125897</v>
      </c>
      <c r="D6" s="258">
        <v>-0.08</v>
      </c>
      <c r="E6" s="259">
        <v>262.38861113958899</v>
      </c>
      <c r="F6" s="258">
        <v>-0.09</v>
      </c>
      <c r="G6" s="256">
        <v>768.57240481333292</v>
      </c>
      <c r="H6" s="259">
        <v>854.32168073481603</v>
      </c>
      <c r="I6" s="259">
        <v>1090.0030578692699</v>
      </c>
    </row>
    <row r="7" spans="1:9" ht="9.75" customHeight="1">
      <c r="A7" s="260"/>
      <c r="B7" s="261"/>
      <c r="C7" s="262"/>
      <c r="D7" s="263"/>
      <c r="E7" s="262"/>
      <c r="F7" s="263"/>
      <c r="G7" s="261"/>
      <c r="H7" s="262"/>
      <c r="I7" s="262"/>
    </row>
    <row r="8" spans="1:9" ht="9.75" customHeight="1">
      <c r="A8" s="264" t="s">
        <v>164</v>
      </c>
      <c r="B8" s="264"/>
      <c r="C8" s="264"/>
      <c r="D8" s="264"/>
      <c r="E8" s="265"/>
      <c r="F8" s="266"/>
      <c r="G8" s="267"/>
      <c r="H8" s="265"/>
      <c r="I8" s="265"/>
    </row>
    <row r="9" spans="1:9" ht="9.6" customHeight="1">
      <c r="A9" s="268"/>
      <c r="B9" s="269"/>
      <c r="C9" s="270"/>
      <c r="D9" s="271"/>
      <c r="E9" s="272"/>
      <c r="F9" s="271"/>
      <c r="G9" s="269"/>
      <c r="H9" s="272"/>
      <c r="I9" s="272"/>
    </row>
    <row r="10" spans="1:9" ht="9.6" customHeight="1">
      <c r="A10" s="273" t="s">
        <v>165</v>
      </c>
      <c r="B10" s="274">
        <v>92.259140939999995</v>
      </c>
      <c r="C10" s="275">
        <v>99.047828819999992</v>
      </c>
      <c r="D10" s="276">
        <v>-7.0000000000000007E-2</v>
      </c>
      <c r="E10" s="277">
        <v>104.66262227000001</v>
      </c>
      <c r="F10" s="276">
        <v>-0.12</v>
      </c>
      <c r="G10" s="274">
        <v>304.60137091000001</v>
      </c>
      <c r="H10" s="277">
        <v>344.02819517</v>
      </c>
      <c r="I10" s="277">
        <v>436.20769794</v>
      </c>
    </row>
    <row r="11" spans="1:9" ht="9.6" customHeight="1">
      <c r="A11" s="273" t="s">
        <v>166</v>
      </c>
      <c r="B11" s="274">
        <v>99.27320704732</v>
      </c>
      <c r="C11" s="275">
        <v>112.83479988125899</v>
      </c>
      <c r="D11" s="276">
        <v>-0.12</v>
      </c>
      <c r="E11" s="277">
        <v>106.39964439958899</v>
      </c>
      <c r="F11" s="276">
        <v>-7.0000000000000007E-2</v>
      </c>
      <c r="G11" s="274">
        <v>313.936181703334</v>
      </c>
      <c r="H11" s="277">
        <v>359.78440543481497</v>
      </c>
      <c r="I11" s="277">
        <v>455.14063283926095</v>
      </c>
    </row>
    <row r="12" spans="1:9" ht="9.6" customHeight="1">
      <c r="A12" s="273" t="s">
        <v>167</v>
      </c>
      <c r="B12" s="274">
        <v>17.46538996</v>
      </c>
      <c r="C12" s="275">
        <v>17.218557789999998</v>
      </c>
      <c r="D12" s="276">
        <v>0.01</v>
      </c>
      <c r="E12" s="277">
        <v>19.958563340000001</v>
      </c>
      <c r="F12" s="276">
        <v>-0.12</v>
      </c>
      <c r="G12" s="274">
        <v>56.696366999999995</v>
      </c>
      <c r="H12" s="277">
        <v>56.091105600000006</v>
      </c>
      <c r="I12" s="277">
        <v>74.893184120000001</v>
      </c>
    </row>
    <row r="13" spans="1:9" ht="9.6" customHeight="1">
      <c r="A13" s="278" t="s">
        <v>168</v>
      </c>
      <c r="B13" s="279">
        <v>30.935202420000003</v>
      </c>
      <c r="C13" s="280">
        <v>31.07933645</v>
      </c>
      <c r="D13" s="281" t="s">
        <v>45</v>
      </c>
      <c r="E13" s="282">
        <v>31.367781130000001</v>
      </c>
      <c r="F13" s="281">
        <v>-0.01</v>
      </c>
      <c r="G13" s="279">
        <v>93.338485199999994</v>
      </c>
      <c r="H13" s="282">
        <v>94.417974530000009</v>
      </c>
      <c r="I13" s="282">
        <v>123.76154296999999</v>
      </c>
    </row>
    <row r="14" spans="1:9" ht="9.6" customHeight="1">
      <c r="A14" s="283" t="s">
        <v>20</v>
      </c>
      <c r="B14" s="284">
        <v>239.93294036731999</v>
      </c>
      <c r="C14" s="285">
        <v>260.18052294125897</v>
      </c>
      <c r="D14" s="286">
        <v>-0.08</v>
      </c>
      <c r="E14" s="287">
        <v>262.38861113958899</v>
      </c>
      <c r="F14" s="286">
        <v>-0.09</v>
      </c>
      <c r="G14" s="284">
        <v>768.57240481333292</v>
      </c>
      <c r="H14" s="287">
        <v>854.32168073481603</v>
      </c>
      <c r="I14" s="287">
        <v>1090.0030578692699</v>
      </c>
    </row>
    <row r="15" spans="1:9" ht="7.5" customHeight="1">
      <c r="A15" s="645" t="s">
        <v>131</v>
      </c>
      <c r="B15" s="646" t="s">
        <v>1</v>
      </c>
      <c r="C15" s="646" t="s">
        <v>1</v>
      </c>
      <c r="D15" s="646" t="s">
        <v>1</v>
      </c>
      <c r="E15" s="646" t="s">
        <v>1</v>
      </c>
      <c r="F15" s="646" t="s">
        <v>1</v>
      </c>
      <c r="G15" s="646" t="s">
        <v>1</v>
      </c>
      <c r="H15" s="288"/>
      <c r="I15" s="288"/>
    </row>
  </sheetData>
  <mergeCells count="1">
    <mergeCell ref="A15:G15"/>
  </mergeCells>
  <pageMargins left="0.7" right="0.7" top="0.75" bottom="0.75" header="0.3" footer="0.3"/>
  <pageSetup orientation="portrai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EDD367-5707-4E9B-9679-670ADFDCA6B8}">
  <dimension ref="A1:J8"/>
  <sheetViews>
    <sheetView showGridLines="0" workbookViewId="0">
      <selection activeCell="H22" sqref="H22:I22"/>
    </sheetView>
  </sheetViews>
  <sheetFormatPr defaultRowHeight="13.2"/>
  <cols>
    <col min="1" max="1" width="2.33203125" customWidth="1"/>
    <col min="2" max="2" width="25.109375" customWidth="1"/>
    <col min="3" max="10" width="7.33203125" customWidth="1"/>
  </cols>
  <sheetData>
    <row r="1" spans="1:10" ht="29.4">
      <c r="A1" s="649" t="s">
        <v>51</v>
      </c>
      <c r="B1" s="650" t="s">
        <v>1</v>
      </c>
      <c r="C1" s="181" t="s">
        <v>2</v>
      </c>
      <c r="D1" s="7" t="s">
        <v>3</v>
      </c>
      <c r="E1" s="7" t="s">
        <v>4</v>
      </c>
      <c r="F1" s="7" t="s">
        <v>5</v>
      </c>
      <c r="G1" s="7" t="s">
        <v>6</v>
      </c>
      <c r="H1" s="181" t="s">
        <v>7</v>
      </c>
      <c r="I1" s="7" t="s">
        <v>8</v>
      </c>
      <c r="J1" s="7" t="s">
        <v>76</v>
      </c>
    </row>
    <row r="2" spans="1:10" ht="9.4499999999999993" customHeight="1">
      <c r="A2" s="85"/>
      <c r="B2" s="289"/>
      <c r="C2" s="290"/>
      <c r="D2" s="291"/>
      <c r="E2" s="291"/>
      <c r="F2" s="292"/>
      <c r="G2" s="292"/>
      <c r="H2" s="290"/>
      <c r="I2" s="291"/>
      <c r="J2" s="291"/>
    </row>
    <row r="3" spans="1:10" ht="19.2" customHeight="1">
      <c r="A3" s="651" t="s">
        <v>169</v>
      </c>
      <c r="B3" s="651" t="s">
        <v>1</v>
      </c>
      <c r="C3" s="293">
        <v>-1001.7518701106301</v>
      </c>
      <c r="D3" s="294">
        <v>-94.663148887576511</v>
      </c>
      <c r="E3" s="295" t="s">
        <v>22</v>
      </c>
      <c r="F3" s="294">
        <v>-513.28737455568796</v>
      </c>
      <c r="G3" s="295">
        <v>-0.95</v>
      </c>
      <c r="H3" s="293">
        <v>-1679.4620568600799</v>
      </c>
      <c r="I3" s="294">
        <v>-448.56753747619501</v>
      </c>
      <c r="J3" s="294">
        <v>-645.18397683800299</v>
      </c>
    </row>
    <row r="4" spans="1:10" ht="9.6" customHeight="1">
      <c r="A4" s="652" t="s">
        <v>170</v>
      </c>
      <c r="B4" s="652" t="s">
        <v>1</v>
      </c>
      <c r="C4" s="296">
        <v>-396.08994965982401</v>
      </c>
      <c r="D4" s="297">
        <v>-290.94313010757696</v>
      </c>
      <c r="E4" s="298">
        <v>-0.36</v>
      </c>
      <c r="F4" s="297">
        <v>-314.28815300418705</v>
      </c>
      <c r="G4" s="298">
        <v>-0.26</v>
      </c>
      <c r="H4" s="296">
        <v>-929.53521863206981</v>
      </c>
      <c r="I4" s="297">
        <v>-881.1994241411951</v>
      </c>
      <c r="J4" s="297">
        <v>-1227.8855824721199</v>
      </c>
    </row>
    <row r="5" spans="1:10" ht="9.4499999999999993" customHeight="1">
      <c r="A5" s="653" t="s">
        <v>171</v>
      </c>
      <c r="B5" s="653" t="s">
        <v>1</v>
      </c>
      <c r="C5" s="293">
        <v>-664.1922137507961</v>
      </c>
      <c r="D5" s="294">
        <v>66.244994109999993</v>
      </c>
      <c r="E5" s="295" t="s">
        <v>22</v>
      </c>
      <c r="F5" s="294">
        <v>-279.3836457415</v>
      </c>
      <c r="G5" s="295" t="s">
        <v>22</v>
      </c>
      <c r="H5" s="293">
        <v>-940.72027394181998</v>
      </c>
      <c r="I5" s="294">
        <v>20.851828549999997</v>
      </c>
      <c r="J5" s="294">
        <v>-2.7709859499999996</v>
      </c>
    </row>
    <row r="6" spans="1:10" ht="9.4499999999999993" customHeight="1">
      <c r="A6" s="654" t="s">
        <v>23</v>
      </c>
      <c r="B6" s="654" t="s">
        <v>1</v>
      </c>
      <c r="C6" s="299">
        <v>-1060.2821634106201</v>
      </c>
      <c r="D6" s="300">
        <v>-224.698135997577</v>
      </c>
      <c r="E6" s="301" t="s">
        <v>22</v>
      </c>
      <c r="F6" s="300">
        <v>-593.67179874568706</v>
      </c>
      <c r="G6" s="301">
        <v>-0.79</v>
      </c>
      <c r="H6" s="299">
        <v>-1870.2554925738898</v>
      </c>
      <c r="I6" s="300">
        <v>-860.34759559119505</v>
      </c>
      <c r="J6" s="300">
        <v>-1230.65656842212</v>
      </c>
    </row>
    <row r="7" spans="1:10" ht="7.2" customHeight="1">
      <c r="A7" s="647" t="s">
        <v>131</v>
      </c>
      <c r="B7" s="648" t="s">
        <v>1</v>
      </c>
      <c r="C7" s="648" t="s">
        <v>1</v>
      </c>
      <c r="D7" s="648" t="s">
        <v>1</v>
      </c>
      <c r="E7" s="648" t="s">
        <v>1</v>
      </c>
      <c r="F7" s="648" t="s">
        <v>1</v>
      </c>
      <c r="G7" s="648" t="s">
        <v>1</v>
      </c>
      <c r="H7" s="648" t="s">
        <v>1</v>
      </c>
      <c r="I7" s="297"/>
      <c r="J7" s="297"/>
    </row>
    <row r="8" spans="1:10" ht="7.5" customHeight="1">
      <c r="A8" s="82"/>
      <c r="B8" s="82"/>
      <c r="C8" s="82"/>
      <c r="D8" s="82"/>
      <c r="E8" s="82"/>
      <c r="F8" s="82"/>
      <c r="G8" s="82"/>
      <c r="H8" s="82"/>
      <c r="I8" s="82"/>
      <c r="J8" s="82"/>
    </row>
  </sheetData>
  <mergeCells count="6">
    <mergeCell ref="A7:H7"/>
    <mergeCell ref="A1:B1"/>
    <mergeCell ref="A3:B3"/>
    <mergeCell ref="A4:B4"/>
    <mergeCell ref="A5:B5"/>
    <mergeCell ref="A6:B6"/>
  </mergeCells>
  <pageMargins left="0.7" right="0.7" top="0.75" bottom="0.75" header="0.3" footer="0.3"/>
  <pageSetup paperSize="9" orientation="portrai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8AFAB8-D085-4786-BEF1-D69599A663CC}">
  <dimension ref="A1:I13"/>
  <sheetViews>
    <sheetView showGridLines="0" workbookViewId="0">
      <selection activeCell="E16" sqref="E16"/>
    </sheetView>
  </sheetViews>
  <sheetFormatPr defaultRowHeight="13.2"/>
  <cols>
    <col min="1" max="1" width="26.6640625" customWidth="1"/>
    <col min="2" max="9" width="7.33203125" customWidth="1"/>
  </cols>
  <sheetData>
    <row r="1" spans="1:9" ht="39">
      <c r="A1" s="302" t="s">
        <v>172</v>
      </c>
      <c r="B1" s="181" t="s">
        <v>52</v>
      </c>
      <c r="C1" s="303" t="s">
        <v>53</v>
      </c>
      <c r="D1" s="303" t="s">
        <v>173</v>
      </c>
      <c r="E1" s="303" t="s">
        <v>54</v>
      </c>
      <c r="F1" s="303" t="s">
        <v>174</v>
      </c>
      <c r="G1" s="304" t="s">
        <v>55</v>
      </c>
      <c r="H1" s="303" t="s">
        <v>56</v>
      </c>
      <c r="I1" s="303" t="s">
        <v>57</v>
      </c>
    </row>
    <row r="2" spans="1:9" ht="9.6" customHeight="1">
      <c r="A2" s="305"/>
      <c r="B2" s="306"/>
      <c r="C2" s="307"/>
      <c r="D2" s="307"/>
      <c r="E2" s="307"/>
      <c r="F2" s="307"/>
      <c r="G2" s="308"/>
      <c r="H2" s="307"/>
      <c r="I2" s="307"/>
    </row>
    <row r="3" spans="1:9" ht="9.6" customHeight="1">
      <c r="A3" s="309" t="s">
        <v>175</v>
      </c>
      <c r="B3" s="310">
        <v>422.900476983565</v>
      </c>
      <c r="C3" s="311">
        <v>377.92351262580701</v>
      </c>
      <c r="D3" s="312">
        <v>0.12</v>
      </c>
      <c r="E3" s="313">
        <v>303.70670555483605</v>
      </c>
      <c r="F3" s="312">
        <v>0.39</v>
      </c>
      <c r="G3" s="314">
        <v>1153.07185508609</v>
      </c>
      <c r="H3" s="313">
        <v>1003.72361806375</v>
      </c>
      <c r="I3" s="313">
        <v>1266.7645910537301</v>
      </c>
    </row>
    <row r="4" spans="1:9" ht="9.6" customHeight="1">
      <c r="A4" s="309" t="s">
        <v>176</v>
      </c>
      <c r="B4" s="310">
        <v>13.80077635898</v>
      </c>
      <c r="C4" s="311">
        <v>-0.79796390383794591</v>
      </c>
      <c r="D4" s="312" t="s">
        <v>12</v>
      </c>
      <c r="E4" s="313">
        <v>11.420112614100001</v>
      </c>
      <c r="F4" s="312">
        <v>0.21</v>
      </c>
      <c r="G4" s="314">
        <v>61.972317102297097</v>
      </c>
      <c r="H4" s="313">
        <v>41.025010188422101</v>
      </c>
      <c r="I4" s="313">
        <v>34.965602692302006</v>
      </c>
    </row>
    <row r="5" spans="1:9" ht="9.6" customHeight="1">
      <c r="A5" s="315" t="s">
        <v>177</v>
      </c>
      <c r="B5" s="316">
        <v>436.701253252421</v>
      </c>
      <c r="C5" s="317">
        <v>377.12554832705399</v>
      </c>
      <c r="D5" s="318">
        <v>0.16</v>
      </c>
      <c r="E5" s="317">
        <v>315.63784929517999</v>
      </c>
      <c r="F5" s="318">
        <v>0.38</v>
      </c>
      <c r="G5" s="316">
        <v>1215.0441719124201</v>
      </c>
      <c r="H5" s="317">
        <v>1045.1819417381</v>
      </c>
      <c r="I5" s="317">
        <v>1302.1635073180598</v>
      </c>
    </row>
    <row r="6" spans="1:9" ht="9.6" customHeight="1">
      <c r="A6" s="315"/>
      <c r="B6" s="316"/>
      <c r="C6" s="317"/>
      <c r="D6" s="318"/>
      <c r="E6" s="317"/>
      <c r="F6" s="318"/>
      <c r="G6" s="316"/>
      <c r="H6" s="317"/>
      <c r="I6" s="317"/>
    </row>
    <row r="7" spans="1:9" ht="9.6" customHeight="1">
      <c r="A7" s="315" t="s">
        <v>178</v>
      </c>
      <c r="B7" s="319">
        <v>-1092.3534443969602</v>
      </c>
      <c r="C7" s="317">
        <v>538.47169468838001</v>
      </c>
      <c r="D7" s="318" t="s">
        <v>22</v>
      </c>
      <c r="E7" s="317">
        <v>-778.53860547287491</v>
      </c>
      <c r="F7" s="318">
        <v>-0.4</v>
      </c>
      <c r="G7" s="316">
        <v>-3504.0918689534101</v>
      </c>
      <c r="H7" s="317">
        <v>-2236.0155729882599</v>
      </c>
      <c r="I7" s="317">
        <v>-2084.43065765755</v>
      </c>
    </row>
    <row r="8" spans="1:9" ht="9.6" customHeight="1">
      <c r="A8" s="305"/>
      <c r="B8" s="306"/>
      <c r="C8" s="307"/>
      <c r="D8" s="320"/>
      <c r="E8" s="307"/>
      <c r="F8" s="320"/>
      <c r="G8" s="306"/>
      <c r="H8" s="307"/>
      <c r="I8" s="307"/>
    </row>
    <row r="9" spans="1:9" ht="9.6" customHeight="1">
      <c r="A9" s="309" t="s">
        <v>179</v>
      </c>
      <c r="B9" s="310">
        <v>-675.41546626259503</v>
      </c>
      <c r="C9" s="311">
        <v>-508.62004743134503</v>
      </c>
      <c r="D9" s="312">
        <v>-0.33</v>
      </c>
      <c r="E9" s="313">
        <v>-794.74547109899095</v>
      </c>
      <c r="F9" s="312">
        <v>0.15</v>
      </c>
      <c r="G9" s="314">
        <v>-2067.1490337578198</v>
      </c>
      <c r="H9" s="313">
        <v>-1461.2386556172501</v>
      </c>
      <c r="I9" s="313">
        <v>-2054.2489336670196</v>
      </c>
    </row>
    <row r="10" spans="1:9" ht="9.6" customHeight="1">
      <c r="A10" s="321" t="s">
        <v>180</v>
      </c>
      <c r="B10" s="322">
        <v>-530.745966308113</v>
      </c>
      <c r="C10" s="323">
        <v>-28.562552885452597</v>
      </c>
      <c r="D10" s="324" t="s">
        <v>22</v>
      </c>
      <c r="E10" s="325">
        <v>-139.854763737095</v>
      </c>
      <c r="F10" s="324" t="s">
        <v>22</v>
      </c>
      <c r="G10" s="326">
        <v>-821.85689357624904</v>
      </c>
      <c r="H10" s="325">
        <v>-134.75054316235298</v>
      </c>
      <c r="I10" s="325">
        <v>-209.53039275078601</v>
      </c>
    </row>
    <row r="11" spans="1:9" ht="9.6" customHeight="1">
      <c r="A11" s="315" t="s">
        <v>181</v>
      </c>
      <c r="B11" s="319">
        <v>-1206.1614325707101</v>
      </c>
      <c r="C11" s="317">
        <v>-537.18260031679802</v>
      </c>
      <c r="D11" s="318" t="s">
        <v>22</v>
      </c>
      <c r="E11" s="317">
        <v>-934.60023483608495</v>
      </c>
      <c r="F11" s="318">
        <v>-0.28999999999999998</v>
      </c>
      <c r="G11" s="316">
        <v>-2889.0059273340703</v>
      </c>
      <c r="H11" s="317">
        <v>-1595.9891987796</v>
      </c>
      <c r="I11" s="317">
        <v>-2263.7793264178099</v>
      </c>
    </row>
    <row r="12" spans="1:9" ht="9.6" customHeight="1">
      <c r="A12" s="327"/>
      <c r="B12" s="328"/>
      <c r="C12" s="317"/>
      <c r="D12" s="318"/>
      <c r="E12" s="317"/>
      <c r="F12" s="318"/>
      <c r="G12" s="316"/>
      <c r="H12" s="317"/>
      <c r="I12" s="317"/>
    </row>
    <row r="13" spans="1:9" ht="9.6" customHeight="1">
      <c r="A13" s="315" t="s">
        <v>182</v>
      </c>
      <c r="B13" s="316">
        <v>-1861.8136237152501</v>
      </c>
      <c r="C13" s="317">
        <v>378.41464269863803</v>
      </c>
      <c r="D13" s="318" t="s">
        <v>22</v>
      </c>
      <c r="E13" s="317">
        <v>-1397.5009910137801</v>
      </c>
      <c r="F13" s="318">
        <v>-0.33</v>
      </c>
      <c r="G13" s="316">
        <v>-5178.0536243750603</v>
      </c>
      <c r="H13" s="317">
        <v>-2786.8228300297601</v>
      </c>
      <c r="I13" s="317">
        <v>-3046.0464767573003</v>
      </c>
    </row>
  </sheetData>
  <pageMargins left="0.7" right="0.7" top="0.75" bottom="0.75" header="0.3" footer="0.3"/>
  <pageSetup orientation="portrai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8747E74-5E5C-4B15-A50F-9BAD0AD1CE59}">
  <dimension ref="A1:G36"/>
  <sheetViews>
    <sheetView showGridLines="0" workbookViewId="0">
      <selection activeCell="B38" sqref="B38"/>
    </sheetView>
  </sheetViews>
  <sheetFormatPr defaultRowHeight="13.2"/>
  <cols>
    <col min="1" max="1" width="2.33203125" customWidth="1"/>
    <col min="2" max="2" width="100.6640625" customWidth="1"/>
    <col min="3" max="7" width="8.88671875" customWidth="1"/>
  </cols>
  <sheetData>
    <row r="1" spans="1:7" ht="29.4">
      <c r="A1" s="655" t="s">
        <v>0</v>
      </c>
      <c r="B1" s="655" t="s">
        <v>1</v>
      </c>
      <c r="C1" s="329" t="s">
        <v>183</v>
      </c>
      <c r="D1" s="330" t="s">
        <v>184</v>
      </c>
      <c r="E1" s="329" t="s">
        <v>185</v>
      </c>
      <c r="F1" s="330" t="s">
        <v>186</v>
      </c>
      <c r="G1" s="330" t="s">
        <v>57</v>
      </c>
    </row>
    <row r="2" spans="1:7" ht="6" customHeight="1">
      <c r="A2" s="331"/>
      <c r="B2" s="331"/>
      <c r="C2" s="332"/>
      <c r="D2" s="333"/>
      <c r="E2" s="332"/>
      <c r="F2" s="333"/>
      <c r="G2" s="333"/>
    </row>
    <row r="3" spans="1:7" ht="9" customHeight="1">
      <c r="A3" s="656" t="s">
        <v>10</v>
      </c>
      <c r="B3" s="656" t="s">
        <v>1</v>
      </c>
      <c r="C3" s="335">
        <v>50089.427268229301</v>
      </c>
      <c r="D3" s="336">
        <v>44701.624602864198</v>
      </c>
      <c r="E3" s="335">
        <v>148579.00795353903</v>
      </c>
      <c r="F3" s="336">
        <v>146865.41744394699</v>
      </c>
      <c r="G3" s="336">
        <v>193619.41080687099</v>
      </c>
    </row>
    <row r="4" spans="1:7" ht="9" customHeight="1">
      <c r="A4" s="656" t="s">
        <v>187</v>
      </c>
      <c r="B4" s="656" t="s">
        <v>1</v>
      </c>
      <c r="C4" s="335">
        <v>-363.051990458484</v>
      </c>
      <c r="D4" s="336">
        <v>170.511296558845</v>
      </c>
      <c r="E4" s="335">
        <v>-204.780490766367</v>
      </c>
      <c r="F4" s="336">
        <v>446.26018308989501</v>
      </c>
      <c r="G4" s="336">
        <v>491.97520829081401</v>
      </c>
    </row>
    <row r="5" spans="1:7" ht="9" customHeight="1">
      <c r="A5" s="657" t="s">
        <v>188</v>
      </c>
      <c r="B5" s="657" t="s">
        <v>1</v>
      </c>
      <c r="C5" s="337">
        <v>996.02771079989702</v>
      </c>
      <c r="D5" s="338">
        <v>348.26023131015404</v>
      </c>
      <c r="E5" s="337">
        <v>3387.93860356299</v>
      </c>
      <c r="F5" s="338">
        <v>2879.3920834587798</v>
      </c>
      <c r="G5" s="338">
        <v>4151.8360133224396</v>
      </c>
    </row>
    <row r="6" spans="1:7" ht="9" customHeight="1">
      <c r="A6" s="658" t="s">
        <v>189</v>
      </c>
      <c r="B6" s="658" t="s">
        <v>1</v>
      </c>
      <c r="C6" s="340">
        <v>50722.402988570699</v>
      </c>
      <c r="D6" s="341">
        <v>45220.396130733199</v>
      </c>
      <c r="E6" s="340">
        <v>151762.16606633601</v>
      </c>
      <c r="F6" s="341">
        <v>150191.069710496</v>
      </c>
      <c r="G6" s="341">
        <v>198263.22202848399</v>
      </c>
    </row>
    <row r="7" spans="1:7" ht="6" customHeight="1">
      <c r="A7" s="342"/>
      <c r="B7" s="342"/>
      <c r="C7" s="343"/>
      <c r="D7" s="333"/>
      <c r="E7" s="343"/>
      <c r="F7" s="333"/>
      <c r="G7" s="333"/>
    </row>
    <row r="8" spans="1:7" ht="9" customHeight="1">
      <c r="A8" s="656" t="s">
        <v>190</v>
      </c>
      <c r="B8" s="656" t="s">
        <v>1</v>
      </c>
      <c r="C8" s="335">
        <v>32098.648971382398</v>
      </c>
      <c r="D8" s="336">
        <v>30500.572057408102</v>
      </c>
      <c r="E8" s="335">
        <v>95533.5859135379</v>
      </c>
      <c r="F8" s="336">
        <v>93905.023299636901</v>
      </c>
      <c r="G8" s="336">
        <v>123538.119995029</v>
      </c>
    </row>
    <row r="9" spans="1:7" ht="9" customHeight="1">
      <c r="A9" s="656" t="s">
        <v>191</v>
      </c>
      <c r="B9" s="656" t="s">
        <v>1</v>
      </c>
      <c r="C9" s="335">
        <v>6423.3681191903697</v>
      </c>
      <c r="D9" s="336">
        <v>6237.7967310807899</v>
      </c>
      <c r="E9" s="335">
        <v>19990.650128639703</v>
      </c>
      <c r="F9" s="336">
        <v>19258.6489357643</v>
      </c>
      <c r="G9" s="336">
        <v>25931.155308797603</v>
      </c>
    </row>
    <row r="10" spans="1:7" ht="9" customHeight="1">
      <c r="A10" s="656" t="s">
        <v>192</v>
      </c>
      <c r="B10" s="656" t="s">
        <v>1</v>
      </c>
      <c r="C10" s="335">
        <v>2451.0203212418301</v>
      </c>
      <c r="D10" s="336">
        <v>2327.0308733115803</v>
      </c>
      <c r="E10" s="335">
        <v>7421.1230047871604</v>
      </c>
      <c r="F10" s="336">
        <v>6855.7574465804601</v>
      </c>
      <c r="G10" s="336">
        <v>9394.3690866669313</v>
      </c>
    </row>
    <row r="11" spans="1:7" ht="9" customHeight="1">
      <c r="A11" s="656" t="s">
        <v>193</v>
      </c>
      <c r="B11" s="656" t="s">
        <v>1</v>
      </c>
      <c r="C11" s="335">
        <v>22.432908959999999</v>
      </c>
      <c r="D11" s="336">
        <v>0</v>
      </c>
      <c r="E11" s="335">
        <v>38.9974334601457</v>
      </c>
      <c r="F11" s="336">
        <v>-2.9719390299244002</v>
      </c>
      <c r="G11" s="336">
        <v>4420.5954053203295</v>
      </c>
    </row>
    <row r="12" spans="1:7" ht="9" customHeight="1">
      <c r="A12" s="657" t="s">
        <v>194</v>
      </c>
      <c r="B12" s="657" t="s">
        <v>1</v>
      </c>
      <c r="C12" s="337">
        <v>6238.7861123367102</v>
      </c>
      <c r="D12" s="338">
        <v>6478.3396800096207</v>
      </c>
      <c r="E12" s="337">
        <v>18666.253448736399</v>
      </c>
      <c r="F12" s="338">
        <v>18326.0275197706</v>
      </c>
      <c r="G12" s="338">
        <v>25386.70728993</v>
      </c>
    </row>
    <row r="13" spans="1:7" ht="9" customHeight="1">
      <c r="A13" s="658" t="s">
        <v>195</v>
      </c>
      <c r="B13" s="658" t="s">
        <v>1</v>
      </c>
      <c r="C13" s="340">
        <v>47234.256433110997</v>
      </c>
      <c r="D13" s="341">
        <v>45543.740197330102</v>
      </c>
      <c r="E13" s="340">
        <v>141650.609929161</v>
      </c>
      <c r="F13" s="341">
        <v>138342.48526272198</v>
      </c>
      <c r="G13" s="341">
        <v>188670.947085744</v>
      </c>
    </row>
    <row r="14" spans="1:7" ht="6.75" customHeight="1">
      <c r="A14" s="342"/>
      <c r="B14" s="342"/>
      <c r="C14" s="343"/>
      <c r="D14" s="333"/>
      <c r="E14" s="343"/>
      <c r="F14" s="333"/>
      <c r="G14" s="333"/>
    </row>
    <row r="15" spans="1:7" ht="9" customHeight="1">
      <c r="A15" s="657" t="s">
        <v>196</v>
      </c>
      <c r="B15" s="657" t="s">
        <v>1</v>
      </c>
      <c r="C15" s="337">
        <v>3488.1465554595102</v>
      </c>
      <c r="D15" s="338">
        <v>-323.34406659697601</v>
      </c>
      <c r="E15" s="337">
        <v>10111.556137174201</v>
      </c>
      <c r="F15" s="338">
        <v>11848.584447773101</v>
      </c>
      <c r="G15" s="338">
        <v>9592.2749427402396</v>
      </c>
    </row>
    <row r="16" spans="1:7" ht="6" customHeight="1">
      <c r="A16" s="342"/>
      <c r="B16" s="342"/>
      <c r="C16" s="343"/>
      <c r="D16" s="333"/>
      <c r="E16" s="343"/>
      <c r="F16" s="333"/>
      <c r="G16" s="333"/>
    </row>
    <row r="17" spans="1:7" ht="9" customHeight="1">
      <c r="A17" s="656" t="s">
        <v>177</v>
      </c>
      <c r="B17" s="656" t="s">
        <v>1</v>
      </c>
      <c r="C17" s="335">
        <v>436.701253252421</v>
      </c>
      <c r="D17" s="336">
        <v>377.12554832705399</v>
      </c>
      <c r="E17" s="335">
        <v>1215.0441719124201</v>
      </c>
      <c r="F17" s="336">
        <v>1045.1819417381</v>
      </c>
      <c r="G17" s="336">
        <v>1302.1635073180598</v>
      </c>
    </row>
    <row r="18" spans="1:7" ht="9" customHeight="1">
      <c r="A18" s="656" t="s">
        <v>178</v>
      </c>
      <c r="B18" s="656" t="s">
        <v>1</v>
      </c>
      <c r="C18" s="335">
        <v>-1092.3534443969602</v>
      </c>
      <c r="D18" s="336">
        <v>538.47169468838001</v>
      </c>
      <c r="E18" s="335">
        <v>-3504.0918689534101</v>
      </c>
      <c r="F18" s="336">
        <v>-2236.0155729882599</v>
      </c>
      <c r="G18" s="336">
        <v>-2084.43065765755</v>
      </c>
    </row>
    <row r="19" spans="1:7" ht="9" customHeight="1">
      <c r="A19" s="657" t="s">
        <v>181</v>
      </c>
      <c r="B19" s="657" t="s">
        <v>1</v>
      </c>
      <c r="C19" s="337">
        <v>-1206.1614325707101</v>
      </c>
      <c r="D19" s="338">
        <v>-537.18260031679802</v>
      </c>
      <c r="E19" s="337">
        <v>-2889.0059273340703</v>
      </c>
      <c r="F19" s="338">
        <v>-1595.9891987796</v>
      </c>
      <c r="G19" s="338">
        <v>-2263.7793264178099</v>
      </c>
    </row>
    <row r="20" spans="1:7" ht="9" customHeight="1">
      <c r="A20" s="658" t="s">
        <v>182</v>
      </c>
      <c r="B20" s="658" t="s">
        <v>1</v>
      </c>
      <c r="C20" s="340">
        <v>-1861.8136237152501</v>
      </c>
      <c r="D20" s="341">
        <v>378.41464269863803</v>
      </c>
      <c r="E20" s="340">
        <v>-5178.0536243750603</v>
      </c>
      <c r="F20" s="341">
        <v>-2786.8228300297601</v>
      </c>
      <c r="G20" s="341">
        <v>-3046.0464767573003</v>
      </c>
    </row>
    <row r="21" spans="1:7" ht="6" customHeight="1">
      <c r="A21" s="342"/>
      <c r="B21" s="342"/>
      <c r="C21" s="343"/>
      <c r="D21" s="333"/>
      <c r="E21" s="343"/>
      <c r="F21" s="333"/>
      <c r="G21" s="333"/>
    </row>
    <row r="22" spans="1:7" ht="9" customHeight="1">
      <c r="A22" s="656" t="s">
        <v>197</v>
      </c>
      <c r="B22" s="656" t="s">
        <v>1</v>
      </c>
      <c r="C22" s="335">
        <v>1626.3329317442399</v>
      </c>
      <c r="D22" s="336">
        <v>55.070576101763201</v>
      </c>
      <c r="E22" s="335">
        <v>4933.5025127991003</v>
      </c>
      <c r="F22" s="336">
        <v>9061.7616177435302</v>
      </c>
      <c r="G22" s="336">
        <v>6546.2284659829802</v>
      </c>
    </row>
    <row r="23" spans="1:7" ht="6" customHeight="1">
      <c r="A23" s="334"/>
      <c r="B23" s="334"/>
      <c r="C23" s="335"/>
      <c r="D23" s="336"/>
      <c r="E23" s="335"/>
      <c r="F23" s="336"/>
      <c r="G23" s="336"/>
    </row>
    <row r="24" spans="1:7" ht="9" customHeight="1">
      <c r="A24" s="657" t="s">
        <v>198</v>
      </c>
      <c r="B24" s="657" t="s">
        <v>1</v>
      </c>
      <c r="C24" s="337">
        <v>-217.49268404841999</v>
      </c>
      <c r="D24" s="338">
        <v>-679.92574992836808</v>
      </c>
      <c r="E24" s="337">
        <v>-1675.9073234927998</v>
      </c>
      <c r="F24" s="338">
        <v>-3486.0202765284303</v>
      </c>
      <c r="G24" s="338">
        <v>-3741.8747968009302</v>
      </c>
    </row>
    <row r="25" spans="1:7" ht="6" customHeight="1">
      <c r="A25" s="344"/>
      <c r="B25" s="344"/>
      <c r="C25" s="335"/>
      <c r="D25" s="336"/>
      <c r="E25" s="335"/>
      <c r="F25" s="336"/>
      <c r="G25" s="336"/>
    </row>
    <row r="26" spans="1:7" ht="9" customHeight="1">
      <c r="A26" s="659" t="s">
        <v>199</v>
      </c>
      <c r="B26" s="659" t="s">
        <v>1</v>
      </c>
      <c r="C26" s="345">
        <v>1408.8402476959</v>
      </c>
      <c r="D26" s="346">
        <v>-624.85517382662692</v>
      </c>
      <c r="E26" s="345">
        <v>3257.5951893063802</v>
      </c>
      <c r="F26" s="346">
        <v>5575.74134121509</v>
      </c>
      <c r="G26" s="346">
        <v>2804.3536691821</v>
      </c>
    </row>
    <row r="27" spans="1:7" ht="6" customHeight="1">
      <c r="A27" s="342"/>
      <c r="B27" s="342"/>
      <c r="C27" s="343"/>
      <c r="D27" s="333"/>
      <c r="E27" s="343"/>
      <c r="F27" s="333"/>
      <c r="G27" s="333"/>
    </row>
    <row r="28" spans="1:7" ht="9" customHeight="1">
      <c r="A28" s="656" t="s">
        <v>200</v>
      </c>
      <c r="B28" s="656" t="s">
        <v>1</v>
      </c>
      <c r="C28" s="335">
        <v>616.20941165121292</v>
      </c>
      <c r="D28" s="336">
        <v>-266.73189937499995</v>
      </c>
      <c r="E28" s="335">
        <v>-619.80759192735707</v>
      </c>
      <c r="F28" s="336">
        <v>-543.44763542341605</v>
      </c>
      <c r="G28" s="336">
        <v>-778.28687132086804</v>
      </c>
    </row>
    <row r="29" spans="1:7" ht="9" customHeight="1">
      <c r="A29" s="656" t="s">
        <v>201</v>
      </c>
      <c r="B29" s="656" t="s">
        <v>1</v>
      </c>
      <c r="C29" s="335">
        <v>792.63083604469</v>
      </c>
      <c r="D29" s="336">
        <v>-358.12327445163004</v>
      </c>
      <c r="E29" s="335">
        <v>3877.4027812337399</v>
      </c>
      <c r="F29" s="336">
        <v>6119.1889766384993</v>
      </c>
      <c r="G29" s="336">
        <v>3582.64054050296</v>
      </c>
    </row>
    <row r="30" spans="1:7" ht="6" customHeight="1">
      <c r="A30" s="347"/>
      <c r="B30" s="347"/>
      <c r="C30" s="335"/>
      <c r="D30" s="336"/>
      <c r="E30" s="335"/>
      <c r="F30" s="336"/>
      <c r="G30" s="336"/>
    </row>
    <row r="31" spans="1:7" ht="9" customHeight="1">
      <c r="A31" s="657" t="s">
        <v>202</v>
      </c>
      <c r="B31" s="657" t="s">
        <v>1</v>
      </c>
      <c r="C31" s="348">
        <v>0.39738647630686502</v>
      </c>
      <c r="D31" s="349">
        <v>-0.17675633793797399</v>
      </c>
      <c r="E31" s="348">
        <v>1.9367880415841701</v>
      </c>
      <c r="F31" s="349">
        <v>3.0099197095183898</v>
      </c>
      <c r="G31" s="349">
        <v>1.7656471236746401</v>
      </c>
    </row>
    <row r="32" spans="1:7" ht="6" customHeight="1">
      <c r="A32" s="342"/>
      <c r="B32" s="342"/>
      <c r="C32" s="350"/>
      <c r="D32" s="351"/>
      <c r="E32" s="350"/>
      <c r="F32" s="351"/>
      <c r="G32" s="351"/>
    </row>
    <row r="33" spans="1:7" ht="9" customHeight="1">
      <c r="A33" s="657" t="s">
        <v>203</v>
      </c>
      <c r="B33" s="657" t="s">
        <v>1</v>
      </c>
      <c r="C33" s="352">
        <v>1994.6094879999998</v>
      </c>
      <c r="D33" s="353">
        <v>2026.084488</v>
      </c>
      <c r="E33" s="352">
        <v>2001.9757960000002</v>
      </c>
      <c r="F33" s="338">
        <v>2033.007378</v>
      </c>
      <c r="G33" s="338">
        <v>2029.0807220000002</v>
      </c>
    </row>
    <row r="34" spans="1:7" ht="9" customHeight="1">
      <c r="A34" s="176" t="s">
        <v>34</v>
      </c>
      <c r="B34" s="616" t="s">
        <v>204</v>
      </c>
      <c r="C34" s="616" t="s">
        <v>1</v>
      </c>
      <c r="D34" s="616" t="s">
        <v>1</v>
      </c>
      <c r="E34" s="616" t="s">
        <v>1</v>
      </c>
      <c r="F34" s="616" t="s">
        <v>1</v>
      </c>
      <c r="G34" s="616" t="s">
        <v>1</v>
      </c>
    </row>
    <row r="35" spans="1:7" ht="6" customHeight="1">
      <c r="A35" s="354"/>
      <c r="B35" s="354"/>
      <c r="C35" s="355"/>
      <c r="D35" s="355"/>
      <c r="E35" s="355"/>
      <c r="F35" s="355"/>
      <c r="G35" s="355"/>
    </row>
    <row r="36" spans="1:7" ht="9" customHeight="1">
      <c r="A36" s="660" t="s">
        <v>205</v>
      </c>
      <c r="B36" s="660" t="s">
        <v>1</v>
      </c>
      <c r="C36" s="660" t="s">
        <v>1</v>
      </c>
      <c r="D36" s="660" t="s">
        <v>1</v>
      </c>
      <c r="E36" s="660" t="s">
        <v>1</v>
      </c>
      <c r="F36" s="660" t="s">
        <v>1</v>
      </c>
      <c r="G36" s="660" t="s">
        <v>1</v>
      </c>
    </row>
  </sheetData>
  <mergeCells count="25">
    <mergeCell ref="A29:B29"/>
    <mergeCell ref="A31:B31"/>
    <mergeCell ref="A33:B33"/>
    <mergeCell ref="B34:G34"/>
    <mergeCell ref="A36:G36"/>
    <mergeCell ref="A20:B20"/>
    <mergeCell ref="A22:B22"/>
    <mergeCell ref="A24:B24"/>
    <mergeCell ref="A26:B26"/>
    <mergeCell ref="A28:B28"/>
    <mergeCell ref="A13:B13"/>
    <mergeCell ref="A15:B15"/>
    <mergeCell ref="A17:B17"/>
    <mergeCell ref="A18:B18"/>
    <mergeCell ref="A19:B19"/>
    <mergeCell ref="A8:B8"/>
    <mergeCell ref="A9:B9"/>
    <mergeCell ref="A10:B10"/>
    <mergeCell ref="A11:B11"/>
    <mergeCell ref="A12:B12"/>
    <mergeCell ref="A1:B1"/>
    <mergeCell ref="A3:B3"/>
    <mergeCell ref="A4:B4"/>
    <mergeCell ref="A5:B5"/>
    <mergeCell ref="A6:B6"/>
  </mergeCells>
  <pageMargins left="0.7" right="0.7" top="0.75" bottom="0.75" header="0.3" footer="0.3"/>
  <pageSetup orientation="portrai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96185C1-0B09-40B1-BB48-B2A65597DC4E}">
  <sheetPr>
    <pageSetUpPr fitToPage="1"/>
  </sheetPr>
  <dimension ref="A1:F25"/>
  <sheetViews>
    <sheetView showGridLines="0" workbookViewId="0">
      <selection activeCell="A35" sqref="A35"/>
    </sheetView>
  </sheetViews>
  <sheetFormatPr defaultRowHeight="13.2"/>
  <cols>
    <col min="1" max="1" width="98.5546875" customWidth="1"/>
    <col min="2" max="6" width="9.5546875" customWidth="1"/>
  </cols>
  <sheetData>
    <row r="1" spans="1:6" ht="29.4">
      <c r="A1" s="356" t="s">
        <v>51</v>
      </c>
      <c r="B1" s="357" t="s">
        <v>183</v>
      </c>
      <c r="C1" s="358" t="s">
        <v>206</v>
      </c>
      <c r="D1" s="357" t="s">
        <v>55</v>
      </c>
      <c r="E1" s="358" t="s">
        <v>207</v>
      </c>
      <c r="F1" s="359" t="s">
        <v>57</v>
      </c>
    </row>
    <row r="2" spans="1:6" ht="6" customHeight="1">
      <c r="A2" s="360"/>
      <c r="B2" s="361"/>
      <c r="C2" s="362"/>
      <c r="D2" s="361"/>
      <c r="E2" s="362"/>
      <c r="F2" s="362"/>
    </row>
    <row r="3" spans="1:6" ht="9" customHeight="1">
      <c r="A3" s="363" t="s">
        <v>208</v>
      </c>
      <c r="B3" s="364">
        <v>1409</v>
      </c>
      <c r="C3" s="365">
        <v>-625</v>
      </c>
      <c r="D3" s="364">
        <v>3257.6</v>
      </c>
      <c r="E3" s="365">
        <v>5576</v>
      </c>
      <c r="F3" s="365">
        <v>2804</v>
      </c>
    </row>
    <row r="4" spans="1:6" ht="6" customHeight="1">
      <c r="A4" s="363"/>
      <c r="B4" s="364"/>
      <c r="C4" s="366"/>
      <c r="D4" s="364"/>
      <c r="E4" s="366"/>
      <c r="F4" s="366"/>
    </row>
    <row r="5" spans="1:6" ht="9" customHeight="1">
      <c r="A5" s="367" t="s">
        <v>209</v>
      </c>
      <c r="B5" s="364"/>
      <c r="C5" s="366"/>
      <c r="D5" s="364"/>
      <c r="E5" s="366"/>
      <c r="F5" s="366"/>
    </row>
    <row r="6" spans="1:6" ht="9" customHeight="1">
      <c r="A6" s="368" t="s">
        <v>210</v>
      </c>
      <c r="B6" s="364"/>
      <c r="C6" s="366"/>
      <c r="D6" s="364"/>
      <c r="E6" s="366"/>
      <c r="F6" s="366"/>
    </row>
    <row r="7" spans="1:6" ht="9" customHeight="1">
      <c r="A7" s="369" t="s">
        <v>211</v>
      </c>
      <c r="B7" s="364">
        <v>-286</v>
      </c>
      <c r="C7" s="365">
        <v>-730</v>
      </c>
      <c r="D7" s="364">
        <v>549.6</v>
      </c>
      <c r="E7" s="365">
        <v>486</v>
      </c>
      <c r="F7" s="365">
        <v>-805</v>
      </c>
    </row>
    <row r="8" spans="1:6" ht="9" customHeight="1">
      <c r="A8" s="370" t="s">
        <v>212</v>
      </c>
      <c r="B8" s="371">
        <v>-384</v>
      </c>
      <c r="C8" s="372">
        <v>-1</v>
      </c>
      <c r="D8" s="371">
        <v>-341.38</v>
      </c>
      <c r="E8" s="372">
        <v>-61</v>
      </c>
      <c r="F8" s="372">
        <v>-135</v>
      </c>
    </row>
    <row r="9" spans="1:6" ht="9" customHeight="1">
      <c r="A9" s="373" t="s">
        <v>213</v>
      </c>
      <c r="B9" s="374">
        <v>-670</v>
      </c>
      <c r="C9" s="375">
        <v>-731</v>
      </c>
      <c r="D9" s="374">
        <v>208.22000000000003</v>
      </c>
      <c r="E9" s="375">
        <v>426</v>
      </c>
      <c r="F9" s="375">
        <v>-940</v>
      </c>
    </row>
    <row r="10" spans="1:6" ht="6" customHeight="1">
      <c r="A10" s="376"/>
      <c r="B10" s="377"/>
      <c r="C10" s="378"/>
      <c r="D10" s="377"/>
      <c r="E10" s="378"/>
      <c r="F10" s="378"/>
    </row>
    <row r="11" spans="1:6" ht="9" customHeight="1">
      <c r="A11" s="379" t="s">
        <v>214</v>
      </c>
      <c r="B11" s="364"/>
      <c r="C11" s="365"/>
      <c r="D11" s="364"/>
      <c r="E11" s="365"/>
      <c r="F11" s="365"/>
    </row>
    <row r="12" spans="1:6" ht="9" customHeight="1">
      <c r="A12" s="369" t="s">
        <v>215</v>
      </c>
      <c r="B12" s="364">
        <v>696</v>
      </c>
      <c r="C12" s="365">
        <v>-2576</v>
      </c>
      <c r="D12" s="364">
        <v>923.1</v>
      </c>
      <c r="E12" s="365">
        <v>7166</v>
      </c>
      <c r="F12" s="365">
        <v>5138</v>
      </c>
    </row>
    <row r="13" spans="1:6" ht="9" customHeight="1">
      <c r="A13" s="369" t="s">
        <v>216</v>
      </c>
      <c r="B13" s="364">
        <v>0</v>
      </c>
      <c r="C13" s="365">
        <v>0</v>
      </c>
      <c r="D13" s="364">
        <v>-50.5</v>
      </c>
      <c r="E13" s="365">
        <v>-5</v>
      </c>
      <c r="F13" s="365">
        <v>-4</v>
      </c>
    </row>
    <row r="14" spans="1:6" ht="9" customHeight="1">
      <c r="A14" s="369" t="s">
        <v>217</v>
      </c>
      <c r="B14" s="364">
        <v>1</v>
      </c>
      <c r="C14" s="365">
        <v>-275</v>
      </c>
      <c r="D14" s="364">
        <v>-800.9</v>
      </c>
      <c r="E14" s="365">
        <v>219</v>
      </c>
      <c r="F14" s="365">
        <v>272</v>
      </c>
    </row>
    <row r="15" spans="1:6" ht="9" customHeight="1">
      <c r="A15" s="380" t="s">
        <v>218</v>
      </c>
      <c r="B15" s="371">
        <v>0</v>
      </c>
      <c r="C15" s="372">
        <v>-11</v>
      </c>
      <c r="D15" s="371">
        <v>-8.94</v>
      </c>
      <c r="E15" s="372">
        <v>10</v>
      </c>
      <c r="F15" s="372">
        <v>-3</v>
      </c>
    </row>
    <row r="16" spans="1:6" ht="9" customHeight="1">
      <c r="A16" s="373" t="s">
        <v>213</v>
      </c>
      <c r="B16" s="374">
        <v>697</v>
      </c>
      <c r="C16" s="375">
        <v>-2861</v>
      </c>
      <c r="D16" s="374">
        <v>62.760000000000048</v>
      </c>
      <c r="E16" s="375">
        <v>7390</v>
      </c>
      <c r="F16" s="375">
        <v>5403</v>
      </c>
    </row>
    <row r="17" spans="1:6" ht="6" customHeight="1">
      <c r="A17" s="376"/>
      <c r="B17" s="377"/>
      <c r="C17" s="378"/>
      <c r="D17" s="377"/>
      <c r="E17" s="378"/>
      <c r="F17" s="378"/>
    </row>
    <row r="18" spans="1:6" ht="9" customHeight="1">
      <c r="A18" s="370" t="s">
        <v>219</v>
      </c>
      <c r="B18" s="371">
        <v>27</v>
      </c>
      <c r="C18" s="372">
        <v>-3592</v>
      </c>
      <c r="D18" s="371">
        <v>270.98000000000008</v>
      </c>
      <c r="E18" s="372">
        <v>7815</v>
      </c>
      <c r="F18" s="372">
        <v>4463</v>
      </c>
    </row>
    <row r="19" spans="1:6" ht="6" customHeight="1">
      <c r="A19" s="373"/>
      <c r="B19" s="374"/>
      <c r="C19" s="375"/>
      <c r="D19" s="374"/>
      <c r="E19" s="375"/>
      <c r="F19" s="375"/>
    </row>
    <row r="20" spans="1:6" ht="9" customHeight="1">
      <c r="A20" s="381" t="s">
        <v>220</v>
      </c>
      <c r="B20" s="382">
        <v>1436</v>
      </c>
      <c r="C20" s="383">
        <v>-4217</v>
      </c>
      <c r="D20" s="382">
        <v>3528.58</v>
      </c>
      <c r="E20" s="383">
        <v>13391</v>
      </c>
      <c r="F20" s="383">
        <v>7267</v>
      </c>
    </row>
    <row r="21" spans="1:6" ht="6" customHeight="1">
      <c r="A21" s="376"/>
      <c r="B21" s="377"/>
      <c r="C21" s="378"/>
      <c r="D21" s="377"/>
      <c r="E21" s="378"/>
      <c r="F21" s="378"/>
    </row>
    <row r="22" spans="1:6" ht="9" customHeight="1">
      <c r="A22" s="369" t="s">
        <v>221</v>
      </c>
      <c r="B22" s="364">
        <v>603</v>
      </c>
      <c r="C22" s="365">
        <v>-489</v>
      </c>
      <c r="D22" s="364">
        <v>-1222.5899999999999</v>
      </c>
      <c r="E22" s="365">
        <v>71</v>
      </c>
      <c r="F22" s="365">
        <v>-311</v>
      </c>
    </row>
    <row r="23" spans="1:6" ht="9" customHeight="1">
      <c r="A23" s="370" t="s">
        <v>222</v>
      </c>
      <c r="B23" s="371">
        <v>833</v>
      </c>
      <c r="C23" s="372">
        <v>-3728</v>
      </c>
      <c r="D23" s="371">
        <v>4751.18</v>
      </c>
      <c r="E23" s="372">
        <v>13320</v>
      </c>
      <c r="F23" s="372">
        <v>7578</v>
      </c>
    </row>
    <row r="24" spans="1:6" ht="6" customHeight="1">
      <c r="A24" s="384"/>
      <c r="B24" s="385"/>
      <c r="C24" s="384"/>
      <c r="D24" s="385"/>
      <c r="E24" s="384"/>
      <c r="F24" s="384"/>
    </row>
    <row r="25" spans="1:6" ht="9" customHeight="1">
      <c r="A25" s="661" t="s">
        <v>205</v>
      </c>
      <c r="B25" s="661" t="s">
        <v>1</v>
      </c>
      <c r="C25" s="661" t="s">
        <v>1</v>
      </c>
      <c r="D25" s="661" t="s">
        <v>1</v>
      </c>
      <c r="E25" s="661" t="s">
        <v>1</v>
      </c>
      <c r="F25" s="661" t="s">
        <v>1</v>
      </c>
    </row>
  </sheetData>
  <mergeCells count="1">
    <mergeCell ref="A25:F25"/>
  </mergeCells>
  <pageMargins left="0.70866141732283505" right="0.70866141732283505" top="0.74803149606299202" bottom="0.74803149606299202" header="0.31496062992126" footer="0.31496062992126"/>
  <pageSetup orientation="portrait" horizontalDpi="72" verticalDpi="7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4EE925B-0EC4-42AB-9EC0-09E4DC5F2D91}">
  <dimension ref="A1:D50"/>
  <sheetViews>
    <sheetView showGridLines="0" workbookViewId="0">
      <selection activeCell="I31" sqref="I31"/>
    </sheetView>
  </sheetViews>
  <sheetFormatPr defaultRowHeight="13.2"/>
  <cols>
    <col min="1" max="1" width="37.88671875" customWidth="1"/>
    <col min="2" max="4" width="11.109375" customWidth="1"/>
  </cols>
  <sheetData>
    <row r="1" spans="1:4" ht="19.8">
      <c r="A1" s="386" t="s">
        <v>223</v>
      </c>
      <c r="B1" s="329" t="s">
        <v>224</v>
      </c>
      <c r="C1" s="330" t="s">
        <v>225</v>
      </c>
      <c r="D1" s="330" t="s">
        <v>226</v>
      </c>
    </row>
    <row r="2" spans="1:4" ht="6" customHeight="1">
      <c r="A2" s="342"/>
      <c r="B2" s="332"/>
      <c r="C2" s="333"/>
      <c r="D2" s="333"/>
    </row>
    <row r="3" spans="1:4" ht="9" customHeight="1">
      <c r="A3" s="387" t="s">
        <v>227</v>
      </c>
      <c r="B3" s="388"/>
      <c r="C3" s="336"/>
      <c r="D3" s="336"/>
    </row>
    <row r="4" spans="1:4" ht="9" customHeight="1">
      <c r="A4" s="389" t="s">
        <v>228</v>
      </c>
      <c r="B4" s="335">
        <v>18875.183058979401</v>
      </c>
      <c r="C4" s="336">
        <v>19105.326517495301</v>
      </c>
      <c r="D4" s="336">
        <v>24618.4712349496</v>
      </c>
    </row>
    <row r="5" spans="1:4" ht="9" customHeight="1">
      <c r="A5" s="389" t="s">
        <v>229</v>
      </c>
      <c r="B5" s="335">
        <v>3928.3731165143399</v>
      </c>
      <c r="C5" s="336">
        <v>2100.7302558340402</v>
      </c>
      <c r="D5" s="336">
        <v>2640.8743123079303</v>
      </c>
    </row>
    <row r="6" spans="1:4" ht="9" customHeight="1">
      <c r="A6" s="389" t="s">
        <v>230</v>
      </c>
      <c r="B6" s="335">
        <v>28808.590337343099</v>
      </c>
      <c r="C6" s="336">
        <v>26386.8726674073</v>
      </c>
      <c r="D6" s="336">
        <v>25403.834097731899</v>
      </c>
    </row>
    <row r="7" spans="1:4" ht="9" customHeight="1">
      <c r="A7" s="389" t="s">
        <v>231</v>
      </c>
      <c r="B7" s="335">
        <v>26126.788122160098</v>
      </c>
      <c r="C7" s="336">
        <v>27647.779649437802</v>
      </c>
      <c r="D7" s="336">
        <v>25448.722436648997</v>
      </c>
    </row>
    <row r="8" spans="1:4" ht="9" customHeight="1">
      <c r="A8" s="390" t="s">
        <v>232</v>
      </c>
      <c r="B8" s="337">
        <v>1288.4869003200502</v>
      </c>
      <c r="C8" s="338">
        <v>1725.9674103306299</v>
      </c>
      <c r="D8" s="338">
        <v>1900.49458770246</v>
      </c>
    </row>
    <row r="9" spans="1:4" ht="9" customHeight="1">
      <c r="A9" s="391" t="s">
        <v>233</v>
      </c>
      <c r="B9" s="340">
        <v>79027.421535112313</v>
      </c>
      <c r="C9" s="341">
        <v>76966.676503008202</v>
      </c>
      <c r="D9" s="341">
        <v>80012.3966706028</v>
      </c>
    </row>
    <row r="10" spans="1:4" ht="6" customHeight="1">
      <c r="A10" s="391"/>
      <c r="B10" s="340"/>
      <c r="C10" s="341"/>
      <c r="D10" s="341"/>
    </row>
    <row r="11" spans="1:4" ht="9" customHeight="1">
      <c r="A11" s="339" t="s">
        <v>234</v>
      </c>
      <c r="B11" s="340">
        <v>0</v>
      </c>
      <c r="C11" s="341">
        <v>0</v>
      </c>
      <c r="D11" s="341">
        <v>3685.1970000000001</v>
      </c>
    </row>
    <row r="12" spans="1:4" ht="6" customHeight="1">
      <c r="A12" s="392"/>
      <c r="B12" s="343"/>
      <c r="C12" s="333"/>
      <c r="D12" s="333"/>
    </row>
    <row r="13" spans="1:4" ht="9" customHeight="1">
      <c r="A13" s="389" t="s">
        <v>235</v>
      </c>
      <c r="B13" s="335">
        <v>75390.714299777494</v>
      </c>
      <c r="C13" s="336">
        <v>74367.3446306447</v>
      </c>
      <c r="D13" s="336">
        <v>74981.245793159309</v>
      </c>
    </row>
    <row r="14" spans="1:4" ht="9" customHeight="1">
      <c r="A14" s="389" t="s">
        <v>236</v>
      </c>
      <c r="B14" s="335">
        <v>8334.4295875019998</v>
      </c>
      <c r="C14" s="336">
        <v>10823.485365827401</v>
      </c>
      <c r="D14" s="336">
        <v>8447.1488039981596</v>
      </c>
    </row>
    <row r="15" spans="1:4" ht="9" customHeight="1">
      <c r="A15" s="389" t="s">
        <v>237</v>
      </c>
      <c r="B15" s="335">
        <v>24253.389022422198</v>
      </c>
      <c r="C15" s="336">
        <v>24632.873297409798</v>
      </c>
      <c r="D15" s="336">
        <v>21227.768384649899</v>
      </c>
    </row>
    <row r="16" spans="1:4" ht="9" customHeight="1">
      <c r="A16" s="389" t="s">
        <v>238</v>
      </c>
      <c r="B16" s="335">
        <v>9454.5662949295893</v>
      </c>
      <c r="C16" s="336">
        <v>9335.39680065414</v>
      </c>
      <c r="D16" s="336">
        <v>8663.95320271118</v>
      </c>
    </row>
    <row r="17" spans="1:4" ht="9" customHeight="1">
      <c r="A17" s="390" t="s">
        <v>239</v>
      </c>
      <c r="B17" s="337">
        <v>10294.29645966369</v>
      </c>
      <c r="C17" s="338">
        <v>9134.5200946674304</v>
      </c>
      <c r="D17" s="338">
        <v>9443.7941081572608</v>
      </c>
    </row>
    <row r="18" spans="1:4" ht="9" customHeight="1">
      <c r="A18" s="391" t="s">
        <v>240</v>
      </c>
      <c r="B18" s="340">
        <v>127727.395664472</v>
      </c>
      <c r="C18" s="341">
        <v>128293.62018920601</v>
      </c>
      <c r="D18" s="341">
        <v>122763.91029260901</v>
      </c>
    </row>
    <row r="19" spans="1:4" ht="6" customHeight="1">
      <c r="A19" s="391"/>
      <c r="B19" s="393"/>
      <c r="C19" s="341"/>
      <c r="D19" s="341"/>
    </row>
    <row r="20" spans="1:4" ht="9" customHeight="1">
      <c r="A20" s="394" t="s">
        <v>241</v>
      </c>
      <c r="B20" s="393">
        <v>206754.81719958401</v>
      </c>
      <c r="C20" s="395">
        <v>205260.29669221499</v>
      </c>
      <c r="D20" s="395">
        <v>206461.50396321202</v>
      </c>
    </row>
    <row r="21" spans="1:4" ht="9.6" customHeight="1">
      <c r="A21" s="396"/>
      <c r="B21" s="332"/>
      <c r="C21" s="397"/>
      <c r="D21" s="397"/>
    </row>
    <row r="22" spans="1:4" ht="9.6" customHeight="1">
      <c r="A22" s="398"/>
      <c r="B22" s="388"/>
      <c r="C22" s="399"/>
      <c r="D22" s="399"/>
    </row>
    <row r="23" spans="1:4" ht="20.25" customHeight="1">
      <c r="A23" s="386" t="s">
        <v>223</v>
      </c>
      <c r="B23" s="329" t="s">
        <v>224</v>
      </c>
      <c r="C23" s="330" t="s">
        <v>225</v>
      </c>
      <c r="D23" s="330" t="s">
        <v>226</v>
      </c>
    </row>
    <row r="24" spans="1:4" ht="6" customHeight="1">
      <c r="A24" s="400"/>
      <c r="B24" s="401"/>
      <c r="C24" s="402"/>
      <c r="D24" s="402"/>
    </row>
    <row r="25" spans="1:4" ht="9" customHeight="1">
      <c r="A25" s="403" t="s">
        <v>242</v>
      </c>
      <c r="B25" s="335"/>
      <c r="C25" s="336"/>
      <c r="D25" s="336"/>
    </row>
    <row r="26" spans="1:4" ht="9" customHeight="1">
      <c r="A26" s="389" t="s">
        <v>243</v>
      </c>
      <c r="B26" s="335">
        <v>13935.305119823299</v>
      </c>
      <c r="C26" s="336">
        <v>5764.2645253359096</v>
      </c>
      <c r="D26" s="336">
        <v>7110.9097739049803</v>
      </c>
    </row>
    <row r="27" spans="1:4" ht="9" customHeight="1">
      <c r="A27" s="389" t="s">
        <v>244</v>
      </c>
      <c r="B27" s="335">
        <v>26129.554689943299</v>
      </c>
      <c r="C27" s="336">
        <v>24860.318088468801</v>
      </c>
      <c r="D27" s="336">
        <v>26232.2315435827</v>
      </c>
    </row>
    <row r="28" spans="1:4" ht="9" customHeight="1">
      <c r="A28" s="390" t="s">
        <v>245</v>
      </c>
      <c r="B28" s="337">
        <v>9475.4332560326511</v>
      </c>
      <c r="C28" s="338">
        <v>11093.317431927167</v>
      </c>
      <c r="D28" s="338">
        <v>10549.151274046788</v>
      </c>
    </row>
    <row r="29" spans="1:4" ht="9" customHeight="1">
      <c r="A29" s="391" t="s">
        <v>246</v>
      </c>
      <c r="B29" s="340">
        <v>49540.293065799306</v>
      </c>
      <c r="C29" s="341">
        <v>41717.900045731905</v>
      </c>
      <c r="D29" s="341">
        <v>43892.292591534395</v>
      </c>
    </row>
    <row r="30" spans="1:4" ht="6" customHeight="1">
      <c r="A30" s="391"/>
      <c r="B30" s="340"/>
      <c r="C30" s="341"/>
      <c r="D30" s="341"/>
    </row>
    <row r="31" spans="1:4" ht="9" customHeight="1">
      <c r="A31" s="339" t="s">
        <v>247</v>
      </c>
      <c r="B31" s="340">
        <v>0</v>
      </c>
      <c r="C31" s="341">
        <v>0</v>
      </c>
      <c r="D31" s="341">
        <v>141.42699999999999</v>
      </c>
    </row>
    <row r="32" spans="1:4" ht="6" customHeight="1">
      <c r="A32" s="392"/>
      <c r="B32" s="343"/>
      <c r="C32" s="333"/>
      <c r="D32" s="333"/>
    </row>
    <row r="33" spans="1:4" ht="9" customHeight="1">
      <c r="A33" s="389" t="s">
        <v>248</v>
      </c>
      <c r="B33" s="335">
        <v>23864.141464481498</v>
      </c>
      <c r="C33" s="336">
        <v>29944.1182608733</v>
      </c>
      <c r="D33" s="336">
        <v>28977.8957432188</v>
      </c>
    </row>
    <row r="34" spans="1:4" ht="9" customHeight="1">
      <c r="A34" s="389" t="s">
        <v>249</v>
      </c>
      <c r="B34" s="335">
        <v>6127.4359386044307</v>
      </c>
      <c r="C34" s="336">
        <v>5897.4085472888601</v>
      </c>
      <c r="D34" s="336">
        <v>5866.7725359405003</v>
      </c>
    </row>
    <row r="35" spans="1:4" ht="9" customHeight="1">
      <c r="A35" s="389" t="s">
        <v>250</v>
      </c>
      <c r="B35" s="335">
        <v>9321.5992280091905</v>
      </c>
      <c r="C35" s="336">
        <v>8475.1926574937297</v>
      </c>
      <c r="D35" s="336">
        <v>9222.0332250951906</v>
      </c>
    </row>
    <row r="36" spans="1:4" ht="9" customHeight="1">
      <c r="A36" s="389" t="s">
        <v>251</v>
      </c>
      <c r="B36" s="335">
        <v>4796.6631476098601</v>
      </c>
      <c r="C36" s="336">
        <v>6152.6401559044107</v>
      </c>
      <c r="D36" s="336">
        <v>4716.7049688654406</v>
      </c>
    </row>
    <row r="37" spans="1:4" ht="9" customHeight="1">
      <c r="A37" s="390" t="s">
        <v>252</v>
      </c>
      <c r="B37" s="337">
        <v>7605.2947118131106</v>
      </c>
      <c r="C37" s="338">
        <v>5324.5192477515502</v>
      </c>
      <c r="D37" s="338">
        <v>6461.9266771053999</v>
      </c>
    </row>
    <row r="38" spans="1:4" ht="9" customHeight="1">
      <c r="A38" s="391" t="s">
        <v>253</v>
      </c>
      <c r="B38" s="340">
        <v>51715.134490862598</v>
      </c>
      <c r="C38" s="341">
        <v>55793.878864542399</v>
      </c>
      <c r="D38" s="341">
        <v>55245.333150188198</v>
      </c>
    </row>
    <row r="39" spans="1:4" ht="6" customHeight="1">
      <c r="A39" s="391"/>
      <c r="B39" s="340"/>
      <c r="C39" s="341"/>
      <c r="D39" s="341"/>
    </row>
    <row r="40" spans="1:4" ht="9" customHeight="1">
      <c r="A40" s="391" t="s">
        <v>254</v>
      </c>
      <c r="B40" s="340">
        <v>101255.42755666199</v>
      </c>
      <c r="C40" s="341">
        <v>97511.778910274297</v>
      </c>
      <c r="D40" s="341">
        <v>99279.052741722597</v>
      </c>
    </row>
    <row r="41" spans="1:4" ht="6" customHeight="1">
      <c r="A41" s="392"/>
      <c r="B41" s="343"/>
      <c r="C41" s="333"/>
      <c r="D41" s="333"/>
    </row>
    <row r="42" spans="1:4" ht="9" customHeight="1">
      <c r="A42" s="389" t="s">
        <v>255</v>
      </c>
      <c r="B42" s="335">
        <v>99123.35340337349</v>
      </c>
      <c r="C42" s="336">
        <v>103062.21811314601</v>
      </c>
      <c r="D42" s="336">
        <v>100578.83303741</v>
      </c>
    </row>
    <row r="43" spans="1:4" ht="9" customHeight="1">
      <c r="A43" s="390" t="s">
        <v>256</v>
      </c>
      <c r="B43" s="337">
        <v>6375.9985002746007</v>
      </c>
      <c r="C43" s="338">
        <v>4686.3776004382498</v>
      </c>
      <c r="D43" s="338">
        <v>6603.6175941972397</v>
      </c>
    </row>
    <row r="44" spans="1:4" ht="9" customHeight="1">
      <c r="A44" s="391" t="s">
        <v>257</v>
      </c>
      <c r="B44" s="340">
        <v>105499.351903648</v>
      </c>
      <c r="C44" s="341">
        <v>107748.595713584</v>
      </c>
      <c r="D44" s="341">
        <v>107182.45063160699</v>
      </c>
    </row>
    <row r="45" spans="1:4" ht="6" customHeight="1">
      <c r="A45" s="391"/>
      <c r="B45" s="393"/>
      <c r="C45" s="341"/>
      <c r="D45" s="341"/>
    </row>
    <row r="46" spans="1:4" ht="9" customHeight="1">
      <c r="A46" s="394" t="s">
        <v>258</v>
      </c>
      <c r="B46" s="393">
        <v>206755</v>
      </c>
      <c r="C46" s="395">
        <v>205260</v>
      </c>
      <c r="D46" s="395">
        <v>206462</v>
      </c>
    </row>
    <row r="47" spans="1:4" ht="6" customHeight="1">
      <c r="A47" s="404"/>
      <c r="B47" s="200"/>
      <c r="C47" s="20"/>
      <c r="D47" s="20"/>
    </row>
    <row r="48" spans="1:4" ht="9" customHeight="1">
      <c r="A48" s="390" t="s">
        <v>259</v>
      </c>
      <c r="B48" s="405">
        <v>1992.3893170000001</v>
      </c>
      <c r="C48" s="406">
        <v>2025.278421</v>
      </c>
      <c r="D48" s="406">
        <v>2012.04746</v>
      </c>
    </row>
    <row r="49" spans="1:4" ht="6" customHeight="1">
      <c r="A49" s="3"/>
      <c r="B49" s="33"/>
      <c r="C49" s="33"/>
      <c r="D49" s="20"/>
    </row>
    <row r="50" spans="1:4" ht="9" customHeight="1">
      <c r="A50" s="660" t="s">
        <v>205</v>
      </c>
      <c r="B50" s="660" t="s">
        <v>1</v>
      </c>
      <c r="C50" s="660" t="s">
        <v>1</v>
      </c>
      <c r="D50" s="660" t="s">
        <v>1</v>
      </c>
    </row>
  </sheetData>
  <mergeCells count="1">
    <mergeCell ref="A50:D50"/>
  </mergeCells>
  <pageMargins left="0.7" right="0.7" top="0.75" bottom="0.75" header="0.3" footer="0.3"/>
  <pageSetup orientation="portrai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C3EF38-B419-4C6B-B038-D4CA20469738}">
  <dimension ref="A1:F35"/>
  <sheetViews>
    <sheetView showGridLines="0" workbookViewId="0"/>
  </sheetViews>
  <sheetFormatPr defaultRowHeight="13.2"/>
  <cols>
    <col min="1" max="1" width="96.5546875" customWidth="1"/>
    <col min="2" max="2" width="10.109375" customWidth="1"/>
    <col min="3" max="3" width="9.44140625" customWidth="1"/>
    <col min="4" max="4" width="10.5546875" customWidth="1"/>
    <col min="5" max="5" width="10.109375" customWidth="1"/>
    <col min="6" max="6" width="9.44140625" customWidth="1"/>
  </cols>
  <sheetData>
    <row r="1" spans="1:6" ht="29.4">
      <c r="A1" s="407" t="s">
        <v>51</v>
      </c>
      <c r="B1" s="408" t="s">
        <v>2</v>
      </c>
      <c r="C1" s="409" t="s">
        <v>260</v>
      </c>
      <c r="D1" s="408" t="s">
        <v>7</v>
      </c>
      <c r="E1" s="409" t="s">
        <v>8</v>
      </c>
      <c r="F1" s="8" t="s">
        <v>261</v>
      </c>
    </row>
    <row r="2" spans="1:6" ht="6" customHeight="1">
      <c r="A2" s="410"/>
      <c r="B2" s="411"/>
      <c r="C2" s="410"/>
      <c r="D2" s="411"/>
      <c r="E2" s="410"/>
      <c r="F2" s="410"/>
    </row>
    <row r="3" spans="1:6" ht="9" customHeight="1">
      <c r="A3" s="412" t="s">
        <v>262</v>
      </c>
      <c r="B3" s="413"/>
      <c r="C3" s="412"/>
      <c r="D3" s="413"/>
      <c r="E3" s="412"/>
      <c r="F3" s="414"/>
    </row>
    <row r="4" spans="1:6" ht="9" customHeight="1">
      <c r="A4" s="415" t="s">
        <v>208</v>
      </c>
      <c r="B4" s="416">
        <v>1409</v>
      </c>
      <c r="C4" s="417">
        <v>-625</v>
      </c>
      <c r="D4" s="416">
        <v>3258</v>
      </c>
      <c r="E4" s="417">
        <v>5576</v>
      </c>
      <c r="F4" s="417">
        <v>2804</v>
      </c>
    </row>
    <row r="5" spans="1:6" ht="9" customHeight="1">
      <c r="A5" s="415" t="s">
        <v>263</v>
      </c>
      <c r="B5" s="416">
        <v>2473</v>
      </c>
      <c r="C5" s="417">
        <v>2327</v>
      </c>
      <c r="D5" s="416">
        <v>7460</v>
      </c>
      <c r="E5" s="417">
        <v>6853</v>
      </c>
      <c r="F5" s="417">
        <v>13815</v>
      </c>
    </row>
    <row r="6" spans="1:6" ht="9" customHeight="1">
      <c r="A6" s="418" t="s">
        <v>264</v>
      </c>
      <c r="B6" s="419">
        <v>773</v>
      </c>
      <c r="C6" s="420">
        <v>3386</v>
      </c>
      <c r="D6" s="419">
        <v>-1965</v>
      </c>
      <c r="E6" s="420">
        <v>6473</v>
      </c>
      <c r="F6" s="420">
        <v>5601</v>
      </c>
    </row>
    <row r="7" spans="1:6" ht="9" customHeight="1">
      <c r="A7" s="421" t="s">
        <v>265</v>
      </c>
      <c r="B7" s="422">
        <v>4655</v>
      </c>
      <c r="C7" s="423">
        <v>5088</v>
      </c>
      <c r="D7" s="422">
        <v>8753</v>
      </c>
      <c r="E7" s="423">
        <v>18902</v>
      </c>
      <c r="F7" s="423">
        <v>22220</v>
      </c>
    </row>
    <row r="8" spans="1:6" ht="6" customHeight="1">
      <c r="A8" s="410"/>
      <c r="B8" s="424"/>
      <c r="C8" s="425"/>
      <c r="D8" s="424"/>
      <c r="E8" s="425"/>
      <c r="F8" s="425"/>
    </row>
    <row r="9" spans="1:6" ht="9" customHeight="1">
      <c r="A9" s="412" t="s">
        <v>266</v>
      </c>
      <c r="B9" s="416"/>
      <c r="C9" s="417"/>
      <c r="D9" s="416"/>
      <c r="E9" s="417"/>
      <c r="F9" s="417"/>
    </row>
    <row r="10" spans="1:6" ht="9" customHeight="1">
      <c r="A10" s="415" t="s">
        <v>267</v>
      </c>
      <c r="B10" s="416">
        <v>-2867</v>
      </c>
      <c r="C10" s="417">
        <v>-3200</v>
      </c>
      <c r="D10" s="416">
        <v>-9185</v>
      </c>
      <c r="E10" s="417">
        <v>-9309</v>
      </c>
      <c r="F10" s="417">
        <v>-13638</v>
      </c>
    </row>
    <row r="11" spans="1:6" ht="9" customHeight="1">
      <c r="A11" s="415" t="s">
        <v>268</v>
      </c>
      <c r="B11" s="416">
        <v>-353</v>
      </c>
      <c r="C11" s="417">
        <v>-4326</v>
      </c>
      <c r="D11" s="416">
        <v>-1420</v>
      </c>
      <c r="E11" s="417">
        <v>-6890</v>
      </c>
      <c r="F11" s="417">
        <v>-7535</v>
      </c>
    </row>
    <row r="12" spans="1:6" ht="9" customHeight="1">
      <c r="A12" s="415" t="s">
        <v>269</v>
      </c>
      <c r="B12" s="416">
        <v>-18</v>
      </c>
      <c r="C12" s="417">
        <v>-65</v>
      </c>
      <c r="D12" s="416">
        <v>-3030</v>
      </c>
      <c r="E12" s="417">
        <v>-140</v>
      </c>
      <c r="F12" s="417">
        <v>-659</v>
      </c>
    </row>
    <row r="13" spans="1:6" ht="9" customHeight="1">
      <c r="A13" s="415" t="s">
        <v>270</v>
      </c>
      <c r="B13" s="416">
        <v>-83</v>
      </c>
      <c r="C13" s="417">
        <v>55</v>
      </c>
      <c r="D13" s="416">
        <v>1830</v>
      </c>
      <c r="E13" s="417">
        <v>187</v>
      </c>
      <c r="F13" s="417">
        <v>320</v>
      </c>
    </row>
    <row r="14" spans="1:6" ht="9" customHeight="1">
      <c r="A14" s="418" t="s">
        <v>271</v>
      </c>
      <c r="B14" s="419">
        <v>16</v>
      </c>
      <c r="C14" s="420">
        <v>3</v>
      </c>
      <c r="D14" s="419">
        <v>3138</v>
      </c>
      <c r="E14" s="420">
        <v>753</v>
      </c>
      <c r="F14" s="420">
        <v>753</v>
      </c>
    </row>
    <row r="15" spans="1:6" ht="9" customHeight="1">
      <c r="A15" s="421" t="s">
        <v>272</v>
      </c>
      <c r="B15" s="422">
        <v>-3305</v>
      </c>
      <c r="C15" s="423">
        <v>-7533</v>
      </c>
      <c r="D15" s="422">
        <v>-8667</v>
      </c>
      <c r="E15" s="423">
        <v>-15399</v>
      </c>
      <c r="F15" s="423">
        <v>-20759</v>
      </c>
    </row>
    <row r="16" spans="1:6" ht="6" customHeight="1">
      <c r="A16" s="410"/>
      <c r="B16" s="424"/>
      <c r="C16" s="425"/>
      <c r="D16" s="424"/>
      <c r="E16" s="425"/>
      <c r="F16" s="425"/>
    </row>
    <row r="17" spans="1:6" ht="9" customHeight="1">
      <c r="A17" s="412" t="s">
        <v>273</v>
      </c>
      <c r="B17" s="416"/>
      <c r="C17" s="417"/>
      <c r="D17" s="416"/>
      <c r="E17" s="417"/>
      <c r="F17" s="417"/>
    </row>
    <row r="18" spans="1:6" ht="9" customHeight="1">
      <c r="A18" s="415" t="s">
        <v>274</v>
      </c>
      <c r="B18" s="416">
        <v>709</v>
      </c>
      <c r="C18" s="417">
        <v>2987</v>
      </c>
      <c r="D18" s="416">
        <v>4727</v>
      </c>
      <c r="E18" s="417">
        <v>6690</v>
      </c>
      <c r="F18" s="417">
        <v>9242</v>
      </c>
    </row>
    <row r="19" spans="1:6" ht="9" customHeight="1">
      <c r="A19" s="415" t="s">
        <v>275</v>
      </c>
      <c r="B19" s="416">
        <v>-2451</v>
      </c>
      <c r="C19" s="417">
        <v>-2655</v>
      </c>
      <c r="D19" s="416">
        <v>-4648</v>
      </c>
      <c r="E19" s="417">
        <v>-8153</v>
      </c>
      <c r="F19" s="417">
        <v>-9750</v>
      </c>
    </row>
    <row r="20" spans="1:6" ht="9" customHeight="1">
      <c r="A20" s="415" t="s">
        <v>276</v>
      </c>
      <c r="B20" s="416">
        <v>148</v>
      </c>
      <c r="C20" s="417">
        <v>-310</v>
      </c>
      <c r="D20" s="416">
        <v>-849</v>
      </c>
      <c r="E20" s="417">
        <v>-264</v>
      </c>
      <c r="F20" s="417">
        <v>-393</v>
      </c>
    </row>
    <row r="21" spans="1:6" ht="9" customHeight="1">
      <c r="A21" s="415" t="s">
        <v>277</v>
      </c>
      <c r="B21" s="416">
        <v>-136</v>
      </c>
      <c r="C21" s="426">
        <v>-666</v>
      </c>
      <c r="D21" s="416">
        <v>-1259</v>
      </c>
      <c r="E21" s="426">
        <v>-1300</v>
      </c>
      <c r="F21" s="426">
        <v>-2157</v>
      </c>
    </row>
    <row r="22" spans="1:6" ht="9" customHeight="1">
      <c r="A22" s="415" t="s">
        <v>278</v>
      </c>
      <c r="B22" s="416">
        <v>307</v>
      </c>
      <c r="C22" s="426">
        <v>192</v>
      </c>
      <c r="D22" s="416">
        <v>958</v>
      </c>
      <c r="E22" s="426">
        <v>397</v>
      </c>
      <c r="F22" s="426">
        <v>568</v>
      </c>
    </row>
    <row r="23" spans="1:6" ht="9" customHeight="1">
      <c r="A23" s="415" t="s">
        <v>279</v>
      </c>
      <c r="B23" s="427">
        <v>0</v>
      </c>
      <c r="C23" s="428">
        <v>0</v>
      </c>
      <c r="D23" s="427">
        <v>-5015</v>
      </c>
      <c r="E23" s="428">
        <v>-12574</v>
      </c>
      <c r="F23" s="428">
        <v>-12574</v>
      </c>
    </row>
    <row r="24" spans="1:6" ht="9" customHeight="1">
      <c r="A24" s="418" t="s">
        <v>280</v>
      </c>
      <c r="B24" s="429">
        <v>0</v>
      </c>
      <c r="C24" s="430">
        <v>0</v>
      </c>
      <c r="D24" s="429">
        <v>0</v>
      </c>
      <c r="E24" s="430">
        <v>0</v>
      </c>
      <c r="F24" s="430">
        <v>8364</v>
      </c>
    </row>
    <row r="25" spans="1:6" ht="9" customHeight="1">
      <c r="A25" s="421" t="s">
        <v>281</v>
      </c>
      <c r="B25" s="431">
        <v>-1423</v>
      </c>
      <c r="C25" s="432">
        <v>-452</v>
      </c>
      <c r="D25" s="431">
        <v>-6086</v>
      </c>
      <c r="E25" s="432">
        <v>-15204</v>
      </c>
      <c r="F25" s="432">
        <v>-6700</v>
      </c>
    </row>
    <row r="26" spans="1:6" ht="6" customHeight="1">
      <c r="A26" s="410"/>
      <c r="B26" s="424"/>
      <c r="C26" s="425"/>
      <c r="D26" s="424"/>
      <c r="E26" s="425"/>
      <c r="F26" s="425"/>
    </row>
    <row r="27" spans="1:6" ht="9" customHeight="1">
      <c r="A27" s="418" t="s">
        <v>282</v>
      </c>
      <c r="B27" s="419">
        <v>62</v>
      </c>
      <c r="C27" s="420">
        <v>-451</v>
      </c>
      <c r="D27" s="419">
        <v>408</v>
      </c>
      <c r="E27" s="420">
        <v>1001</v>
      </c>
      <c r="F27" s="420">
        <v>240</v>
      </c>
    </row>
    <row r="28" spans="1:6" ht="6" customHeight="1">
      <c r="A28" s="410"/>
      <c r="B28" s="424"/>
      <c r="C28" s="425"/>
      <c r="D28" s="424"/>
      <c r="E28" s="425"/>
      <c r="F28" s="425"/>
    </row>
    <row r="29" spans="1:6" ht="9" customHeight="1">
      <c r="A29" s="433" t="s">
        <v>283</v>
      </c>
      <c r="B29" s="419">
        <v>-11</v>
      </c>
      <c r="C29" s="420">
        <v>-3348</v>
      </c>
      <c r="D29" s="419">
        <v>-5592</v>
      </c>
      <c r="E29" s="420">
        <v>-10700</v>
      </c>
      <c r="F29" s="420">
        <v>-4999</v>
      </c>
    </row>
    <row r="30" spans="1:6" ht="6" customHeight="1">
      <c r="A30" s="434"/>
      <c r="B30" s="424"/>
      <c r="C30" s="425"/>
      <c r="D30" s="424"/>
      <c r="E30" s="425"/>
      <c r="F30" s="425"/>
    </row>
    <row r="31" spans="1:6" ht="9" customHeight="1">
      <c r="A31" s="433" t="s">
        <v>284</v>
      </c>
      <c r="B31" s="419">
        <v>0</v>
      </c>
      <c r="C31" s="420">
        <v>0</v>
      </c>
      <c r="D31" s="419">
        <v>-151</v>
      </c>
      <c r="E31" s="420">
        <v>0</v>
      </c>
      <c r="F31" s="420">
        <v>-188</v>
      </c>
    </row>
    <row r="32" spans="1:6" ht="9" customHeight="1">
      <c r="A32" s="435" t="s">
        <v>285</v>
      </c>
      <c r="B32" s="436">
        <v>18886</v>
      </c>
      <c r="C32" s="437">
        <v>22453</v>
      </c>
      <c r="D32" s="436">
        <v>24618</v>
      </c>
      <c r="E32" s="437">
        <v>29805</v>
      </c>
      <c r="F32" s="437">
        <v>29805</v>
      </c>
    </row>
    <row r="33" spans="1:6" ht="9" customHeight="1">
      <c r="A33" s="438" t="s">
        <v>286</v>
      </c>
      <c r="B33" s="439">
        <v>18875</v>
      </c>
      <c r="C33" s="440">
        <v>19105</v>
      </c>
      <c r="D33" s="439">
        <v>18875</v>
      </c>
      <c r="E33" s="440">
        <v>19105</v>
      </c>
      <c r="F33" s="440">
        <v>24618</v>
      </c>
    </row>
    <row r="34" spans="1:6" ht="6" customHeight="1">
      <c r="A34" s="441"/>
      <c r="B34" s="425"/>
      <c r="C34" s="442"/>
      <c r="D34" s="443"/>
      <c r="E34" s="444"/>
      <c r="F34" s="445"/>
    </row>
    <row r="35" spans="1:6" ht="9" customHeight="1">
      <c r="A35" s="661" t="s">
        <v>205</v>
      </c>
      <c r="B35" s="661" t="s">
        <v>1</v>
      </c>
      <c r="C35" s="661" t="s">
        <v>1</v>
      </c>
      <c r="D35" s="661" t="s">
        <v>1</v>
      </c>
      <c r="E35" s="661" t="s">
        <v>1</v>
      </c>
      <c r="F35" s="661" t="s">
        <v>1</v>
      </c>
    </row>
  </sheetData>
  <mergeCells count="1">
    <mergeCell ref="A35:F35"/>
  </mergeCells>
  <pageMargins left="0.7" right="0.7" top="0.75" bottom="0.75" header="0.3" footer="0.3"/>
  <pageSetup orientation="portrait" horizontalDpi="72" verticalDpi="7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90B757-889D-410E-BC51-9D544DF2D74E}">
  <dimension ref="A1:I30"/>
  <sheetViews>
    <sheetView showGridLines="0" workbookViewId="0">
      <selection activeCell="D32" sqref="D32"/>
    </sheetView>
  </sheetViews>
  <sheetFormatPr defaultRowHeight="13.2"/>
  <cols>
    <col min="1" max="1" width="74.44140625" customWidth="1"/>
    <col min="2" max="9" width="9.33203125" customWidth="1"/>
  </cols>
  <sheetData>
    <row r="1" spans="1:9" ht="29.4">
      <c r="A1" s="446" t="s">
        <v>51</v>
      </c>
      <c r="B1" s="447" t="s">
        <v>287</v>
      </c>
      <c r="C1" s="447" t="s">
        <v>288</v>
      </c>
      <c r="D1" s="447" t="s">
        <v>289</v>
      </c>
      <c r="E1" s="447" t="s">
        <v>290</v>
      </c>
      <c r="F1" s="447" t="s">
        <v>291</v>
      </c>
      <c r="G1" s="447" t="s">
        <v>292</v>
      </c>
      <c r="H1" s="447" t="s">
        <v>256</v>
      </c>
      <c r="I1" s="447" t="s">
        <v>257</v>
      </c>
    </row>
    <row r="2" spans="1:9" ht="6" customHeight="1">
      <c r="A2" s="448"/>
      <c r="B2" s="449"/>
      <c r="C2" s="450"/>
      <c r="D2" s="448"/>
      <c r="E2" s="448"/>
      <c r="F2" s="448"/>
      <c r="G2" s="448"/>
      <c r="H2" s="448"/>
      <c r="I2" s="448"/>
    </row>
    <row r="3" spans="1:9" ht="9" customHeight="1">
      <c r="A3" s="451" t="s">
        <v>293</v>
      </c>
      <c r="B3" s="452">
        <v>2271.7600000000002</v>
      </c>
      <c r="C3" s="452">
        <v>29217.145999999997</v>
      </c>
      <c r="D3" s="452">
        <v>-1228.9539999999997</v>
      </c>
      <c r="E3" s="452">
        <v>70359.935999999987</v>
      </c>
      <c r="F3" s="452">
        <v>1834.942500000001</v>
      </c>
      <c r="G3" s="452">
        <v>102454.67050000004</v>
      </c>
      <c r="H3" s="452">
        <v>5342.7300000000014</v>
      </c>
      <c r="I3" s="452">
        <v>107798.20499999999</v>
      </c>
    </row>
    <row r="4" spans="1:9" ht="6" customHeight="1">
      <c r="A4" s="453" t="s">
        <v>294</v>
      </c>
      <c r="B4" s="454"/>
      <c r="C4" s="454"/>
      <c r="D4" s="454"/>
      <c r="E4" s="454"/>
      <c r="F4" s="454"/>
      <c r="G4" s="454"/>
      <c r="H4" s="454"/>
      <c r="I4" s="454"/>
    </row>
    <row r="5" spans="1:9" ht="9" customHeight="1">
      <c r="A5" s="455" t="s">
        <v>295</v>
      </c>
      <c r="B5" s="456"/>
      <c r="C5" s="456"/>
      <c r="D5" s="456"/>
      <c r="E5" s="456"/>
      <c r="F5" s="456"/>
      <c r="G5" s="456"/>
      <c r="H5" s="456"/>
      <c r="I5" s="456"/>
    </row>
    <row r="6" spans="1:9" ht="9" customHeight="1">
      <c r="A6" s="457" t="s">
        <v>296</v>
      </c>
      <c r="B6" s="458">
        <v>0</v>
      </c>
      <c r="C6" s="458">
        <v>66</v>
      </c>
      <c r="D6" s="458">
        <v>45</v>
      </c>
      <c r="E6" s="458">
        <v>0</v>
      </c>
      <c r="F6" s="458">
        <v>0</v>
      </c>
      <c r="G6" s="458">
        <v>111</v>
      </c>
      <c r="H6" s="458">
        <v>0</v>
      </c>
      <c r="I6" s="458">
        <v>111</v>
      </c>
    </row>
    <row r="7" spans="1:9" ht="9" customHeight="1">
      <c r="A7" s="457" t="s">
        <v>297</v>
      </c>
      <c r="B7" s="458">
        <v>0</v>
      </c>
      <c r="C7" s="458">
        <v>0</v>
      </c>
      <c r="D7" s="458">
        <v>-1512</v>
      </c>
      <c r="E7" s="458">
        <v>0</v>
      </c>
      <c r="F7" s="458">
        <v>0</v>
      </c>
      <c r="G7" s="458">
        <v>-1512</v>
      </c>
      <c r="H7" s="458">
        <v>0</v>
      </c>
      <c r="I7" s="458">
        <v>-1512</v>
      </c>
    </row>
    <row r="8" spans="1:9" ht="9" customHeight="1">
      <c r="A8" s="459" t="s">
        <v>298</v>
      </c>
      <c r="B8" s="458">
        <v>-20</v>
      </c>
      <c r="C8" s="458">
        <v>0</v>
      </c>
      <c r="D8" s="458">
        <v>1315</v>
      </c>
      <c r="E8" s="458">
        <v>-1295</v>
      </c>
      <c r="F8" s="458">
        <v>0</v>
      </c>
      <c r="G8" s="458">
        <v>0</v>
      </c>
      <c r="H8" s="458">
        <v>0</v>
      </c>
      <c r="I8" s="458">
        <v>0</v>
      </c>
    </row>
    <row r="9" spans="1:9" ht="9" customHeight="1">
      <c r="A9" s="459" t="s">
        <v>299</v>
      </c>
      <c r="B9" s="458">
        <v>-10</v>
      </c>
      <c r="C9" s="458">
        <v>0</v>
      </c>
      <c r="D9" s="458">
        <v>0</v>
      </c>
      <c r="E9" s="458">
        <v>-637</v>
      </c>
      <c r="F9" s="458">
        <v>0</v>
      </c>
      <c r="G9" s="458">
        <v>-648</v>
      </c>
      <c r="H9" s="458">
        <v>0</v>
      </c>
      <c r="I9" s="458">
        <v>-648</v>
      </c>
    </row>
    <row r="10" spans="1:9" ht="9" customHeight="1">
      <c r="A10" s="459" t="s">
        <v>300</v>
      </c>
      <c r="B10" s="458">
        <v>0</v>
      </c>
      <c r="C10" s="458">
        <v>0</v>
      </c>
      <c r="D10" s="458">
        <v>0</v>
      </c>
      <c r="E10" s="458">
        <v>-11501</v>
      </c>
      <c r="F10" s="458">
        <v>0</v>
      </c>
      <c r="G10" s="458">
        <v>-11501</v>
      </c>
      <c r="H10" s="458">
        <v>-1073</v>
      </c>
      <c r="I10" s="458">
        <v>-12574</v>
      </c>
    </row>
    <row r="11" spans="1:9" ht="9" customHeight="1">
      <c r="A11" s="459" t="s">
        <v>301</v>
      </c>
      <c r="B11" s="458">
        <v>0</v>
      </c>
      <c r="C11" s="458">
        <v>0</v>
      </c>
      <c r="D11" s="458">
        <v>0</v>
      </c>
      <c r="E11" s="458">
        <v>-131</v>
      </c>
      <c r="F11" s="458">
        <v>147</v>
      </c>
      <c r="G11" s="458">
        <v>15</v>
      </c>
      <c r="H11" s="458">
        <v>503</v>
      </c>
      <c r="I11" s="458">
        <v>519</v>
      </c>
    </row>
    <row r="12" spans="1:9" ht="9" customHeight="1">
      <c r="A12" s="460" t="s">
        <v>302</v>
      </c>
      <c r="B12" s="461">
        <v>0</v>
      </c>
      <c r="C12" s="461">
        <v>0</v>
      </c>
      <c r="D12" s="461">
        <v>0</v>
      </c>
      <c r="E12" s="461">
        <v>1787</v>
      </c>
      <c r="F12" s="461">
        <v>2293</v>
      </c>
      <c r="G12" s="458">
        <v>4080</v>
      </c>
      <c r="H12" s="461">
        <v>2141</v>
      </c>
      <c r="I12" s="458">
        <v>6221</v>
      </c>
    </row>
    <row r="13" spans="1:9" ht="9" customHeight="1">
      <c r="A13" s="459" t="s">
        <v>303</v>
      </c>
      <c r="B13" s="458">
        <v>0</v>
      </c>
      <c r="C13" s="458">
        <v>0</v>
      </c>
      <c r="D13" s="458">
        <v>0</v>
      </c>
      <c r="E13" s="458">
        <v>-1288</v>
      </c>
      <c r="F13" s="458">
        <v>1288</v>
      </c>
      <c r="G13" s="458">
        <v>0</v>
      </c>
      <c r="H13" s="458">
        <v>0</v>
      </c>
      <c r="I13" s="458">
        <v>0</v>
      </c>
    </row>
    <row r="14" spans="1:9" ht="9" customHeight="1">
      <c r="A14" s="451" t="s">
        <v>304</v>
      </c>
      <c r="B14" s="462">
        <v>0</v>
      </c>
      <c r="C14" s="462">
        <v>0</v>
      </c>
      <c r="D14" s="462">
        <v>0</v>
      </c>
      <c r="E14" s="462">
        <v>3582.6410000000001</v>
      </c>
      <c r="F14" s="462">
        <v>3995.8429999999998</v>
      </c>
      <c r="G14" s="462">
        <v>7578.4840000000004</v>
      </c>
      <c r="H14" s="462">
        <v>-311</v>
      </c>
      <c r="I14" s="462">
        <v>7267.4840000000004</v>
      </c>
    </row>
    <row r="15" spans="1:9" ht="9" customHeight="1">
      <c r="A15" s="463" t="s">
        <v>305</v>
      </c>
      <c r="B15" s="464">
        <v>2241.2469588100003</v>
      </c>
      <c r="C15" s="464">
        <v>29282.699329999999</v>
      </c>
      <c r="D15" s="464">
        <v>-1380.7</v>
      </c>
      <c r="E15" s="464">
        <v>60876.740899999997</v>
      </c>
      <c r="F15" s="464">
        <v>9558.9935000000005</v>
      </c>
      <c r="G15" s="464">
        <v>100578.82068</v>
      </c>
      <c r="H15" s="464">
        <v>6603.6180000000004</v>
      </c>
      <c r="I15" s="464">
        <v>107182.44068</v>
      </c>
    </row>
    <row r="16" spans="1:9" ht="6" customHeight="1">
      <c r="A16" s="448"/>
      <c r="B16" s="465"/>
      <c r="C16" s="465"/>
      <c r="D16" s="465"/>
      <c r="E16" s="465"/>
      <c r="F16" s="465"/>
      <c r="G16" s="465"/>
      <c r="H16" s="466"/>
      <c r="I16" s="465"/>
    </row>
    <row r="17" spans="1:9" ht="9" customHeight="1">
      <c r="A17" s="455" t="s">
        <v>306</v>
      </c>
      <c r="B17" s="458"/>
      <c r="C17" s="458"/>
      <c r="D17" s="458"/>
      <c r="E17" s="458"/>
      <c r="F17" s="458"/>
      <c r="G17" s="467"/>
      <c r="H17" s="458"/>
      <c r="I17" s="458"/>
    </row>
    <row r="18" spans="1:9" ht="9" customHeight="1">
      <c r="A18" s="457" t="s">
        <v>296</v>
      </c>
      <c r="B18" s="458">
        <v>0</v>
      </c>
      <c r="C18" s="458">
        <v>36.68</v>
      </c>
      <c r="D18" s="458">
        <v>33.79</v>
      </c>
      <c r="E18" s="458">
        <v>0</v>
      </c>
      <c r="F18" s="458">
        <v>0</v>
      </c>
      <c r="G18" s="458">
        <v>70.47</v>
      </c>
      <c r="H18" s="458">
        <v>0</v>
      </c>
      <c r="I18" s="458">
        <v>70.47</v>
      </c>
    </row>
    <row r="19" spans="1:9" ht="9" customHeight="1">
      <c r="A19" s="457" t="s">
        <v>297</v>
      </c>
      <c r="B19" s="458">
        <v>0</v>
      </c>
      <c r="C19" s="458">
        <v>0</v>
      </c>
      <c r="D19" s="458">
        <v>-600.24</v>
      </c>
      <c r="E19" s="458">
        <v>0</v>
      </c>
      <c r="F19" s="458">
        <v>0</v>
      </c>
      <c r="G19" s="458">
        <v>-600.24</v>
      </c>
      <c r="H19" s="458">
        <v>0</v>
      </c>
      <c r="I19" s="458">
        <v>-600.24</v>
      </c>
    </row>
    <row r="20" spans="1:9" ht="9" customHeight="1">
      <c r="A20" s="457" t="s">
        <v>298</v>
      </c>
      <c r="B20" s="458">
        <v>-23.24</v>
      </c>
      <c r="C20" s="458">
        <v>0</v>
      </c>
      <c r="D20" s="458">
        <v>1319.98</v>
      </c>
      <c r="E20" s="458">
        <v>-1296.75</v>
      </c>
      <c r="F20" s="458">
        <v>0</v>
      </c>
      <c r="G20" s="458">
        <v>0</v>
      </c>
      <c r="H20" s="458">
        <v>0</v>
      </c>
      <c r="I20" s="458">
        <v>0</v>
      </c>
    </row>
    <row r="21" spans="1:9" ht="9" customHeight="1">
      <c r="A21" s="457" t="s">
        <v>299</v>
      </c>
      <c r="B21" s="458">
        <v>-12.11</v>
      </c>
      <c r="C21" s="458">
        <v>0</v>
      </c>
      <c r="D21" s="458">
        <v>0</v>
      </c>
      <c r="E21" s="458">
        <v>-668.78</v>
      </c>
      <c r="F21" s="458">
        <v>0</v>
      </c>
      <c r="G21" s="458">
        <v>-680.89</v>
      </c>
      <c r="H21" s="458">
        <v>0</v>
      </c>
      <c r="I21" s="458">
        <v>-680.89</v>
      </c>
    </row>
    <row r="22" spans="1:9" ht="9" customHeight="1">
      <c r="A22" s="457" t="s">
        <v>300</v>
      </c>
      <c r="B22" s="458">
        <v>0</v>
      </c>
      <c r="C22" s="458">
        <v>0</v>
      </c>
      <c r="D22" s="458">
        <v>0</v>
      </c>
      <c r="E22" s="458">
        <v>-5014.91</v>
      </c>
      <c r="F22" s="458">
        <v>0</v>
      </c>
      <c r="G22" s="458">
        <v>-5014.91</v>
      </c>
      <c r="H22" s="458">
        <v>0</v>
      </c>
      <c r="I22" s="458">
        <v>-5014.91</v>
      </c>
    </row>
    <row r="23" spans="1:9" ht="9" customHeight="1">
      <c r="A23" s="457" t="s">
        <v>307</v>
      </c>
      <c r="B23" s="458">
        <v>0</v>
      </c>
      <c r="C23" s="458">
        <v>0</v>
      </c>
      <c r="D23" s="458">
        <v>0</v>
      </c>
      <c r="E23" s="458">
        <v>6.73</v>
      </c>
      <c r="F23" s="458">
        <v>12.23</v>
      </c>
      <c r="G23" s="458">
        <v>18.96</v>
      </c>
      <c r="H23" s="458">
        <v>-18.97</v>
      </c>
      <c r="I23" s="458">
        <v>0</v>
      </c>
    </row>
    <row r="24" spans="1:9" ht="9" customHeight="1">
      <c r="A24" s="457" t="s">
        <v>308</v>
      </c>
      <c r="B24" s="458">
        <v>0</v>
      </c>
      <c r="C24" s="458">
        <v>0</v>
      </c>
      <c r="D24" s="458">
        <v>0</v>
      </c>
      <c r="E24" s="458">
        <v>0</v>
      </c>
      <c r="F24" s="458">
        <v>0</v>
      </c>
      <c r="G24" s="458">
        <v>0</v>
      </c>
      <c r="H24" s="458">
        <v>79.489999999999995</v>
      </c>
      <c r="I24" s="458">
        <v>79.489999999999995</v>
      </c>
    </row>
    <row r="25" spans="1:9" ht="9" customHeight="1">
      <c r="A25" s="457" t="s">
        <v>301</v>
      </c>
      <c r="B25" s="458">
        <v>0</v>
      </c>
      <c r="C25" s="458">
        <v>0</v>
      </c>
      <c r="D25" s="458">
        <v>0</v>
      </c>
      <c r="E25" s="458">
        <v>0</v>
      </c>
      <c r="F25" s="458">
        <v>0</v>
      </c>
      <c r="G25" s="458">
        <v>0</v>
      </c>
      <c r="H25" s="458">
        <v>932.8</v>
      </c>
      <c r="I25" s="458">
        <v>932.8</v>
      </c>
    </row>
    <row r="26" spans="1:9" ht="9" customHeight="1">
      <c r="A26" s="457" t="s">
        <v>309</v>
      </c>
      <c r="B26" s="458">
        <v>0</v>
      </c>
      <c r="C26" s="458">
        <v>0</v>
      </c>
      <c r="D26" s="458">
        <v>0</v>
      </c>
      <c r="E26" s="458">
        <v>-1.29</v>
      </c>
      <c r="F26" s="458">
        <v>1.29</v>
      </c>
      <c r="G26" s="458">
        <v>0</v>
      </c>
      <c r="H26" s="468">
        <v>1.64</v>
      </c>
      <c r="I26" s="468">
        <v>1.64</v>
      </c>
    </row>
    <row r="27" spans="1:9" ht="9" customHeight="1">
      <c r="A27" s="469" t="s">
        <v>304</v>
      </c>
      <c r="B27" s="470">
        <v>0</v>
      </c>
      <c r="C27" s="470">
        <v>0</v>
      </c>
      <c r="D27" s="470">
        <v>0</v>
      </c>
      <c r="E27" s="462">
        <v>3877.4</v>
      </c>
      <c r="F27" s="462">
        <v>873.76</v>
      </c>
      <c r="G27" s="462">
        <v>4751.16</v>
      </c>
      <c r="H27" s="462">
        <v>-1222.58</v>
      </c>
      <c r="I27" s="462">
        <v>3528.58</v>
      </c>
    </row>
    <row r="28" spans="1:9" ht="9" customHeight="1">
      <c r="A28" s="471" t="s">
        <v>310</v>
      </c>
      <c r="B28" s="472">
        <v>2205.8969588100003</v>
      </c>
      <c r="C28" s="473">
        <v>29319.37933</v>
      </c>
      <c r="D28" s="473">
        <v>-627.17000000000007</v>
      </c>
      <c r="E28" s="473">
        <v>57779.140900000006</v>
      </c>
      <c r="F28" s="473">
        <v>10446.273500000001</v>
      </c>
      <c r="G28" s="473">
        <v>99123.370680000007</v>
      </c>
      <c r="H28" s="473">
        <v>6375.9980000000005</v>
      </c>
      <c r="I28" s="473">
        <v>105499.38068</v>
      </c>
    </row>
    <row r="29" spans="1:9" ht="6" customHeight="1">
      <c r="A29" s="4"/>
      <c r="B29" s="474"/>
      <c r="C29" s="475"/>
      <c r="D29" s="214"/>
      <c r="E29" s="475"/>
      <c r="F29" s="215"/>
      <c r="G29" s="474"/>
      <c r="H29" s="475"/>
      <c r="I29" s="475"/>
    </row>
    <row r="30" spans="1:9" ht="9" customHeight="1">
      <c r="A30" s="662" t="s">
        <v>205</v>
      </c>
      <c r="B30" s="662" t="s">
        <v>1</v>
      </c>
      <c r="C30" s="662" t="s">
        <v>1</v>
      </c>
      <c r="D30" s="662" t="s">
        <v>1</v>
      </c>
      <c r="E30" s="662" t="s">
        <v>1</v>
      </c>
      <c r="F30" s="662" t="s">
        <v>1</v>
      </c>
      <c r="G30" s="662" t="s">
        <v>1</v>
      </c>
      <c r="H30" s="662" t="s">
        <v>1</v>
      </c>
      <c r="I30" s="662" t="s">
        <v>1</v>
      </c>
    </row>
  </sheetData>
  <mergeCells count="1">
    <mergeCell ref="A30:I30"/>
  </mergeCells>
  <pageMargins left="0.7" right="0.7" top="0.75" bottom="0.75" header="0.3" footer="0.3"/>
  <pageSetup orientation="portrait" horizontalDpi="72" verticalDpi="7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CF7B1BF-8A49-43A8-AA4D-B5891513ED5D}">
  <dimension ref="A1:G20"/>
  <sheetViews>
    <sheetView showGridLines="0" workbookViewId="0">
      <selection activeCell="F24" sqref="F24"/>
    </sheetView>
  </sheetViews>
  <sheetFormatPr defaultRowHeight="13.2"/>
  <cols>
    <col min="1" max="1" width="2.33203125" customWidth="1"/>
    <col min="2" max="2" width="21.44140625" customWidth="1"/>
    <col min="3" max="7" width="9.109375" customWidth="1"/>
  </cols>
  <sheetData>
    <row r="1" spans="1:7" ht="29.4">
      <c r="A1" s="663" t="s">
        <v>51</v>
      </c>
      <c r="B1" s="663" t="s">
        <v>1</v>
      </c>
      <c r="C1" s="476" t="s">
        <v>52</v>
      </c>
      <c r="D1" s="477" t="s">
        <v>53</v>
      </c>
      <c r="E1" s="476" t="s">
        <v>55</v>
      </c>
      <c r="F1" s="477" t="s">
        <v>56</v>
      </c>
      <c r="G1" s="477" t="s">
        <v>57</v>
      </c>
    </row>
    <row r="2" spans="1:7" ht="6" customHeight="1">
      <c r="A2" s="478"/>
      <c r="B2" s="478"/>
      <c r="C2" s="479"/>
      <c r="D2" s="480"/>
      <c r="E2" s="479"/>
      <c r="F2" s="480"/>
      <c r="G2" s="480"/>
    </row>
    <row r="3" spans="1:7" ht="9" customHeight="1">
      <c r="A3" s="664" t="s">
        <v>311</v>
      </c>
      <c r="B3" s="664" t="s">
        <v>1</v>
      </c>
      <c r="C3" s="481"/>
      <c r="D3" s="482"/>
      <c r="E3" s="481"/>
      <c r="F3" s="482"/>
      <c r="G3" s="482"/>
    </row>
    <row r="4" spans="1:7" ht="9" customHeight="1">
      <c r="A4" s="665" t="s">
        <v>16</v>
      </c>
      <c r="B4" s="665" t="s">
        <v>1</v>
      </c>
      <c r="C4" s="483">
        <v>14306.244964687099</v>
      </c>
      <c r="D4" s="484">
        <v>8423.0074700414898</v>
      </c>
      <c r="E4" s="483">
        <v>36411.123670638503</v>
      </c>
      <c r="F4" s="484">
        <v>25572.999884587</v>
      </c>
      <c r="G4" s="484">
        <v>35521.073756404803</v>
      </c>
    </row>
    <row r="5" spans="1:7" ht="9" customHeight="1">
      <c r="A5" s="665" t="s">
        <v>17</v>
      </c>
      <c r="B5" s="665" t="s">
        <v>1</v>
      </c>
      <c r="C5" s="483">
        <v>2369.7687379730801</v>
      </c>
      <c r="D5" s="484">
        <v>3299.1405349105203</v>
      </c>
      <c r="E5" s="483">
        <v>7813.6083244173306</v>
      </c>
      <c r="F5" s="484">
        <v>8913.1937786371509</v>
      </c>
      <c r="G5" s="484">
        <v>11557.334511295001</v>
      </c>
    </row>
    <row r="6" spans="1:7" ht="9" customHeight="1">
      <c r="A6" s="665" t="s">
        <v>18</v>
      </c>
      <c r="B6" s="665" t="s">
        <v>1</v>
      </c>
      <c r="C6" s="483">
        <v>13608.544597575101</v>
      </c>
      <c r="D6" s="484">
        <v>11365.582877863801</v>
      </c>
      <c r="E6" s="483">
        <v>40646.2660610526</v>
      </c>
      <c r="F6" s="484">
        <v>44813.005961998904</v>
      </c>
      <c r="G6" s="484">
        <v>58375.371257534898</v>
      </c>
    </row>
    <row r="7" spans="1:7" ht="9" customHeight="1">
      <c r="A7" s="665" t="s">
        <v>19</v>
      </c>
      <c r="B7" s="665" t="s">
        <v>1</v>
      </c>
      <c r="C7" s="483">
        <v>20248.734858580101</v>
      </c>
      <c r="D7" s="484">
        <v>19328.500397592601</v>
      </c>
      <c r="E7" s="483">
        <v>60396.989870202604</v>
      </c>
      <c r="F7" s="484">
        <v>62685.292516484405</v>
      </c>
      <c r="G7" s="484">
        <v>81314.401134472704</v>
      </c>
    </row>
    <row r="8" spans="1:7" ht="9" customHeight="1">
      <c r="A8" s="665" t="s">
        <v>20</v>
      </c>
      <c r="B8" s="665" t="s">
        <v>1</v>
      </c>
      <c r="C8" s="483">
        <v>18505.642626860397</v>
      </c>
      <c r="D8" s="484">
        <v>19141.6614126198</v>
      </c>
      <c r="E8" s="483">
        <v>57518.145034946901</v>
      </c>
      <c r="F8" s="484">
        <v>64466.525439887206</v>
      </c>
      <c r="G8" s="484">
        <v>82644.847111937604</v>
      </c>
    </row>
    <row r="9" spans="1:7" ht="9" customHeight="1">
      <c r="A9" s="666" t="s">
        <v>21</v>
      </c>
      <c r="B9" s="666" t="s">
        <v>1</v>
      </c>
      <c r="C9" s="485">
        <v>-18949.508517446397</v>
      </c>
      <c r="D9" s="486">
        <v>-16856.268090164027</v>
      </c>
      <c r="E9" s="485">
        <v>-54207.125007718794</v>
      </c>
      <c r="F9" s="486">
        <v>-59585.600137647845</v>
      </c>
      <c r="G9" s="486">
        <v>-75793.616964774337</v>
      </c>
    </row>
    <row r="10" spans="1:7" ht="9" customHeight="1">
      <c r="A10" s="667" t="s">
        <v>213</v>
      </c>
      <c r="B10" s="667" t="s">
        <v>1</v>
      </c>
      <c r="C10" s="487">
        <v>50089.427268229301</v>
      </c>
      <c r="D10" s="488">
        <v>44701.624602864198</v>
      </c>
      <c r="E10" s="487">
        <v>148579.00795353903</v>
      </c>
      <c r="F10" s="488">
        <v>146865.41744394699</v>
      </c>
      <c r="G10" s="488">
        <v>193619.41080687099</v>
      </c>
    </row>
    <row r="11" spans="1:7" ht="6" customHeight="1">
      <c r="A11" s="489"/>
      <c r="B11" s="489"/>
      <c r="C11" s="490"/>
      <c r="D11" s="489"/>
      <c r="E11" s="490"/>
      <c r="F11" s="489"/>
      <c r="G11" s="489"/>
    </row>
    <row r="12" spans="1:7" ht="9" customHeight="1">
      <c r="A12" s="664" t="s">
        <v>312</v>
      </c>
      <c r="B12" s="664" t="s">
        <v>1</v>
      </c>
      <c r="C12" s="483"/>
      <c r="D12" s="484"/>
      <c r="E12" s="483"/>
      <c r="F12" s="484"/>
      <c r="G12" s="484"/>
    </row>
    <row r="13" spans="1:7" ht="9" customHeight="1">
      <c r="A13" s="665" t="s">
        <v>16</v>
      </c>
      <c r="B13" s="665" t="s">
        <v>1</v>
      </c>
      <c r="C13" s="483">
        <v>9706.9745312470914</v>
      </c>
      <c r="D13" s="484">
        <v>5403.6675594905191</v>
      </c>
      <c r="E13" s="483">
        <v>24976.882402393501</v>
      </c>
      <c r="F13" s="484">
        <v>16262.553265962399</v>
      </c>
      <c r="G13" s="484">
        <v>23069.2190266898</v>
      </c>
    </row>
    <row r="14" spans="1:7" ht="9" customHeight="1">
      <c r="A14" s="665" t="s">
        <v>17</v>
      </c>
      <c r="B14" s="665" t="s">
        <v>1</v>
      </c>
      <c r="C14" s="483">
        <v>605.58565847079706</v>
      </c>
      <c r="D14" s="484">
        <v>1615.6994352796498</v>
      </c>
      <c r="E14" s="483">
        <v>2680.2400616576301</v>
      </c>
      <c r="F14" s="484">
        <v>3506.0439518344597</v>
      </c>
      <c r="G14" s="484">
        <v>4563.9208820225695</v>
      </c>
    </row>
    <row r="15" spans="1:7" ht="9" customHeight="1">
      <c r="A15" s="665" t="s">
        <v>18</v>
      </c>
      <c r="B15" s="665" t="s">
        <v>1</v>
      </c>
      <c r="C15" s="483">
        <v>3756.4996761700299</v>
      </c>
      <c r="D15" s="484">
        <v>1741.4764265999502</v>
      </c>
      <c r="E15" s="483">
        <v>10812.8380063105</v>
      </c>
      <c r="F15" s="484">
        <v>8712.8702498512012</v>
      </c>
      <c r="G15" s="484">
        <v>12648.9880959047</v>
      </c>
    </row>
    <row r="16" spans="1:7" ht="9" customHeight="1">
      <c r="A16" s="665" t="s">
        <v>19</v>
      </c>
      <c r="B16" s="665" t="s">
        <v>1</v>
      </c>
      <c r="C16" s="483">
        <v>17505.912892427103</v>
      </c>
      <c r="D16" s="484">
        <v>16716.030227652198</v>
      </c>
      <c r="E16" s="483">
        <v>52596.932938847305</v>
      </c>
      <c r="F16" s="484">
        <v>53860.964217634995</v>
      </c>
      <c r="G16" s="484">
        <v>70689.512408999391</v>
      </c>
    </row>
    <row r="17" spans="1:7" ht="9" customHeight="1">
      <c r="A17" s="665" t="s">
        <v>20</v>
      </c>
      <c r="B17" s="665" t="s">
        <v>1</v>
      </c>
      <c r="C17" s="483">
        <v>18510.712258963202</v>
      </c>
      <c r="D17" s="484">
        <v>19221.365021139802</v>
      </c>
      <c r="E17" s="483">
        <v>57500.967215962701</v>
      </c>
      <c r="F17" s="484">
        <v>64513.111938587201</v>
      </c>
      <c r="G17" s="484">
        <v>82635.134714627799</v>
      </c>
    </row>
    <row r="18" spans="1:7" ht="9" customHeight="1">
      <c r="A18" s="666" t="s">
        <v>21</v>
      </c>
      <c r="B18" s="666" t="s">
        <v>1</v>
      </c>
      <c r="C18" s="485">
        <v>3.7427833878289998</v>
      </c>
      <c r="D18" s="486">
        <v>3.3852032082817001</v>
      </c>
      <c r="E18" s="485">
        <v>11.147541603042901</v>
      </c>
      <c r="F18" s="486">
        <v>9.8735684508290991</v>
      </c>
      <c r="G18" s="486">
        <v>12.6356809146328</v>
      </c>
    </row>
    <row r="19" spans="1:7" ht="9" customHeight="1">
      <c r="A19" s="667" t="s">
        <v>213</v>
      </c>
      <c r="B19" s="667" t="s">
        <v>1</v>
      </c>
      <c r="C19" s="487">
        <v>50089.427268229301</v>
      </c>
      <c r="D19" s="488">
        <v>44701.624602864198</v>
      </c>
      <c r="E19" s="487">
        <v>148579.00795353903</v>
      </c>
      <c r="F19" s="488">
        <v>146865.41744394699</v>
      </c>
      <c r="G19" s="488">
        <v>193619.41080687099</v>
      </c>
    </row>
    <row r="20" spans="1:7" ht="12" customHeight="1">
      <c r="A20" s="491"/>
      <c r="B20" s="491"/>
      <c r="C20" s="492"/>
      <c r="D20" s="493"/>
      <c r="E20" s="492"/>
      <c r="F20" s="493"/>
      <c r="G20" s="493"/>
    </row>
  </sheetData>
  <mergeCells count="17">
    <mergeCell ref="A18:B18"/>
    <mergeCell ref="A19:B19"/>
    <mergeCell ref="A13:B13"/>
    <mergeCell ref="A14:B14"/>
    <mergeCell ref="A15:B15"/>
    <mergeCell ref="A16:B16"/>
    <mergeCell ref="A17:B17"/>
    <mergeCell ref="A7:B7"/>
    <mergeCell ref="A8:B8"/>
    <mergeCell ref="A9:B9"/>
    <mergeCell ref="A10:B10"/>
    <mergeCell ref="A12:B12"/>
    <mergeCell ref="A1:B1"/>
    <mergeCell ref="A3:B3"/>
    <mergeCell ref="A4:B4"/>
    <mergeCell ref="A5:B5"/>
    <mergeCell ref="A6:B6"/>
  </mergeCells>
  <pageMargins left="0.7" right="0.7" top="0.75" bottom="0.75" header="0.3" footer="0.3"/>
  <pageSetup orientation="portrait"/>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EF380E-7991-4D0B-9E9E-8C1BDB7914EF}">
  <dimension ref="A1:G36"/>
  <sheetViews>
    <sheetView showGridLines="0" workbookViewId="0">
      <selection activeCell="H30" sqref="H30"/>
    </sheetView>
  </sheetViews>
  <sheetFormatPr defaultRowHeight="13.2"/>
  <cols>
    <col min="1" max="1" width="2.33203125" customWidth="1"/>
    <col min="2" max="2" width="21.44140625" customWidth="1"/>
    <col min="3" max="7" width="9.109375" customWidth="1"/>
  </cols>
  <sheetData>
    <row r="1" spans="1:7" ht="29.4">
      <c r="A1" s="668" t="s">
        <v>51</v>
      </c>
      <c r="B1" s="668" t="s">
        <v>1</v>
      </c>
      <c r="C1" s="494" t="s">
        <v>52</v>
      </c>
      <c r="D1" s="495" t="s">
        <v>53</v>
      </c>
      <c r="E1" s="494" t="s">
        <v>55</v>
      </c>
      <c r="F1" s="495" t="s">
        <v>56</v>
      </c>
      <c r="G1" s="495" t="s">
        <v>57</v>
      </c>
    </row>
    <row r="2" spans="1:7" ht="6" customHeight="1">
      <c r="A2" s="496"/>
      <c r="B2" s="496"/>
      <c r="C2" s="497"/>
      <c r="D2" s="496"/>
      <c r="E2" s="497"/>
      <c r="F2" s="496"/>
      <c r="G2" s="496"/>
    </row>
    <row r="3" spans="1:7" ht="9" customHeight="1">
      <c r="A3" s="669" t="s">
        <v>313</v>
      </c>
      <c r="B3" s="669" t="s">
        <v>1</v>
      </c>
      <c r="C3" s="498"/>
      <c r="D3" s="499"/>
      <c r="E3" s="498"/>
      <c r="F3" s="499"/>
      <c r="G3" s="499"/>
    </row>
    <row r="4" spans="1:7" ht="9" customHeight="1">
      <c r="A4" s="670" t="s">
        <v>16</v>
      </c>
      <c r="B4" s="670" t="s">
        <v>1</v>
      </c>
      <c r="C4" s="500">
        <v>4599.2704334399996</v>
      </c>
      <c r="D4" s="499">
        <v>3019.3399105509702</v>
      </c>
      <c r="E4" s="500">
        <v>11434.241268244899</v>
      </c>
      <c r="F4" s="499">
        <v>9310.4466186245991</v>
      </c>
      <c r="G4" s="499">
        <v>12451.854729715002</v>
      </c>
    </row>
    <row r="5" spans="1:7" ht="9" customHeight="1">
      <c r="A5" s="670" t="s">
        <v>17</v>
      </c>
      <c r="B5" s="670" t="s">
        <v>1</v>
      </c>
      <c r="C5" s="500">
        <v>1764.1830795022802</v>
      </c>
      <c r="D5" s="499">
        <v>1683.44109963088</v>
      </c>
      <c r="E5" s="500">
        <v>5133.36826275971</v>
      </c>
      <c r="F5" s="499">
        <v>5407.1498268026899</v>
      </c>
      <c r="G5" s="499">
        <v>6993.4136292724306</v>
      </c>
    </row>
    <row r="6" spans="1:7" ht="9" customHeight="1">
      <c r="A6" s="670" t="s">
        <v>18</v>
      </c>
      <c r="B6" s="670" t="s">
        <v>1</v>
      </c>
      <c r="C6" s="500">
        <v>9852.0449214050514</v>
      </c>
      <c r="D6" s="499">
        <v>9624.1064512638386</v>
      </c>
      <c r="E6" s="500">
        <v>29833.4280547421</v>
      </c>
      <c r="F6" s="499">
        <v>36100.135712147698</v>
      </c>
      <c r="G6" s="499">
        <v>45726.383161630198</v>
      </c>
    </row>
    <row r="7" spans="1:7" ht="9" customHeight="1">
      <c r="A7" s="670" t="s">
        <v>19</v>
      </c>
      <c r="B7" s="670" t="s">
        <v>1</v>
      </c>
      <c r="C7" s="500">
        <v>2742.8219661530898</v>
      </c>
      <c r="D7" s="499">
        <v>2612.4701699403599</v>
      </c>
      <c r="E7" s="500">
        <v>7800.0569313553096</v>
      </c>
      <c r="F7" s="499">
        <v>8824.3282988493593</v>
      </c>
      <c r="G7" s="499">
        <v>10624.8887254733</v>
      </c>
    </row>
    <row r="8" spans="1:7" ht="9" customHeight="1">
      <c r="A8" s="670" t="s">
        <v>20</v>
      </c>
      <c r="B8" s="670" t="s">
        <v>1</v>
      </c>
      <c r="C8" s="500">
        <v>-5.0696321028947597</v>
      </c>
      <c r="D8" s="499">
        <v>-79.703608519991008</v>
      </c>
      <c r="E8" s="500">
        <v>17.1778189841333</v>
      </c>
      <c r="F8" s="499">
        <v>-46.586498699952102</v>
      </c>
      <c r="G8" s="499">
        <v>9.7123973098339391</v>
      </c>
    </row>
    <row r="9" spans="1:7" ht="9" customHeight="1">
      <c r="A9" s="671" t="s">
        <v>21</v>
      </c>
      <c r="B9" s="671" t="s">
        <v>1</v>
      </c>
      <c r="C9" s="501">
        <v>-18953.251300834228</v>
      </c>
      <c r="D9" s="502">
        <v>-16859.653293372307</v>
      </c>
      <c r="E9" s="501">
        <v>-54218.272549321831</v>
      </c>
      <c r="F9" s="502">
        <v>-59595.473706098688</v>
      </c>
      <c r="G9" s="502">
        <v>-75806.252645688961</v>
      </c>
    </row>
    <row r="10" spans="1:7" ht="6" customHeight="1">
      <c r="A10" s="503"/>
      <c r="B10" s="503"/>
      <c r="C10" s="504"/>
      <c r="D10" s="505"/>
      <c r="E10" s="504"/>
      <c r="F10" s="505"/>
      <c r="G10" s="505"/>
    </row>
    <row r="11" spans="1:7" ht="9" customHeight="1">
      <c r="A11" s="672" t="s">
        <v>314</v>
      </c>
      <c r="B11" s="672" t="s">
        <v>1</v>
      </c>
      <c r="C11" s="500"/>
      <c r="D11" s="499"/>
      <c r="E11" s="500"/>
      <c r="F11" s="499"/>
      <c r="G11" s="499"/>
    </row>
    <row r="12" spans="1:7" ht="9" customHeight="1">
      <c r="A12" s="670" t="s">
        <v>16</v>
      </c>
      <c r="B12" s="670" t="s">
        <v>1</v>
      </c>
      <c r="C12" s="500">
        <v>-13.346449080000001</v>
      </c>
      <c r="D12" s="499">
        <v>0</v>
      </c>
      <c r="E12" s="500">
        <v>-13.346449080000001</v>
      </c>
      <c r="F12" s="499">
        <v>0</v>
      </c>
      <c r="G12" s="499">
        <v>0</v>
      </c>
    </row>
    <row r="13" spans="1:7" ht="9" customHeight="1">
      <c r="A13" s="670" t="s">
        <v>17</v>
      </c>
      <c r="B13" s="670" t="s">
        <v>1</v>
      </c>
      <c r="C13" s="500">
        <v>-692.14250161999996</v>
      </c>
      <c r="D13" s="499">
        <v>-56.944833542937396</v>
      </c>
      <c r="E13" s="500">
        <v>-925.34308867462403</v>
      </c>
      <c r="F13" s="499">
        <v>-183.27684244793701</v>
      </c>
      <c r="G13" s="499">
        <v>-292.84770212543901</v>
      </c>
    </row>
    <row r="14" spans="1:7" ht="9" customHeight="1">
      <c r="A14" s="670" t="s">
        <v>18</v>
      </c>
      <c r="B14" s="670" t="s">
        <v>1</v>
      </c>
      <c r="C14" s="500">
        <v>344.42896024151599</v>
      </c>
      <c r="D14" s="499">
        <v>179.46341346178201</v>
      </c>
      <c r="E14" s="500">
        <v>745.97195663825801</v>
      </c>
      <c r="F14" s="499">
        <v>597.85062784763204</v>
      </c>
      <c r="G14" s="499">
        <v>732.66899459465196</v>
      </c>
    </row>
    <row r="15" spans="1:7" ht="9" customHeight="1">
      <c r="A15" s="670" t="s">
        <v>20</v>
      </c>
      <c r="B15" s="670" t="s">
        <v>1</v>
      </c>
      <c r="C15" s="500">
        <v>0</v>
      </c>
      <c r="D15" s="499">
        <v>0.80771664000000098</v>
      </c>
      <c r="E15" s="500">
        <v>0</v>
      </c>
      <c r="F15" s="499">
        <v>1.6053976902</v>
      </c>
      <c r="G15" s="499">
        <v>4.9649158216</v>
      </c>
    </row>
    <row r="16" spans="1:7" ht="9" customHeight="1">
      <c r="A16" s="671" t="s">
        <v>21</v>
      </c>
      <c r="B16" s="671" t="s">
        <v>1</v>
      </c>
      <c r="C16" s="501">
        <v>-1.992</v>
      </c>
      <c r="D16" s="502">
        <v>47.185000000000002</v>
      </c>
      <c r="E16" s="501">
        <v>-12.244</v>
      </c>
      <c r="F16" s="502">
        <v>30.081</v>
      </c>
      <c r="G16" s="502">
        <v>47.189</v>
      </c>
    </row>
    <row r="17" spans="1:7" ht="9" customHeight="1">
      <c r="A17" s="673" t="s">
        <v>213</v>
      </c>
      <c r="B17" s="673" t="s">
        <v>1</v>
      </c>
      <c r="C17" s="506">
        <v>-363.051990458484</v>
      </c>
      <c r="D17" s="507">
        <v>170.511296558845</v>
      </c>
      <c r="E17" s="506">
        <v>-204.780490766367</v>
      </c>
      <c r="F17" s="507">
        <v>446.26018308989501</v>
      </c>
      <c r="G17" s="507">
        <v>491.97520829081401</v>
      </c>
    </row>
    <row r="18" spans="1:7" ht="6" customHeight="1">
      <c r="A18" s="508"/>
      <c r="B18" s="508"/>
      <c r="C18" s="509"/>
      <c r="D18" s="510"/>
      <c r="E18" s="509"/>
      <c r="F18" s="510"/>
      <c r="G18" s="510"/>
    </row>
    <row r="19" spans="1:7" ht="9" customHeight="1">
      <c r="A19" s="669" t="s">
        <v>315</v>
      </c>
      <c r="B19" s="669" t="s">
        <v>1</v>
      </c>
      <c r="C19" s="500"/>
      <c r="D19" s="499"/>
      <c r="E19" s="500"/>
      <c r="F19" s="499"/>
      <c r="G19" s="499"/>
    </row>
    <row r="20" spans="1:7" ht="9" customHeight="1">
      <c r="A20" s="670" t="s">
        <v>16</v>
      </c>
      <c r="B20" s="670" t="s">
        <v>1</v>
      </c>
      <c r="C20" s="500">
        <v>649.28569595242698</v>
      </c>
      <c r="D20" s="499">
        <v>703.04700399650301</v>
      </c>
      <c r="E20" s="500">
        <v>2185.2441203520298</v>
      </c>
      <c r="F20" s="499">
        <v>2090.3431347965002</v>
      </c>
      <c r="G20" s="499">
        <v>6613.6967034663294</v>
      </c>
    </row>
    <row r="21" spans="1:7" ht="9" customHeight="1">
      <c r="A21" s="670" t="s">
        <v>17</v>
      </c>
      <c r="B21" s="670" t="s">
        <v>1</v>
      </c>
      <c r="C21" s="500">
        <v>50.705859373450004</v>
      </c>
      <c r="D21" s="499">
        <v>49.310189176869997</v>
      </c>
      <c r="E21" s="500">
        <v>165.824052324299</v>
      </c>
      <c r="F21" s="499">
        <v>146.50477895283998</v>
      </c>
      <c r="G21" s="499">
        <v>196.33949960170798</v>
      </c>
    </row>
    <row r="22" spans="1:7" ht="9" customHeight="1">
      <c r="A22" s="670" t="s">
        <v>18</v>
      </c>
      <c r="B22" s="670" t="s">
        <v>1</v>
      </c>
      <c r="C22" s="500">
        <v>690.69233773691406</v>
      </c>
      <c r="D22" s="499">
        <v>674.29268822055803</v>
      </c>
      <c r="E22" s="500">
        <v>2080.87869733868</v>
      </c>
      <c r="F22" s="499">
        <v>2027.27782192208</v>
      </c>
      <c r="G22" s="499">
        <v>3353.3378193676604</v>
      </c>
    </row>
    <row r="23" spans="1:7" ht="9" customHeight="1">
      <c r="A23" s="670" t="s">
        <v>19</v>
      </c>
      <c r="B23" s="670" t="s">
        <v>1</v>
      </c>
      <c r="C23" s="500">
        <v>159.67988433133999</v>
      </c>
      <c r="D23" s="499">
        <v>87.234013062795597</v>
      </c>
      <c r="E23" s="500">
        <v>525.91915098888603</v>
      </c>
      <c r="F23" s="499">
        <v>173.844332939824</v>
      </c>
      <c r="G23" s="499">
        <v>367.93390889667597</v>
      </c>
    </row>
    <row r="24" spans="1:7" ht="9" customHeight="1">
      <c r="A24" s="670" t="s">
        <v>20</v>
      </c>
      <c r="B24" s="670" t="s">
        <v>1</v>
      </c>
      <c r="C24" s="500">
        <v>890.67015467250997</v>
      </c>
      <c r="D24" s="499">
        <v>779.32645983916905</v>
      </c>
      <c r="E24" s="500">
        <v>2412.9535584117002</v>
      </c>
      <c r="F24" s="499">
        <v>2311.7979770243501</v>
      </c>
      <c r="G24" s="499">
        <v>3171.0038358697798</v>
      </c>
    </row>
    <row r="25" spans="1:7" ht="9" customHeight="1">
      <c r="A25" s="671" t="s">
        <v>21</v>
      </c>
      <c r="B25" s="671" t="s">
        <v>1</v>
      </c>
      <c r="C25" s="501">
        <v>32.419298135194403</v>
      </c>
      <c r="D25" s="502">
        <v>33.8213745357005</v>
      </c>
      <c r="E25" s="501">
        <v>89.300858831682604</v>
      </c>
      <c r="F25" s="502">
        <v>103.01746191496601</v>
      </c>
      <c r="G25" s="502">
        <v>112.652724785144</v>
      </c>
    </row>
    <row r="26" spans="1:7" ht="9" customHeight="1">
      <c r="A26" s="673" t="s">
        <v>213</v>
      </c>
      <c r="B26" s="673" t="s">
        <v>1</v>
      </c>
      <c r="C26" s="506">
        <v>2473.4532302018301</v>
      </c>
      <c r="D26" s="507">
        <v>2327.03172883158</v>
      </c>
      <c r="E26" s="506">
        <v>7460.1204382472997</v>
      </c>
      <c r="F26" s="507">
        <v>6852.7855075505304</v>
      </c>
      <c r="G26" s="507">
        <v>13814.964491987299</v>
      </c>
    </row>
    <row r="27" spans="1:7" ht="6" customHeight="1">
      <c r="A27" s="508"/>
      <c r="B27" s="508"/>
      <c r="C27" s="509"/>
      <c r="D27" s="510"/>
      <c r="E27" s="509"/>
      <c r="F27" s="510"/>
      <c r="G27" s="510"/>
    </row>
    <row r="28" spans="1:7" ht="9" customHeight="1">
      <c r="A28" s="669" t="s">
        <v>316</v>
      </c>
      <c r="B28" s="669" t="s">
        <v>1</v>
      </c>
      <c r="C28" s="504"/>
      <c r="D28" s="505"/>
      <c r="E28" s="504"/>
      <c r="F28" s="505"/>
      <c r="G28" s="505"/>
    </row>
    <row r="29" spans="1:7" ht="9" customHeight="1">
      <c r="A29" s="670" t="s">
        <v>16</v>
      </c>
      <c r="B29" s="670" t="s">
        <v>1</v>
      </c>
      <c r="C29" s="500">
        <v>2833.5204766094298</v>
      </c>
      <c r="D29" s="499">
        <v>-569.53722479400096</v>
      </c>
      <c r="E29" s="500">
        <v>3758.0506568532301</v>
      </c>
      <c r="F29" s="499">
        <v>-998.76018650017704</v>
      </c>
      <c r="G29" s="499">
        <v>-5222.14289431405</v>
      </c>
    </row>
    <row r="30" spans="1:7" ht="9" customHeight="1">
      <c r="A30" s="670" t="s">
        <v>17</v>
      </c>
      <c r="B30" s="670" t="s">
        <v>1</v>
      </c>
      <c r="C30" s="500">
        <v>21.8087864448642</v>
      </c>
      <c r="D30" s="499">
        <v>676.55336930400802</v>
      </c>
      <c r="E30" s="500">
        <v>2248.4838157024201</v>
      </c>
      <c r="F30" s="499">
        <v>1771.3867423520501</v>
      </c>
      <c r="G30" s="499">
        <v>2405.7659593868802</v>
      </c>
    </row>
    <row r="31" spans="1:7" ht="9" customHeight="1">
      <c r="A31" s="670" t="s">
        <v>18</v>
      </c>
      <c r="B31" s="670" t="s">
        <v>1</v>
      </c>
      <c r="C31" s="500">
        <v>2114.2799885945001</v>
      </c>
      <c r="D31" s="499">
        <v>-721.22791187343398</v>
      </c>
      <c r="E31" s="500">
        <v>4450.4826956855004</v>
      </c>
      <c r="F31" s="499">
        <v>7479.2514154082601</v>
      </c>
      <c r="G31" s="499">
        <v>9124.9485346148504</v>
      </c>
    </row>
    <row r="32" spans="1:7" ht="9" customHeight="1">
      <c r="A32" s="670" t="s">
        <v>19</v>
      </c>
      <c r="B32" s="670" t="s">
        <v>1</v>
      </c>
      <c r="C32" s="500">
        <v>-127.621667324764</v>
      </c>
      <c r="D32" s="499">
        <v>-1.11175285701663</v>
      </c>
      <c r="E32" s="500">
        <v>344.76894585879199</v>
      </c>
      <c r="F32" s="499">
        <v>974.51062759295394</v>
      </c>
      <c r="G32" s="499">
        <v>835.19542538855592</v>
      </c>
    </row>
    <row r="33" spans="1:7" ht="9" customHeight="1">
      <c r="A33" s="670" t="s">
        <v>20</v>
      </c>
      <c r="B33" s="670" t="s">
        <v>1</v>
      </c>
      <c r="C33" s="500">
        <v>-319.66986061925599</v>
      </c>
      <c r="D33" s="499">
        <v>420.46397704674001</v>
      </c>
      <c r="E33" s="500">
        <v>1078.5329387644899</v>
      </c>
      <c r="F33" s="499">
        <v>3173.78084831152</v>
      </c>
      <c r="G33" s="499">
        <v>3206.3446192859501</v>
      </c>
    </row>
    <row r="34" spans="1:7" ht="9" customHeight="1">
      <c r="A34" s="671" t="s">
        <v>21</v>
      </c>
      <c r="B34" s="671" t="s">
        <v>1</v>
      </c>
      <c r="C34" s="501">
        <v>-1034.1711682457999</v>
      </c>
      <c r="D34" s="502">
        <v>-128.48452342327201</v>
      </c>
      <c r="E34" s="501">
        <v>-1768.7629156917301</v>
      </c>
      <c r="F34" s="502">
        <v>-551.58499939114711</v>
      </c>
      <c r="G34" s="502">
        <v>-757.83670162312001</v>
      </c>
    </row>
    <row r="35" spans="1:7" ht="9" customHeight="1">
      <c r="A35" s="673" t="s">
        <v>213</v>
      </c>
      <c r="B35" s="673" t="s">
        <v>1</v>
      </c>
      <c r="C35" s="506">
        <v>3488.1465554595102</v>
      </c>
      <c r="D35" s="507">
        <v>-323.34406659697601</v>
      </c>
      <c r="E35" s="506">
        <v>10111.556137174201</v>
      </c>
      <c r="F35" s="507">
        <v>11848.584447773101</v>
      </c>
      <c r="G35" s="507">
        <v>9592.2749427402396</v>
      </c>
    </row>
    <row r="36" spans="1:7" ht="9" customHeight="1">
      <c r="A36" s="79" t="s">
        <v>34</v>
      </c>
      <c r="B36" s="609" t="s">
        <v>317</v>
      </c>
      <c r="C36" s="609" t="s">
        <v>1</v>
      </c>
      <c r="D36" s="609" t="s">
        <v>1</v>
      </c>
      <c r="E36" s="609" t="s">
        <v>1</v>
      </c>
      <c r="F36" s="609" t="s">
        <v>1</v>
      </c>
      <c r="G36" s="609" t="s">
        <v>1</v>
      </c>
    </row>
  </sheetData>
  <mergeCells count="32">
    <mergeCell ref="A35:B35"/>
    <mergeCell ref="B36:G36"/>
    <mergeCell ref="A30:B30"/>
    <mergeCell ref="A31:B31"/>
    <mergeCell ref="A32:B32"/>
    <mergeCell ref="A33:B33"/>
    <mergeCell ref="A34:B34"/>
    <mergeCell ref="A24:B24"/>
    <mergeCell ref="A25:B25"/>
    <mergeCell ref="A26:B26"/>
    <mergeCell ref="A28:B28"/>
    <mergeCell ref="A29:B29"/>
    <mergeCell ref="A19:B19"/>
    <mergeCell ref="A20:B20"/>
    <mergeCell ref="A21:B21"/>
    <mergeCell ref="A22:B22"/>
    <mergeCell ref="A23:B23"/>
    <mergeCell ref="A13:B13"/>
    <mergeCell ref="A14:B14"/>
    <mergeCell ref="A15:B15"/>
    <mergeCell ref="A16:B16"/>
    <mergeCell ref="A17:B17"/>
    <mergeCell ref="A7:B7"/>
    <mergeCell ref="A8:B8"/>
    <mergeCell ref="A9:B9"/>
    <mergeCell ref="A11:B11"/>
    <mergeCell ref="A12:B12"/>
    <mergeCell ref="A1:B1"/>
    <mergeCell ref="A3:B3"/>
    <mergeCell ref="A4:B4"/>
    <mergeCell ref="A5:B5"/>
    <mergeCell ref="A6:B6"/>
  </mergeCells>
  <pageMargins left="0.7" right="0.7" top="0.75" bottom="0.75" header="0.3" footer="0.3"/>
  <pageSetup orientation="portrait"/>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8B900F5-0D12-4742-81AE-E401A1442726}">
  <dimension ref="A1:G23"/>
  <sheetViews>
    <sheetView showGridLines="0" workbookViewId="0">
      <selection activeCell="B20" sqref="B20:G20"/>
    </sheetView>
  </sheetViews>
  <sheetFormatPr defaultRowHeight="13.2"/>
  <cols>
    <col min="1" max="1" width="2.33203125" customWidth="1"/>
    <col min="2" max="2" width="21.44140625" customWidth="1"/>
    <col min="3" max="7" width="9.109375" customWidth="1"/>
  </cols>
  <sheetData>
    <row r="1" spans="1:7" ht="29.4">
      <c r="A1" s="668" t="s">
        <v>51</v>
      </c>
      <c r="B1" s="668" t="s">
        <v>1</v>
      </c>
      <c r="C1" s="494" t="s">
        <v>52</v>
      </c>
      <c r="D1" s="495" t="s">
        <v>53</v>
      </c>
      <c r="E1" s="494" t="s">
        <v>55</v>
      </c>
      <c r="F1" s="495" t="s">
        <v>56</v>
      </c>
      <c r="G1" s="495" t="s">
        <v>57</v>
      </c>
    </row>
    <row r="2" spans="1:7" ht="6" customHeight="1">
      <c r="A2" s="496"/>
      <c r="B2" s="496"/>
      <c r="C2" s="509"/>
      <c r="D2" s="510"/>
      <c r="E2" s="509"/>
      <c r="F2" s="510"/>
      <c r="G2" s="510"/>
    </row>
    <row r="3" spans="1:7" ht="27" customHeight="1">
      <c r="A3" s="669" t="s">
        <v>318</v>
      </c>
      <c r="B3" s="669" t="s">
        <v>1</v>
      </c>
      <c r="C3" s="500"/>
      <c r="D3" s="499"/>
      <c r="E3" s="500"/>
      <c r="F3" s="499"/>
      <c r="G3" s="499"/>
    </row>
    <row r="4" spans="1:7" ht="9" customHeight="1">
      <c r="A4" s="674" t="s">
        <v>16</v>
      </c>
      <c r="B4" s="674" t="s">
        <v>1</v>
      </c>
      <c r="C4" s="500">
        <v>3482.8061725618099</v>
      </c>
      <c r="D4" s="499">
        <v>133.50977920238</v>
      </c>
      <c r="E4" s="500">
        <v>5943.2947772049401</v>
      </c>
      <c r="F4" s="499">
        <v>1091.5829482962999</v>
      </c>
      <c r="G4" s="499">
        <v>1391.5538091521</v>
      </c>
    </row>
    <row r="5" spans="1:7" ht="9" customHeight="1">
      <c r="A5" s="674" t="s">
        <v>17</v>
      </c>
      <c r="B5" s="674" t="s">
        <v>1</v>
      </c>
      <c r="C5" s="500">
        <v>72.514645818320105</v>
      </c>
      <c r="D5" s="499">
        <v>725.86355848087805</v>
      </c>
      <c r="E5" s="500">
        <v>2414.3078680266999</v>
      </c>
      <c r="F5" s="499">
        <v>1917.8915213048901</v>
      </c>
      <c r="G5" s="499">
        <v>2602.1054589885798</v>
      </c>
    </row>
    <row r="6" spans="1:7" ht="9" customHeight="1">
      <c r="A6" s="674" t="s">
        <v>18</v>
      </c>
      <c r="B6" s="674" t="s">
        <v>1</v>
      </c>
      <c r="C6" s="500">
        <v>2782.0100977872603</v>
      </c>
      <c r="D6" s="499">
        <v>-69.416454494979206</v>
      </c>
      <c r="E6" s="500">
        <v>6462.4999763737796</v>
      </c>
      <c r="F6" s="499">
        <v>9439.4376173131895</v>
      </c>
      <c r="G6" s="499">
        <v>12385.644595608299</v>
      </c>
    </row>
    <row r="7" spans="1:7" ht="9" customHeight="1">
      <c r="A7" s="674" t="s">
        <v>19</v>
      </c>
      <c r="B7" s="674" t="s">
        <v>1</v>
      </c>
      <c r="C7" s="500">
        <v>30.866613508711602</v>
      </c>
      <c r="D7" s="499">
        <v>85.449742483368098</v>
      </c>
      <c r="E7" s="500">
        <v>867.86857942712902</v>
      </c>
      <c r="F7" s="499">
        <v>1146.97033674926</v>
      </c>
      <c r="G7" s="499">
        <v>1198.2239581986701</v>
      </c>
    </row>
    <row r="8" spans="1:7" ht="9" customHeight="1">
      <c r="A8" s="674" t="s">
        <v>20</v>
      </c>
      <c r="B8" s="674" t="s">
        <v>1</v>
      </c>
      <c r="C8" s="500">
        <v>567.09283811593104</v>
      </c>
      <c r="D8" s="499">
        <v>1194.3967189308601</v>
      </c>
      <c r="E8" s="500">
        <v>3479.9774653744598</v>
      </c>
      <c r="F8" s="499">
        <v>5470.6294642983203</v>
      </c>
      <c r="G8" s="499">
        <v>6358.76365754371</v>
      </c>
    </row>
    <row r="9" spans="1:7" ht="9" customHeight="1">
      <c r="A9" s="675" t="s">
        <v>21</v>
      </c>
      <c r="B9" s="675" t="s">
        <v>1</v>
      </c>
      <c r="C9" s="501">
        <v>-1001.7518701106301</v>
      </c>
      <c r="D9" s="502">
        <v>-94.663148887576511</v>
      </c>
      <c r="E9" s="501">
        <v>-1679.4620568600799</v>
      </c>
      <c r="F9" s="502">
        <v>-448.56753747619501</v>
      </c>
      <c r="G9" s="502">
        <v>-645.18397683800299</v>
      </c>
    </row>
    <row r="10" spans="1:7" ht="9" customHeight="1">
      <c r="A10" s="676" t="s">
        <v>213</v>
      </c>
      <c r="B10" s="676" t="s">
        <v>1</v>
      </c>
      <c r="C10" s="506">
        <v>5933.5384976813402</v>
      </c>
      <c r="D10" s="507">
        <v>1975.14019571522</v>
      </c>
      <c r="E10" s="506">
        <v>17488.486609546901</v>
      </c>
      <c r="F10" s="507">
        <v>18617.944350486199</v>
      </c>
      <c r="G10" s="507">
        <v>23291.107502651401</v>
      </c>
    </row>
    <row r="11" spans="1:7" ht="6" customHeight="1">
      <c r="A11" s="496"/>
      <c r="B11" s="496"/>
      <c r="C11" s="509"/>
      <c r="D11" s="510"/>
      <c r="E11" s="509"/>
      <c r="F11" s="510"/>
      <c r="G11" s="510"/>
    </row>
    <row r="12" spans="1:7" ht="9" customHeight="1">
      <c r="A12" s="677" t="s">
        <v>319</v>
      </c>
      <c r="B12" s="677" t="s">
        <v>1</v>
      </c>
      <c r="C12" s="504"/>
      <c r="D12" s="505"/>
      <c r="E12" s="504"/>
      <c r="F12" s="505"/>
      <c r="G12" s="505"/>
    </row>
    <row r="13" spans="1:7" ht="9" customHeight="1">
      <c r="A13" s="674" t="s">
        <v>16</v>
      </c>
      <c r="B13" s="674" t="s">
        <v>1</v>
      </c>
      <c r="C13" s="500">
        <v>725.57691777609</v>
      </c>
      <c r="D13" s="499">
        <v>1722.13273697514</v>
      </c>
      <c r="E13" s="500">
        <v>3192.2506164914498</v>
      </c>
      <c r="F13" s="499">
        <v>5690.1078162248004</v>
      </c>
      <c r="G13" s="499">
        <v>8344.7393870332289</v>
      </c>
    </row>
    <row r="14" spans="1:7" ht="9" customHeight="1">
      <c r="A14" s="674" t="s">
        <v>320</v>
      </c>
      <c r="B14" s="674" t="s">
        <v>1</v>
      </c>
      <c r="C14" s="500">
        <v>705.326319582</v>
      </c>
      <c r="D14" s="499">
        <v>587.91872775943</v>
      </c>
      <c r="E14" s="500">
        <v>4914.2706133437205</v>
      </c>
      <c r="F14" s="499">
        <v>2667.3577953406198</v>
      </c>
      <c r="G14" s="499">
        <v>3350.7699303491704</v>
      </c>
    </row>
    <row r="15" spans="1:7" ht="9" customHeight="1">
      <c r="A15" s="674" t="s">
        <v>18</v>
      </c>
      <c r="B15" s="674" t="s">
        <v>1</v>
      </c>
      <c r="C15" s="500">
        <v>1034.92928411617</v>
      </c>
      <c r="D15" s="499">
        <v>1176.7899627676002</v>
      </c>
      <c r="E15" s="500">
        <v>2970.1069815125898</v>
      </c>
      <c r="F15" s="499">
        <v>3066.00583547211</v>
      </c>
      <c r="G15" s="499">
        <v>4412.7388177859002</v>
      </c>
    </row>
    <row r="16" spans="1:7" ht="9" customHeight="1">
      <c r="A16" s="674" t="s">
        <v>321</v>
      </c>
      <c r="B16" s="674" t="s">
        <v>1</v>
      </c>
      <c r="C16" s="500">
        <v>204.01117654056</v>
      </c>
      <c r="D16" s="499">
        <v>3321.08943678489</v>
      </c>
      <c r="E16" s="500">
        <v>654.18572397254002</v>
      </c>
      <c r="F16" s="499">
        <v>3964.7973138707202</v>
      </c>
      <c r="G16" s="499">
        <v>4451.0120413927398</v>
      </c>
    </row>
    <row r="17" spans="1:7" ht="9" customHeight="1">
      <c r="A17" s="674" t="s">
        <v>322</v>
      </c>
      <c r="B17" s="674" t="s">
        <v>1</v>
      </c>
      <c r="C17" s="500">
        <v>775.15816245728001</v>
      </c>
      <c r="D17" s="499">
        <v>753.88298125460994</v>
      </c>
      <c r="E17" s="500">
        <v>2127.7156142773497</v>
      </c>
      <c r="F17" s="499">
        <v>2537.7069904968503</v>
      </c>
      <c r="G17" s="499">
        <v>5010.5649733381597</v>
      </c>
    </row>
    <row r="18" spans="1:7" ht="9" customHeight="1">
      <c r="A18" s="675" t="s">
        <v>21</v>
      </c>
      <c r="B18" s="675" t="s">
        <v>1</v>
      </c>
      <c r="C18" s="501">
        <v>17.468758131358001</v>
      </c>
      <c r="D18" s="502">
        <v>31.7523615786601</v>
      </c>
      <c r="E18" s="501">
        <v>58.378752471810898</v>
      </c>
      <c r="F18" s="502">
        <v>93.158850238227998</v>
      </c>
      <c r="G18" s="502">
        <v>77.526529895446103</v>
      </c>
    </row>
    <row r="19" spans="1:7" ht="9" customHeight="1">
      <c r="A19" s="676" t="s">
        <v>213</v>
      </c>
      <c r="B19" s="676" t="s">
        <v>1</v>
      </c>
      <c r="C19" s="506">
        <v>3462.4706186035</v>
      </c>
      <c r="D19" s="507">
        <v>7593.5662071203997</v>
      </c>
      <c r="E19" s="506">
        <v>13916.9083020695</v>
      </c>
      <c r="F19" s="507">
        <v>18019.1346016434</v>
      </c>
      <c r="G19" s="507">
        <v>25647.351679794599</v>
      </c>
    </row>
    <row r="20" spans="1:7" ht="15" customHeight="1">
      <c r="A20" s="78" t="s">
        <v>34</v>
      </c>
      <c r="B20" s="679" t="s">
        <v>323</v>
      </c>
      <c r="C20" s="679" t="s">
        <v>1</v>
      </c>
      <c r="D20" s="679" t="s">
        <v>1</v>
      </c>
      <c r="E20" s="679" t="s">
        <v>1</v>
      </c>
      <c r="F20" s="679" t="s">
        <v>1</v>
      </c>
      <c r="G20" s="679" t="s">
        <v>1</v>
      </c>
    </row>
    <row r="21" spans="1:7" ht="15" customHeight="1">
      <c r="A21" s="511" t="s">
        <v>36</v>
      </c>
      <c r="B21" s="680" t="s">
        <v>324</v>
      </c>
      <c r="C21" s="680" t="s">
        <v>1</v>
      </c>
      <c r="D21" s="680" t="s">
        <v>1</v>
      </c>
      <c r="E21" s="680" t="s">
        <v>1</v>
      </c>
      <c r="F21" s="680" t="s">
        <v>1</v>
      </c>
      <c r="G21" s="680" t="s">
        <v>1</v>
      </c>
    </row>
    <row r="22" spans="1:7" ht="7.5" customHeight="1">
      <c r="A22" s="511" t="s">
        <v>122</v>
      </c>
      <c r="B22" s="678" t="s">
        <v>325</v>
      </c>
      <c r="C22" s="678" t="s">
        <v>1</v>
      </c>
      <c r="D22" s="678" t="s">
        <v>1</v>
      </c>
      <c r="E22" s="678" t="s">
        <v>1</v>
      </c>
      <c r="F22" s="678" t="s">
        <v>1</v>
      </c>
      <c r="G22" s="678" t="s">
        <v>1</v>
      </c>
    </row>
    <row r="23" spans="1:7" ht="9" customHeight="1">
      <c r="A23" s="511" t="s">
        <v>124</v>
      </c>
      <c r="B23" s="678" t="s">
        <v>326</v>
      </c>
      <c r="C23" s="678" t="s">
        <v>1</v>
      </c>
      <c r="D23" s="678" t="s">
        <v>1</v>
      </c>
      <c r="E23" s="678" t="s">
        <v>1</v>
      </c>
      <c r="F23" s="678" t="s">
        <v>1</v>
      </c>
      <c r="G23" s="678" t="s">
        <v>1</v>
      </c>
    </row>
  </sheetData>
  <mergeCells count="21">
    <mergeCell ref="B23:G23"/>
    <mergeCell ref="A18:B18"/>
    <mergeCell ref="A19:B19"/>
    <mergeCell ref="B20:G20"/>
    <mergeCell ref="B21:G21"/>
    <mergeCell ref="B22:G22"/>
    <mergeCell ref="A13:B13"/>
    <mergeCell ref="A14:B14"/>
    <mergeCell ref="A15:B15"/>
    <mergeCell ref="A16:B16"/>
    <mergeCell ref="A17:B17"/>
    <mergeCell ref="A7:B7"/>
    <mergeCell ref="A8:B8"/>
    <mergeCell ref="A9:B9"/>
    <mergeCell ref="A10:B10"/>
    <mergeCell ref="A12:B12"/>
    <mergeCell ref="A1:B1"/>
    <mergeCell ref="A3:B3"/>
    <mergeCell ref="A4:B4"/>
    <mergeCell ref="A5:B5"/>
    <mergeCell ref="A6:B6"/>
  </mergeCells>
  <pageMargins left="0.7" right="0.7" top="0.75" bottom="0.75" header="0.3" footer="0.3"/>
  <pageSetup orientation="portrait"/>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B8D5C20-58B6-47D0-8BF3-1917D0CEC529}">
  <dimension ref="A1:F23"/>
  <sheetViews>
    <sheetView showGridLines="0" topLeftCell="B1" workbookViewId="0">
      <selection activeCell="K35" sqref="K35"/>
    </sheetView>
  </sheetViews>
  <sheetFormatPr defaultRowHeight="13.2"/>
  <cols>
    <col min="1" max="1" width="2.33203125" customWidth="1"/>
    <col min="2" max="2" width="27.109375" customWidth="1"/>
    <col min="3" max="6" width="10" customWidth="1"/>
  </cols>
  <sheetData>
    <row r="1" spans="1:6" ht="15" customHeight="1">
      <c r="A1" s="512"/>
      <c r="B1" s="512"/>
      <c r="C1" s="513"/>
      <c r="D1" s="513"/>
      <c r="E1" s="513"/>
      <c r="F1" s="513"/>
    </row>
    <row r="2" spans="1:6" ht="30" customHeight="1">
      <c r="A2" s="681" t="s">
        <v>51</v>
      </c>
      <c r="B2" s="681" t="s">
        <v>1</v>
      </c>
      <c r="C2" s="514" t="s">
        <v>327</v>
      </c>
      <c r="D2" s="515" t="s">
        <v>328</v>
      </c>
      <c r="E2" s="515" t="s">
        <v>329</v>
      </c>
      <c r="F2" s="515" t="s">
        <v>330</v>
      </c>
    </row>
    <row r="3" spans="1:6" ht="6" customHeight="1">
      <c r="A3" s="516"/>
      <c r="B3" s="516"/>
      <c r="C3" s="517"/>
      <c r="D3" s="518"/>
      <c r="E3" s="518"/>
      <c r="F3" s="518"/>
    </row>
    <row r="4" spans="1:6" ht="9" customHeight="1">
      <c r="A4" s="682" t="s">
        <v>331</v>
      </c>
      <c r="B4" s="682" t="s">
        <v>1</v>
      </c>
      <c r="C4" s="519"/>
      <c r="D4" s="499"/>
      <c r="E4" s="499"/>
      <c r="F4" s="519"/>
    </row>
    <row r="5" spans="1:6" ht="9" customHeight="1">
      <c r="A5" s="674" t="s">
        <v>16</v>
      </c>
      <c r="B5" s="674" t="s">
        <v>1</v>
      </c>
      <c r="C5" s="520">
        <v>2833.5204766094298</v>
      </c>
      <c r="D5" s="520">
        <v>649.28569595242698</v>
      </c>
      <c r="E5" s="520">
        <v>0</v>
      </c>
      <c r="F5" s="520">
        <v>3482.8061725618099</v>
      </c>
    </row>
    <row r="6" spans="1:6" ht="9" customHeight="1">
      <c r="A6" s="674" t="s">
        <v>17</v>
      </c>
      <c r="B6" s="674" t="s">
        <v>1</v>
      </c>
      <c r="C6" s="520">
        <v>21.8087864448703</v>
      </c>
      <c r="D6" s="520">
        <v>50.705859373450004</v>
      </c>
      <c r="E6" s="520">
        <v>0</v>
      </c>
      <c r="F6" s="520">
        <v>72.514645818320105</v>
      </c>
    </row>
    <row r="7" spans="1:6" ht="9" customHeight="1">
      <c r="A7" s="674" t="s">
        <v>18</v>
      </c>
      <c r="B7" s="674" t="s">
        <v>1</v>
      </c>
      <c r="C7" s="520">
        <v>2114.2799885945001</v>
      </c>
      <c r="D7" s="520">
        <v>690.69233773691406</v>
      </c>
      <c r="E7" s="520">
        <v>-22.962228544153845</v>
      </c>
      <c r="F7" s="520">
        <v>2782.0100977872603</v>
      </c>
    </row>
    <row r="8" spans="1:6" ht="9" customHeight="1">
      <c r="A8" s="674" t="s">
        <v>19</v>
      </c>
      <c r="B8" s="674" t="s">
        <v>1</v>
      </c>
      <c r="C8" s="520">
        <v>-127.621667324881</v>
      </c>
      <c r="D8" s="520">
        <v>159.67988433133999</v>
      </c>
      <c r="E8" s="520">
        <v>-1.1916034977473942</v>
      </c>
      <c r="F8" s="520">
        <v>30.866613508711602</v>
      </c>
    </row>
    <row r="9" spans="1:6" ht="9" customHeight="1">
      <c r="A9" s="674" t="s">
        <v>20</v>
      </c>
      <c r="B9" s="674" t="s">
        <v>1</v>
      </c>
      <c r="C9" s="520">
        <v>-319.66986061959301</v>
      </c>
      <c r="D9" s="520">
        <v>890.67015467250997</v>
      </c>
      <c r="E9" s="520">
        <v>-3.9074559369859116</v>
      </c>
      <c r="F9" s="520">
        <v>567.09283811593104</v>
      </c>
    </row>
    <row r="10" spans="1:6" ht="9" customHeight="1">
      <c r="A10" s="675" t="s">
        <v>21</v>
      </c>
      <c r="B10" s="675" t="s">
        <v>1</v>
      </c>
      <c r="C10" s="521">
        <v>-1034.1711682458299</v>
      </c>
      <c r="D10" s="521">
        <v>32.419298135194403</v>
      </c>
      <c r="E10" s="521">
        <v>0</v>
      </c>
      <c r="F10" s="521">
        <v>-1001.7518701106301</v>
      </c>
    </row>
    <row r="11" spans="1:6" ht="9" customHeight="1">
      <c r="A11" s="676" t="s">
        <v>213</v>
      </c>
      <c r="B11" s="676" t="s">
        <v>1</v>
      </c>
      <c r="C11" s="522">
        <v>3488.1465554584001</v>
      </c>
      <c r="D11" s="522">
        <v>2473.4532302018301</v>
      </c>
      <c r="E11" s="522">
        <v>-28.06128797889005</v>
      </c>
      <c r="F11" s="522">
        <v>5933.5384976813402</v>
      </c>
    </row>
    <row r="12" spans="1:6" ht="6" customHeight="1">
      <c r="A12" s="523"/>
      <c r="B12" s="523"/>
      <c r="C12" s="524"/>
      <c r="D12" s="523"/>
      <c r="E12" s="523"/>
      <c r="F12" s="523"/>
    </row>
    <row r="13" spans="1:6" ht="30" customHeight="1">
      <c r="A13" s="683" t="s">
        <v>51</v>
      </c>
      <c r="B13" s="683" t="s">
        <v>1</v>
      </c>
      <c r="C13" s="525" t="s">
        <v>327</v>
      </c>
      <c r="D13" s="526" t="s">
        <v>328</v>
      </c>
      <c r="E13" s="526" t="s">
        <v>329</v>
      </c>
      <c r="F13" s="526" t="s">
        <v>330</v>
      </c>
    </row>
    <row r="14" spans="1:6" ht="6" customHeight="1">
      <c r="A14" s="527"/>
      <c r="B14" s="527"/>
      <c r="C14" s="528"/>
      <c r="D14" s="529"/>
      <c r="E14" s="529"/>
      <c r="F14" s="528"/>
    </row>
    <row r="15" spans="1:6" ht="9" customHeight="1">
      <c r="A15" s="682" t="s">
        <v>332</v>
      </c>
      <c r="B15" s="682" t="s">
        <v>1</v>
      </c>
      <c r="C15" s="519"/>
      <c r="D15" s="499"/>
      <c r="E15" s="499"/>
      <c r="F15" s="519"/>
    </row>
    <row r="16" spans="1:6" ht="9" customHeight="1">
      <c r="A16" s="674" t="s">
        <v>16</v>
      </c>
      <c r="B16" s="674" t="s">
        <v>1</v>
      </c>
      <c r="C16" s="499">
        <v>3758.05065685306</v>
      </c>
      <c r="D16" s="499">
        <v>2185.2441203520298</v>
      </c>
      <c r="E16" s="499">
        <v>0</v>
      </c>
      <c r="F16" s="499">
        <v>5943.2947772049401</v>
      </c>
    </row>
    <row r="17" spans="1:6" ht="9" customHeight="1">
      <c r="A17" s="674" t="s">
        <v>17</v>
      </c>
      <c r="B17" s="674" t="s">
        <v>1</v>
      </c>
      <c r="C17" s="499">
        <v>2248.4838157024001</v>
      </c>
      <c r="D17" s="499">
        <v>165.824052324299</v>
      </c>
      <c r="E17" s="499">
        <v>0</v>
      </c>
      <c r="F17" s="499">
        <v>2414.3078680266999</v>
      </c>
    </row>
    <row r="18" spans="1:6" ht="9" customHeight="1">
      <c r="A18" s="674" t="s">
        <v>18</v>
      </c>
      <c r="B18" s="674" t="s">
        <v>1</v>
      </c>
      <c r="C18" s="499">
        <v>4450.4826956853103</v>
      </c>
      <c r="D18" s="499">
        <v>2080.87869733868</v>
      </c>
      <c r="E18" s="499">
        <v>-68.861416650210685</v>
      </c>
      <c r="F18" s="499">
        <v>6462.4999763737796</v>
      </c>
    </row>
    <row r="19" spans="1:6" ht="9" customHeight="1">
      <c r="A19" s="674" t="s">
        <v>19</v>
      </c>
      <c r="B19" s="674" t="s">
        <v>1</v>
      </c>
      <c r="C19" s="499">
        <v>344.76894585877903</v>
      </c>
      <c r="D19" s="499">
        <v>525.91915098888603</v>
      </c>
      <c r="E19" s="499">
        <v>-2.8195174205360445</v>
      </c>
      <c r="F19" s="499">
        <v>867.86857942712902</v>
      </c>
    </row>
    <row r="20" spans="1:6" ht="9" customHeight="1">
      <c r="A20" s="674" t="s">
        <v>20</v>
      </c>
      <c r="B20" s="674" t="s">
        <v>1</v>
      </c>
      <c r="C20" s="499">
        <v>1078.53293876411</v>
      </c>
      <c r="D20" s="499">
        <v>2412.9535584117002</v>
      </c>
      <c r="E20" s="499">
        <v>-11.509031801350375</v>
      </c>
      <c r="F20" s="499">
        <v>3479.9774653744598</v>
      </c>
    </row>
    <row r="21" spans="1:6" ht="9" customHeight="1">
      <c r="A21" s="675" t="s">
        <v>21</v>
      </c>
      <c r="B21" s="675" t="s">
        <v>1</v>
      </c>
      <c r="C21" s="502">
        <v>-1768.7629156917599</v>
      </c>
      <c r="D21" s="502">
        <v>89.300858831682604</v>
      </c>
      <c r="E21" s="502">
        <v>0</v>
      </c>
      <c r="F21" s="502">
        <v>-1679.4620568600799</v>
      </c>
    </row>
    <row r="22" spans="1:6" ht="9" customHeight="1">
      <c r="A22" s="676" t="s">
        <v>213</v>
      </c>
      <c r="B22" s="676" t="s">
        <v>1</v>
      </c>
      <c r="C22" s="507">
        <v>10111.556137171701</v>
      </c>
      <c r="D22" s="507">
        <v>7460.1204382472997</v>
      </c>
      <c r="E22" s="507">
        <v>-83.189965872100402</v>
      </c>
      <c r="F22" s="507">
        <v>17488.486609546901</v>
      </c>
    </row>
    <row r="23" spans="1:6" ht="9.6" customHeight="1">
      <c r="A23" s="516"/>
      <c r="B23" s="516"/>
      <c r="C23" s="516"/>
      <c r="D23" s="516"/>
      <c r="E23" s="516"/>
      <c r="F23" s="516"/>
    </row>
  </sheetData>
  <mergeCells count="18">
    <mergeCell ref="A20:B20"/>
    <mergeCell ref="A21:B21"/>
    <mergeCell ref="A22:B22"/>
    <mergeCell ref="A15:B15"/>
    <mergeCell ref="A16:B16"/>
    <mergeCell ref="A17:B17"/>
    <mergeCell ref="A18:B18"/>
    <mergeCell ref="A19:B19"/>
    <mergeCell ref="A8:B8"/>
    <mergeCell ref="A9:B9"/>
    <mergeCell ref="A10:B10"/>
    <mergeCell ref="A11:B11"/>
    <mergeCell ref="A13:B13"/>
    <mergeCell ref="A2:B2"/>
    <mergeCell ref="A4:B4"/>
    <mergeCell ref="A5:B5"/>
    <mergeCell ref="A6:B6"/>
    <mergeCell ref="A7:B7"/>
  </mergeCells>
  <pageMargins left="0.7" right="0.7" top="0.75" bottom="0.75" header="0.3" footer="0.3"/>
  <pageSetup orientation="portrait"/>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8A56C3-F15B-4052-ADD2-6182950BE9C6}">
  <dimension ref="A1:H61"/>
  <sheetViews>
    <sheetView showGridLines="0" workbookViewId="0"/>
  </sheetViews>
  <sheetFormatPr defaultRowHeight="13.2"/>
  <cols>
    <col min="1" max="1" width="2.6640625" customWidth="1"/>
    <col min="2" max="2" width="38.6640625" customWidth="1"/>
    <col min="3" max="8" width="7.109375" customWidth="1"/>
  </cols>
  <sheetData>
    <row r="1" spans="1:8" ht="9" customHeight="1">
      <c r="A1" s="191"/>
      <c r="B1" s="191"/>
      <c r="C1" s="191"/>
      <c r="D1" s="191"/>
      <c r="E1" s="191"/>
      <c r="F1" s="191"/>
      <c r="G1" s="191"/>
      <c r="H1" s="191"/>
    </row>
    <row r="2" spans="1:8" ht="15.6" customHeight="1">
      <c r="A2" s="82"/>
      <c r="B2" s="82"/>
      <c r="C2" s="82"/>
      <c r="D2" s="82"/>
      <c r="E2" s="82"/>
      <c r="F2" s="82"/>
      <c r="G2" s="82"/>
      <c r="H2" s="82"/>
    </row>
    <row r="3" spans="1:8" ht="27" customHeight="1">
      <c r="A3" s="684" t="s">
        <v>51</v>
      </c>
      <c r="B3" s="685" t="s">
        <v>1</v>
      </c>
      <c r="C3" s="5" t="s">
        <v>52</v>
      </c>
      <c r="D3" s="6" t="s">
        <v>53</v>
      </c>
      <c r="E3" s="6" t="s">
        <v>54</v>
      </c>
      <c r="F3" s="5" t="s">
        <v>55</v>
      </c>
      <c r="G3" s="6" t="s">
        <v>56</v>
      </c>
      <c r="H3" s="6" t="s">
        <v>57</v>
      </c>
    </row>
    <row r="4" spans="1:8" ht="9" customHeight="1">
      <c r="A4" s="85"/>
      <c r="B4" s="85"/>
      <c r="C4" s="530"/>
      <c r="D4" s="85"/>
      <c r="E4" s="85"/>
      <c r="F4" s="530"/>
      <c r="G4" s="85"/>
      <c r="H4" s="85"/>
    </row>
    <row r="5" spans="1:8" ht="9" customHeight="1">
      <c r="A5" s="686" t="s">
        <v>58</v>
      </c>
      <c r="B5" s="686" t="s">
        <v>1</v>
      </c>
      <c r="C5" s="37">
        <v>-6.6353718824175001</v>
      </c>
      <c r="D5" s="35">
        <v>0</v>
      </c>
      <c r="E5" s="35">
        <v>7.6921736261927398</v>
      </c>
      <c r="F5" s="531">
        <v>3.8017287604418999</v>
      </c>
      <c r="G5" s="35">
        <v>0</v>
      </c>
      <c r="H5" s="35">
        <v>0</v>
      </c>
    </row>
    <row r="6" spans="1:8" ht="9" customHeight="1">
      <c r="A6" s="687" t="s">
        <v>333</v>
      </c>
      <c r="B6" s="687" t="s">
        <v>1</v>
      </c>
      <c r="C6" s="37">
        <v>-66.093999999999994</v>
      </c>
      <c r="D6" s="35">
        <v>-40.738579000000001</v>
      </c>
      <c r="E6" s="35">
        <v>-10.163</v>
      </c>
      <c r="F6" s="531">
        <v>-117.024</v>
      </c>
      <c r="G6" s="35">
        <v>230.15042099999999</v>
      </c>
      <c r="H6" s="35">
        <v>411.65265700000003</v>
      </c>
    </row>
    <row r="7" spans="1:8" ht="9" customHeight="1">
      <c r="A7" s="625" t="s">
        <v>334</v>
      </c>
      <c r="B7" s="625" t="s">
        <v>1</v>
      </c>
      <c r="C7" s="17">
        <v>0</v>
      </c>
      <c r="D7" s="14">
        <v>0</v>
      </c>
      <c r="E7" s="14">
        <v>0</v>
      </c>
      <c r="F7" s="532">
        <v>0</v>
      </c>
      <c r="G7" s="14">
        <v>24.895696000000001</v>
      </c>
      <c r="H7" s="14">
        <v>24.895696000000001</v>
      </c>
    </row>
    <row r="8" spans="1:8" ht="9" customHeight="1">
      <c r="A8" s="688" t="s">
        <v>335</v>
      </c>
      <c r="B8" s="688" t="s">
        <v>1</v>
      </c>
      <c r="C8" s="533">
        <v>-72.729371882417496</v>
      </c>
      <c r="D8" s="534">
        <v>-40.738579000000001</v>
      </c>
      <c r="E8" s="534">
        <v>-2.47082637380726</v>
      </c>
      <c r="F8" s="533">
        <v>-113.222271239558</v>
      </c>
      <c r="G8" s="534">
        <v>255.04611700000001</v>
      </c>
      <c r="H8" s="534">
        <v>436.54835300000002</v>
      </c>
    </row>
    <row r="9" spans="1:8" ht="9" customHeight="1">
      <c r="A9" s="689" t="s">
        <v>336</v>
      </c>
      <c r="B9" s="689" t="s">
        <v>1</v>
      </c>
      <c r="C9" s="23">
        <v>13.41</v>
      </c>
      <c r="D9" s="20">
        <v>40.554000000000002</v>
      </c>
      <c r="E9" s="20">
        <v>-146.77099999999999</v>
      </c>
      <c r="F9" s="200">
        <v>-72.622</v>
      </c>
      <c r="G9" s="20">
        <v>437.90499999999997</v>
      </c>
      <c r="H9" s="20">
        <v>400.745</v>
      </c>
    </row>
    <row r="10" spans="1:8" ht="9" customHeight="1">
      <c r="A10" s="621" t="s">
        <v>337</v>
      </c>
      <c r="B10" s="621" t="s">
        <v>1</v>
      </c>
      <c r="C10" s="37">
        <v>0</v>
      </c>
      <c r="D10" s="35">
        <v>0</v>
      </c>
      <c r="E10" s="35">
        <v>-320.56099999999998</v>
      </c>
      <c r="F10" s="531">
        <v>-320.56099999999998</v>
      </c>
      <c r="G10" s="35">
        <v>0</v>
      </c>
      <c r="H10" s="35">
        <v>0</v>
      </c>
    </row>
    <row r="11" spans="1:8" ht="9" customHeight="1">
      <c r="A11" s="621" t="s">
        <v>338</v>
      </c>
      <c r="B11" s="621" t="s">
        <v>1</v>
      </c>
      <c r="C11" s="37">
        <v>580.947</v>
      </c>
      <c r="D11" s="35">
        <v>0</v>
      </c>
      <c r="E11" s="35">
        <v>0</v>
      </c>
      <c r="F11" s="531">
        <v>580.947</v>
      </c>
      <c r="G11" s="35">
        <v>0</v>
      </c>
      <c r="H11" s="35">
        <v>0</v>
      </c>
    </row>
    <row r="12" spans="1:8" ht="9" customHeight="1">
      <c r="A12" s="621" t="s">
        <v>339</v>
      </c>
      <c r="B12" s="621" t="s">
        <v>1</v>
      </c>
      <c r="C12" s="37">
        <v>-34.957000000000001</v>
      </c>
      <c r="D12" s="35">
        <v>0</v>
      </c>
      <c r="E12" s="35">
        <v>0</v>
      </c>
      <c r="F12" s="531">
        <v>-34.957000000000001</v>
      </c>
      <c r="G12" s="35">
        <v>0</v>
      </c>
      <c r="H12" s="35">
        <v>0</v>
      </c>
    </row>
    <row r="13" spans="1:8" ht="9" customHeight="1">
      <c r="A13" s="621" t="s">
        <v>340</v>
      </c>
      <c r="B13" s="621" t="s">
        <v>1</v>
      </c>
      <c r="C13" s="37">
        <v>-5.7140000000000004</v>
      </c>
      <c r="D13" s="35">
        <v>-4.625</v>
      </c>
      <c r="E13" s="35">
        <v>-4.0339999999999998</v>
      </c>
      <c r="F13" s="531">
        <v>-14.471</v>
      </c>
      <c r="G13" s="35">
        <v>-14.452</v>
      </c>
      <c r="H13" s="35">
        <v>-20.388000000000002</v>
      </c>
    </row>
    <row r="14" spans="1:8" ht="9" customHeight="1">
      <c r="A14" s="690" t="s">
        <v>341</v>
      </c>
      <c r="B14" s="690" t="s">
        <v>1</v>
      </c>
      <c r="C14" s="17">
        <v>0</v>
      </c>
      <c r="D14" s="14">
        <v>0</v>
      </c>
      <c r="E14" s="14">
        <v>-163.54300000000001</v>
      </c>
      <c r="F14" s="532">
        <v>-163.54300000000001</v>
      </c>
      <c r="G14" s="14">
        <v>0</v>
      </c>
      <c r="H14" s="14">
        <v>163.54300000000001</v>
      </c>
    </row>
    <row r="15" spans="1:8" ht="9" customHeight="1">
      <c r="A15" s="688" t="s">
        <v>342</v>
      </c>
      <c r="B15" s="688" t="s">
        <v>1</v>
      </c>
      <c r="C15" s="533">
        <v>553.68600000000004</v>
      </c>
      <c r="D15" s="534">
        <v>35.929000000000002</v>
      </c>
      <c r="E15" s="534">
        <v>-634.90899999999999</v>
      </c>
      <c r="F15" s="533">
        <v>-25.207000000000001</v>
      </c>
      <c r="G15" s="534">
        <v>423.45299999999997</v>
      </c>
      <c r="H15" s="534">
        <v>543.9</v>
      </c>
    </row>
    <row r="16" spans="1:8" ht="9" customHeight="1">
      <c r="A16" s="689" t="s">
        <v>58</v>
      </c>
      <c r="B16" s="689" t="s">
        <v>1</v>
      </c>
      <c r="C16" s="23">
        <v>454.64385325300003</v>
      </c>
      <c r="D16" s="20">
        <v>1414.392421</v>
      </c>
      <c r="E16" s="20">
        <v>861.717212265998</v>
      </c>
      <c r="F16" s="200">
        <v>1355.7818182737599</v>
      </c>
      <c r="G16" s="20">
        <v>-712.53557899999998</v>
      </c>
      <c r="H16" s="20">
        <v>-1666.8459850000002</v>
      </c>
    </row>
    <row r="17" spans="1:8" ht="9" customHeight="1">
      <c r="A17" s="686" t="s">
        <v>343</v>
      </c>
      <c r="B17" s="686" t="s">
        <v>1</v>
      </c>
      <c r="C17" s="37">
        <v>17.459091820000001</v>
      </c>
      <c r="D17" s="35">
        <v>112.87703500000001</v>
      </c>
      <c r="E17" s="35">
        <v>93.749475290000007</v>
      </c>
      <c r="F17" s="531">
        <v>80.289827530000096</v>
      </c>
      <c r="G17" s="35">
        <v>69.186449859999996</v>
      </c>
      <c r="H17" s="35">
        <v>102.667327903</v>
      </c>
    </row>
    <row r="18" spans="1:8" ht="9" customHeight="1">
      <c r="A18" s="621" t="s">
        <v>344</v>
      </c>
      <c r="B18" s="621" t="s">
        <v>1</v>
      </c>
      <c r="C18" s="37">
        <v>54.909579000000001</v>
      </c>
      <c r="D18" s="35">
        <v>0</v>
      </c>
      <c r="E18" s="35">
        <v>0</v>
      </c>
      <c r="F18" s="531">
        <v>54.909579000000001</v>
      </c>
      <c r="G18" s="35">
        <v>0</v>
      </c>
      <c r="H18" s="35">
        <v>0</v>
      </c>
    </row>
    <row r="19" spans="1:8" ht="9" customHeight="1">
      <c r="A19" s="621" t="s">
        <v>340</v>
      </c>
      <c r="B19" s="621" t="s">
        <v>1</v>
      </c>
      <c r="C19" s="37">
        <v>-74.862909000000002</v>
      </c>
      <c r="D19" s="35">
        <v>-79.316013999999996</v>
      </c>
      <c r="E19" s="35">
        <v>-81.466782000000009</v>
      </c>
      <c r="F19" s="531">
        <v>-234.21931700000002</v>
      </c>
      <c r="G19" s="35">
        <v>-230.85336999999998</v>
      </c>
      <c r="H19" s="35">
        <v>-319.95275900000001</v>
      </c>
    </row>
    <row r="20" spans="1:8" ht="9" customHeight="1">
      <c r="A20" s="688" t="s">
        <v>345</v>
      </c>
      <c r="B20" s="688" t="s">
        <v>1</v>
      </c>
      <c r="C20" s="533">
        <v>452.14961507300001</v>
      </c>
      <c r="D20" s="534">
        <v>1447.953442</v>
      </c>
      <c r="E20" s="534">
        <v>873.999905555998</v>
      </c>
      <c r="F20" s="533">
        <v>1256.7619078037599</v>
      </c>
      <c r="G20" s="534">
        <v>-874.20249913999999</v>
      </c>
      <c r="H20" s="534">
        <v>-1883.7212980778302</v>
      </c>
    </row>
    <row r="21" spans="1:8" ht="9" customHeight="1">
      <c r="A21" s="689" t="s">
        <v>58</v>
      </c>
      <c r="B21" s="689" t="s">
        <v>1</v>
      </c>
      <c r="C21" s="536">
        <v>246.43142931</v>
      </c>
      <c r="D21" s="20">
        <v>448.05398575999999</v>
      </c>
      <c r="E21" s="20">
        <v>-123.70153896000001</v>
      </c>
      <c r="F21" s="537">
        <v>124.97134866381001</v>
      </c>
      <c r="G21" s="20">
        <v>335.40952071000004</v>
      </c>
      <c r="H21" s="20">
        <v>214.66386931</v>
      </c>
    </row>
    <row r="22" spans="1:8" ht="9" customHeight="1">
      <c r="A22" s="621" t="s">
        <v>346</v>
      </c>
      <c r="B22" s="621" t="s">
        <v>1</v>
      </c>
      <c r="C22" s="538">
        <v>0</v>
      </c>
      <c r="D22" s="35">
        <v>34.68673381</v>
      </c>
      <c r="E22" s="35">
        <v>0</v>
      </c>
      <c r="F22" s="539">
        <v>0</v>
      </c>
      <c r="G22" s="35">
        <v>88.933733810000007</v>
      </c>
      <c r="H22" s="35">
        <v>119.96673381000001</v>
      </c>
    </row>
    <row r="23" spans="1:8" ht="9" customHeight="1">
      <c r="A23" s="690" t="s">
        <v>347</v>
      </c>
      <c r="B23" s="690" t="s">
        <v>1</v>
      </c>
      <c r="C23" s="405">
        <v>0</v>
      </c>
      <c r="D23" s="14">
        <v>0</v>
      </c>
      <c r="E23" s="14">
        <v>-137.42860986999997</v>
      </c>
      <c r="F23" s="540">
        <v>-137.42860986999997</v>
      </c>
      <c r="G23" s="14">
        <v>0</v>
      </c>
      <c r="H23" s="14">
        <v>0</v>
      </c>
    </row>
    <row r="24" spans="1:8" ht="9" customHeight="1">
      <c r="A24" s="688" t="s">
        <v>348</v>
      </c>
      <c r="B24" s="688" t="s">
        <v>1</v>
      </c>
      <c r="C24" s="533">
        <v>246.43142931</v>
      </c>
      <c r="D24" s="534">
        <v>482.74071957000001</v>
      </c>
      <c r="E24" s="534">
        <v>-261.13014882999903</v>
      </c>
      <c r="F24" s="533">
        <v>-12.457261206189999</v>
      </c>
      <c r="G24" s="534">
        <v>424.34325452000002</v>
      </c>
      <c r="H24" s="534">
        <v>334.63060311999999</v>
      </c>
    </row>
    <row r="25" spans="1:8" ht="9" customHeight="1">
      <c r="A25" s="689" t="s">
        <v>58</v>
      </c>
      <c r="B25" s="689" t="s">
        <v>1</v>
      </c>
      <c r="C25" s="23">
        <v>212.48599999999999</v>
      </c>
      <c r="D25" s="20">
        <v>112.504</v>
      </c>
      <c r="E25" s="20">
        <v>-159.22399999999999</v>
      </c>
      <c r="F25" s="200">
        <v>44.444555173571999</v>
      </c>
      <c r="G25" s="20">
        <v>99.799000000000007</v>
      </c>
      <c r="H25" s="20">
        <v>-34.156000000000105</v>
      </c>
    </row>
    <row r="26" spans="1:8" ht="9" customHeight="1">
      <c r="A26" s="686" t="s">
        <v>336</v>
      </c>
      <c r="B26" s="686" t="s">
        <v>1</v>
      </c>
      <c r="C26" s="37">
        <v>26.020458810000001</v>
      </c>
      <c r="D26" s="35">
        <v>-2.4329045767549999</v>
      </c>
      <c r="E26" s="35">
        <v>3.1398505865699997</v>
      </c>
      <c r="F26" s="531">
        <v>15.9687306613343</v>
      </c>
      <c r="G26" s="35">
        <v>-21.707545940230002</v>
      </c>
      <c r="H26" s="35">
        <v>-27.732396018189998</v>
      </c>
    </row>
    <row r="27" spans="1:8" ht="9" customHeight="1">
      <c r="A27" s="686" t="s">
        <v>349</v>
      </c>
      <c r="B27" s="686" t="s">
        <v>1</v>
      </c>
      <c r="C27" s="37">
        <v>73.887861396350104</v>
      </c>
      <c r="D27" s="35">
        <v>16.784835239832198</v>
      </c>
      <c r="E27" s="35">
        <v>56.401548837625505</v>
      </c>
      <c r="F27" s="531">
        <v>162.56418833686899</v>
      </c>
      <c r="G27" s="35">
        <v>94.496395827488101</v>
      </c>
      <c r="H27" s="35">
        <v>265.363782017934</v>
      </c>
    </row>
    <row r="28" spans="1:8" ht="16.5" customHeight="1">
      <c r="A28" s="686" t="s">
        <v>350</v>
      </c>
      <c r="B28" s="686" t="s">
        <v>1</v>
      </c>
      <c r="C28" s="37">
        <v>0</v>
      </c>
      <c r="D28" s="35">
        <v>0.77555842738999903</v>
      </c>
      <c r="E28" s="35">
        <v>0</v>
      </c>
      <c r="F28" s="531">
        <v>-9.3877817862857729</v>
      </c>
      <c r="G28" s="35">
        <v>21.091761747490001</v>
      </c>
      <c r="H28" s="35">
        <v>24.942333957359999</v>
      </c>
    </row>
    <row r="29" spans="1:8" ht="9" customHeight="1">
      <c r="A29" s="625" t="s">
        <v>351</v>
      </c>
      <c r="B29" s="625" t="s">
        <v>1</v>
      </c>
      <c r="C29" s="17">
        <v>0</v>
      </c>
      <c r="D29" s="14">
        <v>0</v>
      </c>
      <c r="E29" s="14">
        <v>0</v>
      </c>
      <c r="F29" s="532">
        <v>0</v>
      </c>
      <c r="G29" s="14">
        <v>-106.95591111</v>
      </c>
      <c r="H29" s="14">
        <v>-106.95591111</v>
      </c>
    </row>
    <row r="30" spans="1:8" ht="9" customHeight="1">
      <c r="A30" s="688" t="s">
        <v>352</v>
      </c>
      <c r="B30" s="688" t="s">
        <v>1</v>
      </c>
      <c r="C30" s="533">
        <v>312.39432020638202</v>
      </c>
      <c r="D30" s="534">
        <v>127.63148909048901</v>
      </c>
      <c r="E30" s="534">
        <v>-99.682495957837503</v>
      </c>
      <c r="F30" s="533">
        <v>213.58969238549</v>
      </c>
      <c r="G30" s="534">
        <v>86.723700524747201</v>
      </c>
      <c r="H30" s="534">
        <v>121.461808847103</v>
      </c>
    </row>
    <row r="31" spans="1:8" ht="9" customHeight="1">
      <c r="A31" s="689" t="s">
        <v>353</v>
      </c>
      <c r="B31" s="689" t="s">
        <v>1</v>
      </c>
      <c r="C31" s="23">
        <v>0</v>
      </c>
      <c r="D31" s="20">
        <v>24.873979889999998</v>
      </c>
      <c r="E31" s="20">
        <v>-15.17940819</v>
      </c>
      <c r="F31" s="200">
        <v>-0.52908471380950006</v>
      </c>
      <c r="G31" s="20">
        <v>-25.051806114999998</v>
      </c>
      <c r="H31" s="20">
        <v>-43.368947495</v>
      </c>
    </row>
    <row r="32" spans="1:8" ht="9" customHeight="1">
      <c r="A32" s="621" t="s">
        <v>354</v>
      </c>
      <c r="B32" s="621" t="s">
        <v>1</v>
      </c>
      <c r="C32" s="37">
        <v>0</v>
      </c>
      <c r="D32" s="35">
        <v>-25.027999999999999</v>
      </c>
      <c r="E32" s="35">
        <v>0</v>
      </c>
      <c r="F32" s="531">
        <v>-14.28</v>
      </c>
      <c r="G32" s="35">
        <v>-25.027999999999999</v>
      </c>
      <c r="H32" s="35">
        <v>-25.033038089120002</v>
      </c>
    </row>
    <row r="33" spans="1:8" ht="9" customHeight="1">
      <c r="A33" s="621" t="s">
        <v>340</v>
      </c>
      <c r="B33" s="621" t="s">
        <v>1</v>
      </c>
      <c r="C33" s="37">
        <v>-58.457830999999999</v>
      </c>
      <c r="D33" s="35">
        <v>-129.880967</v>
      </c>
      <c r="E33" s="35">
        <v>-65.205016000000001</v>
      </c>
      <c r="F33" s="531">
        <v>-175.984351</v>
      </c>
      <c r="G33" s="35">
        <v>-387.61325199999999</v>
      </c>
      <c r="H33" s="35">
        <v>-542.98360600000001</v>
      </c>
    </row>
    <row r="34" spans="1:8" ht="9" customHeight="1">
      <c r="A34" s="625" t="s">
        <v>355</v>
      </c>
      <c r="B34" s="625" t="s">
        <v>1</v>
      </c>
      <c r="C34" s="17">
        <v>0</v>
      </c>
      <c r="D34" s="55">
        <v>0</v>
      </c>
      <c r="E34" s="14">
        <v>0</v>
      </c>
      <c r="F34" s="17">
        <v>0</v>
      </c>
      <c r="G34" s="14">
        <v>25.913</v>
      </c>
      <c r="H34" s="541">
        <v>25.913</v>
      </c>
    </row>
    <row r="35" spans="1:8" ht="9" customHeight="1">
      <c r="A35" s="688" t="s">
        <v>356</v>
      </c>
      <c r="B35" s="688" t="s">
        <v>1</v>
      </c>
      <c r="C35" s="533">
        <v>-58.530293299999997</v>
      </c>
      <c r="D35" s="534">
        <v>-130.03498711</v>
      </c>
      <c r="E35" s="534">
        <v>-80.384424190000004</v>
      </c>
      <c r="F35" s="533">
        <v>-190.79343571381</v>
      </c>
      <c r="G35" s="534">
        <v>-411.78005811500003</v>
      </c>
      <c r="H35" s="534">
        <v>-585.47259158411998</v>
      </c>
    </row>
    <row r="36" spans="1:8" ht="9" customHeight="1">
      <c r="A36" s="688" t="s">
        <v>357</v>
      </c>
      <c r="B36" s="688" t="s">
        <v>1</v>
      </c>
      <c r="C36" s="533">
        <v>1433.40169940696</v>
      </c>
      <c r="D36" s="534">
        <v>1923.4810845504899</v>
      </c>
      <c r="E36" s="534">
        <v>-204.57698979565203</v>
      </c>
      <c r="F36" s="533">
        <v>1128.67163202969</v>
      </c>
      <c r="G36" s="534">
        <v>-96.416485210252603</v>
      </c>
      <c r="H36" s="534">
        <v>-1032.65312469485</v>
      </c>
    </row>
    <row r="37" spans="1:8" ht="9" customHeight="1">
      <c r="A37" s="691" t="s">
        <v>358</v>
      </c>
      <c r="B37" s="691" t="s">
        <v>1</v>
      </c>
      <c r="C37" s="200"/>
      <c r="D37" s="20"/>
      <c r="E37" s="20"/>
      <c r="F37" s="200"/>
      <c r="G37" s="20"/>
      <c r="H37" s="20"/>
    </row>
    <row r="38" spans="1:8" ht="9" customHeight="1">
      <c r="A38" s="535"/>
      <c r="B38" s="535" t="s">
        <v>359</v>
      </c>
      <c r="C38" s="531">
        <v>0</v>
      </c>
      <c r="D38" s="35">
        <v>0</v>
      </c>
      <c r="E38" s="35">
        <v>0</v>
      </c>
      <c r="F38" s="531">
        <v>0</v>
      </c>
      <c r="G38" s="35">
        <v>0</v>
      </c>
      <c r="H38" s="35">
        <v>3772.8252781699998</v>
      </c>
    </row>
    <row r="39" spans="1:8" ht="9" customHeight="1">
      <c r="A39" s="542"/>
      <c r="B39" s="535" t="s">
        <v>360</v>
      </c>
      <c r="C39" s="531">
        <v>0</v>
      </c>
      <c r="D39" s="35">
        <v>0</v>
      </c>
      <c r="E39" s="35">
        <v>0</v>
      </c>
      <c r="F39" s="531">
        <v>0</v>
      </c>
      <c r="G39" s="35">
        <v>0</v>
      </c>
      <c r="H39" s="35">
        <v>627.71529674390001</v>
      </c>
    </row>
    <row r="40" spans="1:8" ht="9" customHeight="1">
      <c r="A40" s="542"/>
      <c r="B40" s="542" t="s">
        <v>361</v>
      </c>
      <c r="C40" s="531">
        <v>22.432908959999999</v>
      </c>
      <c r="D40" s="35">
        <v>0</v>
      </c>
      <c r="E40" s="35">
        <v>0</v>
      </c>
      <c r="F40" s="531">
        <v>22.432908959999999</v>
      </c>
      <c r="G40" s="35">
        <v>0</v>
      </c>
      <c r="H40" s="35">
        <v>23.026784666200001</v>
      </c>
    </row>
    <row r="41" spans="1:8" ht="9" customHeight="1">
      <c r="A41" s="688" t="s">
        <v>362</v>
      </c>
      <c r="B41" s="688" t="s">
        <v>1</v>
      </c>
      <c r="C41" s="533">
        <v>1455.8346083669599</v>
      </c>
      <c r="D41" s="534">
        <v>1923.4810845504899</v>
      </c>
      <c r="E41" s="534">
        <v>-204.57698979565203</v>
      </c>
      <c r="F41" s="533">
        <v>1151.1045409896899</v>
      </c>
      <c r="G41" s="534">
        <v>-96.41648054405259</v>
      </c>
      <c r="H41" s="534">
        <v>3390.9142348852502</v>
      </c>
    </row>
    <row r="42" spans="1:8" ht="7.5" customHeight="1">
      <c r="A42" s="12"/>
      <c r="B42" s="12"/>
      <c r="C42" s="12"/>
      <c r="D42" s="12"/>
      <c r="E42" s="12"/>
      <c r="F42" s="12"/>
      <c r="G42" s="12"/>
      <c r="H42" s="12"/>
    </row>
    <row r="43" spans="1:8" ht="16.5" customHeight="1">
      <c r="A43" s="82"/>
      <c r="B43" s="82"/>
      <c r="C43" s="82"/>
      <c r="D43" s="82"/>
      <c r="E43" s="82"/>
      <c r="F43" s="82"/>
      <c r="G43" s="82"/>
      <c r="H43" s="82"/>
    </row>
    <row r="44" spans="1:8" ht="41.25" customHeight="1">
      <c r="A44" s="82"/>
      <c r="B44" s="82"/>
      <c r="C44" s="82"/>
      <c r="D44" s="82"/>
      <c r="E44" s="82"/>
      <c r="F44" s="82"/>
      <c r="G44" s="82"/>
      <c r="H44" s="82"/>
    </row>
    <row r="45" spans="1:8" ht="16.5" customHeight="1">
      <c r="A45" s="82"/>
      <c r="B45" s="82"/>
      <c r="C45" s="82"/>
      <c r="D45" s="82"/>
      <c r="E45" s="82"/>
      <c r="F45" s="82"/>
      <c r="G45" s="82"/>
      <c r="H45" s="82"/>
    </row>
    <row r="46" spans="1:8" ht="9" customHeight="1">
      <c r="A46" s="82"/>
      <c r="B46" s="82"/>
      <c r="C46" s="82"/>
      <c r="D46" s="82"/>
      <c r="E46" s="82"/>
      <c r="F46" s="82"/>
      <c r="G46" s="82"/>
      <c r="H46" s="82"/>
    </row>
    <row r="47" spans="1:8" ht="24.75" customHeight="1">
      <c r="A47" s="82"/>
      <c r="B47" s="82"/>
      <c r="C47" s="82"/>
      <c r="D47" s="82"/>
      <c r="E47" s="82"/>
      <c r="F47" s="82"/>
      <c r="G47" s="82"/>
      <c r="H47" s="82"/>
    </row>
    <row r="48" spans="1:8" ht="24.75" customHeight="1">
      <c r="A48" s="82"/>
      <c r="B48" s="82"/>
      <c r="C48" s="82"/>
      <c r="D48" s="82"/>
      <c r="E48" s="82"/>
      <c r="F48" s="82"/>
      <c r="G48" s="82"/>
      <c r="H48" s="82"/>
    </row>
    <row r="49" spans="1:8" ht="24.75" customHeight="1">
      <c r="A49" s="82"/>
      <c r="B49" s="82"/>
      <c r="C49" s="82"/>
      <c r="D49" s="82"/>
      <c r="E49" s="82"/>
      <c r="F49" s="82"/>
      <c r="G49" s="82"/>
      <c r="H49" s="82"/>
    </row>
    <row r="50" spans="1:8" ht="16.5" customHeight="1">
      <c r="A50" s="82"/>
      <c r="B50" s="82"/>
      <c r="C50" s="82"/>
      <c r="D50" s="82"/>
      <c r="E50" s="82"/>
      <c r="F50" s="82"/>
      <c r="G50" s="82"/>
      <c r="H50" s="82"/>
    </row>
    <row r="51" spans="1:8" ht="24.75" customHeight="1">
      <c r="A51" s="82"/>
      <c r="B51" s="82"/>
      <c r="C51" s="82"/>
      <c r="D51" s="82"/>
      <c r="E51" s="82"/>
      <c r="F51" s="82"/>
      <c r="G51" s="82"/>
      <c r="H51" s="82"/>
    </row>
    <row r="52" spans="1:8" ht="16.5" customHeight="1">
      <c r="A52" s="82"/>
      <c r="B52" s="82"/>
      <c r="C52" s="82"/>
      <c r="D52" s="82"/>
      <c r="E52" s="82"/>
      <c r="F52" s="82"/>
      <c r="G52" s="82"/>
      <c r="H52" s="82"/>
    </row>
    <row r="53" spans="1:8" ht="24.75" customHeight="1">
      <c r="A53" s="82"/>
      <c r="B53" s="82"/>
      <c r="C53" s="82"/>
      <c r="D53" s="82"/>
      <c r="E53" s="82"/>
      <c r="F53" s="82"/>
      <c r="G53" s="82"/>
      <c r="H53" s="82"/>
    </row>
    <row r="54" spans="1:8" ht="16.5" customHeight="1">
      <c r="A54" s="82"/>
      <c r="B54" s="82"/>
      <c r="C54" s="82"/>
      <c r="D54" s="82"/>
      <c r="E54" s="82"/>
      <c r="F54" s="82"/>
      <c r="G54" s="82"/>
      <c r="H54" s="82"/>
    </row>
    <row r="55" spans="1:8" ht="24.75" customHeight="1">
      <c r="A55" s="82"/>
      <c r="B55" s="82"/>
      <c r="C55" s="82"/>
      <c r="D55" s="82"/>
      <c r="E55" s="82"/>
      <c r="F55" s="82"/>
      <c r="G55" s="82"/>
      <c r="H55" s="82"/>
    </row>
    <row r="56" spans="1:8" ht="24.75" customHeight="1">
      <c r="A56" s="82"/>
      <c r="B56" s="82"/>
      <c r="C56" s="82"/>
      <c r="D56" s="82"/>
      <c r="E56" s="82"/>
      <c r="F56" s="82"/>
      <c r="G56" s="82"/>
      <c r="H56" s="82"/>
    </row>
    <row r="57" spans="1:8" ht="16.5" customHeight="1">
      <c r="A57" s="82"/>
      <c r="B57" s="82"/>
      <c r="C57" s="82"/>
      <c r="D57" s="82"/>
      <c r="E57" s="82"/>
      <c r="F57" s="82"/>
      <c r="G57" s="82"/>
      <c r="H57" s="82"/>
    </row>
    <row r="58" spans="1:8" ht="24.75" customHeight="1">
      <c r="A58" s="82"/>
      <c r="B58" s="82"/>
      <c r="C58" s="82"/>
      <c r="D58" s="82"/>
      <c r="E58" s="82"/>
      <c r="F58" s="82"/>
      <c r="G58" s="82"/>
      <c r="H58" s="82"/>
    </row>
    <row r="59" spans="1:8" ht="16.5" customHeight="1">
      <c r="A59" s="82"/>
      <c r="B59" s="82"/>
      <c r="C59" s="82"/>
      <c r="D59" s="82"/>
      <c r="E59" s="82"/>
      <c r="F59" s="82"/>
      <c r="G59" s="82"/>
      <c r="H59" s="82"/>
    </row>
    <row r="60" spans="1:8" ht="16.5" customHeight="1">
      <c r="A60" s="82"/>
      <c r="B60" s="82"/>
      <c r="C60" s="82"/>
      <c r="D60" s="82"/>
      <c r="E60" s="82"/>
      <c r="F60" s="82"/>
      <c r="G60" s="82"/>
      <c r="H60" s="82"/>
    </row>
    <row r="61" spans="1:8" ht="7.5" customHeight="1">
      <c r="A61" s="229"/>
      <c r="B61" s="82"/>
      <c r="C61" s="82"/>
      <c r="D61" s="82"/>
      <c r="E61" s="82"/>
      <c r="F61" s="82"/>
      <c r="G61" s="82"/>
      <c r="H61" s="82"/>
    </row>
  </sheetData>
  <mergeCells count="35">
    <mergeCell ref="A34:B34"/>
    <mergeCell ref="A35:B35"/>
    <mergeCell ref="A36:B36"/>
    <mergeCell ref="A37:B37"/>
    <mergeCell ref="A41:B41"/>
    <mergeCell ref="A29:B29"/>
    <mergeCell ref="A30:B30"/>
    <mergeCell ref="A31:B31"/>
    <mergeCell ref="A32:B32"/>
    <mergeCell ref="A33:B33"/>
    <mergeCell ref="A24:B24"/>
    <mergeCell ref="A25:B25"/>
    <mergeCell ref="A26:B26"/>
    <mergeCell ref="A27:B27"/>
    <mergeCell ref="A28:B28"/>
    <mergeCell ref="A19:B19"/>
    <mergeCell ref="A20:B20"/>
    <mergeCell ref="A21:B21"/>
    <mergeCell ref="A22:B22"/>
    <mergeCell ref="A23:B23"/>
    <mergeCell ref="A14:B14"/>
    <mergeCell ref="A15:B15"/>
    <mergeCell ref="A16:B16"/>
    <mergeCell ref="A17:B17"/>
    <mergeCell ref="A18:B18"/>
    <mergeCell ref="A9:B9"/>
    <mergeCell ref="A10:B10"/>
    <mergeCell ref="A11:B11"/>
    <mergeCell ref="A12:B12"/>
    <mergeCell ref="A13:B13"/>
    <mergeCell ref="A3:B3"/>
    <mergeCell ref="A5:B5"/>
    <mergeCell ref="A6:B6"/>
    <mergeCell ref="A7:B7"/>
    <mergeCell ref="A8:B8"/>
  </mergeCells>
  <pageMargins left="0.7" right="0.7" top="0.75" bottom="0.75" header="0.3" footer="0.3"/>
  <pageSetup orientation="portrait"/>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5BD042C-DC6B-49FE-9D0D-9D1DC821EC82}">
  <dimension ref="A1:H9"/>
  <sheetViews>
    <sheetView showGridLines="0" workbookViewId="0">
      <selection sqref="A1:B1"/>
    </sheetView>
  </sheetViews>
  <sheetFormatPr defaultRowHeight="13.2"/>
  <cols>
    <col min="1" max="1" width="2.33203125" customWidth="1"/>
    <col min="2" max="2" width="86.6640625" customWidth="1"/>
    <col min="3" max="4" width="9.33203125" customWidth="1"/>
    <col min="5" max="5" width="10.5546875" customWidth="1"/>
    <col min="6" max="6" width="11.44140625" customWidth="1"/>
    <col min="7" max="8" width="9.33203125" customWidth="1"/>
  </cols>
  <sheetData>
    <row r="1" spans="1:8" ht="21.75" customHeight="1">
      <c r="A1" s="695" t="s">
        <v>363</v>
      </c>
      <c r="B1" s="695" t="s">
        <v>1</v>
      </c>
      <c r="C1" s="191"/>
      <c r="D1" s="191"/>
      <c r="E1" s="191"/>
      <c r="F1" s="191"/>
      <c r="G1" s="191"/>
      <c r="H1" s="191"/>
    </row>
    <row r="2" spans="1:8" ht="27" customHeight="1">
      <c r="A2" s="684" t="s">
        <v>51</v>
      </c>
      <c r="B2" s="685" t="s">
        <v>1</v>
      </c>
      <c r="C2" s="5" t="s">
        <v>52</v>
      </c>
      <c r="D2" s="6" t="s">
        <v>53</v>
      </c>
      <c r="E2" s="6" t="s">
        <v>54</v>
      </c>
      <c r="F2" s="5" t="s">
        <v>55</v>
      </c>
      <c r="G2" s="6" t="s">
        <v>56</v>
      </c>
      <c r="H2" s="6" t="s">
        <v>57</v>
      </c>
    </row>
    <row r="3" spans="1:8" ht="9.6" customHeight="1">
      <c r="A3" s="589"/>
      <c r="B3" s="696" t="s">
        <v>1</v>
      </c>
      <c r="C3" s="543"/>
      <c r="D3" s="544"/>
      <c r="E3" s="544"/>
      <c r="F3" s="543"/>
      <c r="G3" s="544"/>
      <c r="H3" s="544"/>
    </row>
    <row r="4" spans="1:8" ht="9.6" customHeight="1">
      <c r="A4" s="697" t="s">
        <v>327</v>
      </c>
      <c r="B4" s="697" t="s">
        <v>1</v>
      </c>
      <c r="C4" s="37">
        <v>3488.1465554584001</v>
      </c>
      <c r="D4" s="35">
        <v>-323.34406659626001</v>
      </c>
      <c r="E4" s="35">
        <v>3557.1304443230697</v>
      </c>
      <c r="F4" s="37">
        <v>10111.556137171701</v>
      </c>
      <c r="G4" s="35">
        <v>11848.584447774001</v>
      </c>
      <c r="H4" s="35">
        <v>9592.2749427376493</v>
      </c>
    </row>
    <row r="5" spans="1:8" ht="9.6" customHeight="1">
      <c r="A5" s="697" t="s">
        <v>364</v>
      </c>
      <c r="B5" s="697" t="s">
        <v>1</v>
      </c>
      <c r="C5" s="37">
        <v>2473.4532302018301</v>
      </c>
      <c r="D5" s="35">
        <v>2327.03172883158</v>
      </c>
      <c r="E5" s="35">
        <v>2514.6132749538597</v>
      </c>
      <c r="F5" s="37">
        <v>7460.1204382472997</v>
      </c>
      <c r="G5" s="35">
        <v>6852.7855075505304</v>
      </c>
      <c r="H5" s="35">
        <v>13814.964491987299</v>
      </c>
    </row>
    <row r="6" spans="1:8" ht="9.6" customHeight="1">
      <c r="A6" s="692" t="s">
        <v>329</v>
      </c>
      <c r="B6" s="692" t="s">
        <v>1</v>
      </c>
      <c r="C6" s="17">
        <v>-28.061287979062801</v>
      </c>
      <c r="D6" s="14">
        <v>-28.547466519581601</v>
      </c>
      <c r="E6" s="14">
        <v>-27.954501253149701</v>
      </c>
      <c r="F6" s="17">
        <v>-83.189965872384306</v>
      </c>
      <c r="G6" s="14">
        <v>-83.425604837945997</v>
      </c>
      <c r="H6" s="14">
        <v>-116.13193207207</v>
      </c>
    </row>
    <row r="7" spans="1:8" ht="9.6" customHeight="1">
      <c r="A7" s="693" t="s">
        <v>330</v>
      </c>
      <c r="B7" s="693" t="s">
        <v>1</v>
      </c>
      <c r="C7" s="29">
        <v>5933.5384976813402</v>
      </c>
      <c r="D7" s="26">
        <v>1975.14019571522</v>
      </c>
      <c r="E7" s="26">
        <v>6043.7892180238896</v>
      </c>
      <c r="F7" s="29">
        <v>17488.486609546901</v>
      </c>
      <c r="G7" s="26">
        <v>18617.944350486199</v>
      </c>
      <c r="H7" s="26">
        <v>23291.107502651401</v>
      </c>
    </row>
    <row r="8" spans="1:8" ht="9.6" customHeight="1">
      <c r="A8" s="693" t="s">
        <v>365</v>
      </c>
      <c r="B8" s="693" t="s">
        <v>1</v>
      </c>
      <c r="C8" s="29">
        <v>1433.40169940696</v>
      </c>
      <c r="D8" s="26">
        <v>1923.4810845504899</v>
      </c>
      <c r="E8" s="26">
        <v>-204.57698979565203</v>
      </c>
      <c r="F8" s="29">
        <v>1128.67163202969</v>
      </c>
      <c r="G8" s="26">
        <v>-96.416485210252603</v>
      </c>
      <c r="H8" s="26">
        <v>-1032.65312469485</v>
      </c>
    </row>
    <row r="9" spans="1:8" ht="9.6" customHeight="1">
      <c r="A9" s="694" t="s">
        <v>15</v>
      </c>
      <c r="B9" s="694" t="s">
        <v>1</v>
      </c>
      <c r="C9" s="533">
        <v>7366.94019708831</v>
      </c>
      <c r="D9" s="534">
        <v>3898.6212802657001</v>
      </c>
      <c r="E9" s="534">
        <v>5839.2122282282398</v>
      </c>
      <c r="F9" s="533">
        <v>18617.158241576602</v>
      </c>
      <c r="G9" s="534">
        <v>18521.527865275901</v>
      </c>
      <c r="H9" s="534">
        <v>22258.454377956499</v>
      </c>
    </row>
  </sheetData>
  <mergeCells count="9">
    <mergeCell ref="A6:B6"/>
    <mergeCell ref="A7:B7"/>
    <mergeCell ref="A8:B8"/>
    <mergeCell ref="A9:B9"/>
    <mergeCell ref="A1:B1"/>
    <mergeCell ref="A2:B2"/>
    <mergeCell ref="A3:B3"/>
    <mergeCell ref="A4:B4"/>
    <mergeCell ref="A5:B5"/>
  </mergeCells>
  <pageMargins left="0.7" right="0.7" top="0.75" bottom="0.75" header="0.3" footer="0.3"/>
  <pageSetup paperSize="9" orientation="portrait"/>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241359-9BF1-4C9A-A679-700961F979E0}">
  <dimension ref="A1:J11"/>
  <sheetViews>
    <sheetView showGridLines="0" workbookViewId="0">
      <selection activeCell="F53" sqref="F53"/>
    </sheetView>
  </sheetViews>
  <sheetFormatPr defaultRowHeight="13.2"/>
  <cols>
    <col min="1" max="1" width="2.33203125" customWidth="1"/>
    <col min="2" max="2" width="69.33203125" customWidth="1"/>
    <col min="3" max="5" width="9.33203125" customWidth="1"/>
    <col min="6" max="6" width="10.44140625" customWidth="1"/>
    <col min="7" max="7" width="9.33203125" customWidth="1"/>
    <col min="8" max="8" width="10.44140625" customWidth="1"/>
    <col min="9" max="10" width="9.33203125" customWidth="1"/>
  </cols>
  <sheetData>
    <row r="1" spans="1:10" ht="22.5" customHeight="1">
      <c r="A1" s="698" t="s">
        <v>366</v>
      </c>
      <c r="B1" s="698" t="s">
        <v>1</v>
      </c>
      <c r="C1" s="698" t="s">
        <v>1</v>
      </c>
      <c r="D1" s="698" t="s">
        <v>1</v>
      </c>
      <c r="E1" s="82"/>
      <c r="F1" s="82"/>
      <c r="G1" s="82"/>
      <c r="H1" s="82"/>
      <c r="I1" s="82"/>
      <c r="J1" s="82"/>
    </row>
    <row r="2" spans="1:10" ht="20.25" customHeight="1">
      <c r="A2" s="699" t="s">
        <v>51</v>
      </c>
      <c r="B2" s="699" t="s">
        <v>1</v>
      </c>
      <c r="C2" s="181" t="s">
        <v>52</v>
      </c>
      <c r="D2" s="7" t="s">
        <v>53</v>
      </c>
      <c r="E2" s="7" t="s">
        <v>4</v>
      </c>
      <c r="F2" s="545" t="s">
        <v>54</v>
      </c>
      <c r="G2" s="545" t="s">
        <v>6</v>
      </c>
      <c r="H2" s="181" t="s">
        <v>55</v>
      </c>
      <c r="I2" s="545" t="s">
        <v>56</v>
      </c>
      <c r="J2" s="545" t="s">
        <v>57</v>
      </c>
    </row>
    <row r="3" spans="1:10" ht="12" customHeight="1">
      <c r="A3" s="85"/>
      <c r="B3" s="546"/>
      <c r="C3" s="547"/>
      <c r="D3" s="548"/>
      <c r="E3" s="548"/>
      <c r="F3" s="548"/>
      <c r="G3" s="548"/>
      <c r="H3" s="547"/>
      <c r="I3" s="548"/>
      <c r="J3" s="548"/>
    </row>
    <row r="4" spans="1:10" ht="9.75" customHeight="1">
      <c r="A4" s="599" t="s">
        <v>26</v>
      </c>
      <c r="B4" s="599" t="s">
        <v>1</v>
      </c>
      <c r="C4" s="37">
        <v>1408.8402476959</v>
      </c>
      <c r="D4" s="57">
        <v>-624.85517382662692</v>
      </c>
      <c r="E4" s="549" t="s">
        <v>12</v>
      </c>
      <c r="F4" s="57">
        <v>1420.8095851997</v>
      </c>
      <c r="G4" s="549">
        <v>-0.01</v>
      </c>
      <c r="H4" s="37">
        <v>3257.5951893063802</v>
      </c>
      <c r="I4" s="57">
        <v>5575.74134121509</v>
      </c>
      <c r="J4" s="57">
        <v>2804.3536691821</v>
      </c>
    </row>
    <row r="5" spans="1:10" ht="9.75" customHeight="1">
      <c r="A5" s="595" t="s">
        <v>367</v>
      </c>
      <c r="B5" s="595" t="s">
        <v>1</v>
      </c>
      <c r="C5" s="17">
        <v>2097.5285187638401</v>
      </c>
      <c r="D5" s="55">
        <v>969.50638986212289</v>
      </c>
      <c r="E5" s="550" t="s">
        <v>12</v>
      </c>
      <c r="F5" s="55">
        <v>256.54214967721009</v>
      </c>
      <c r="G5" s="550" t="s">
        <v>12</v>
      </c>
      <c r="H5" s="17">
        <v>3424.3434099429905</v>
      </c>
      <c r="I5" s="55">
        <v>1505.1880924442403</v>
      </c>
      <c r="J5" s="55">
        <v>5030.5168925428097</v>
      </c>
    </row>
    <row r="6" spans="1:10" ht="9.75" customHeight="1">
      <c r="A6" s="596" t="s">
        <v>368</v>
      </c>
      <c r="B6" s="596" t="s">
        <v>1</v>
      </c>
      <c r="C6" s="29">
        <v>3506.3687664597401</v>
      </c>
      <c r="D6" s="551">
        <v>344.65121603549596</v>
      </c>
      <c r="E6" s="552" t="s">
        <v>12</v>
      </c>
      <c r="F6" s="551">
        <v>1677.3517348769101</v>
      </c>
      <c r="G6" s="552" t="s">
        <v>12</v>
      </c>
      <c r="H6" s="29">
        <v>6681.9385992493708</v>
      </c>
      <c r="I6" s="551">
        <v>7080.9294336593302</v>
      </c>
      <c r="J6" s="551">
        <v>7834.8705617249097</v>
      </c>
    </row>
    <row r="7" spans="1:10" ht="9.75" customHeight="1">
      <c r="A7" s="700" t="s">
        <v>369</v>
      </c>
      <c r="B7" s="598" t="s">
        <v>1</v>
      </c>
      <c r="C7" s="23">
        <v>530.785971651213</v>
      </c>
      <c r="D7" s="50">
        <v>-209.76689937500001</v>
      </c>
      <c r="E7" s="553" t="s">
        <v>12</v>
      </c>
      <c r="F7" s="50">
        <v>-268.98562087999903</v>
      </c>
      <c r="G7" s="553" t="s">
        <v>12</v>
      </c>
      <c r="H7" s="23">
        <v>-111.371591927357</v>
      </c>
      <c r="I7" s="50">
        <v>-536.17663542341609</v>
      </c>
      <c r="J7" s="50">
        <v>-798.95187132086801</v>
      </c>
    </row>
    <row r="8" spans="1:10" ht="9.75" customHeight="1">
      <c r="A8" s="701" t="s">
        <v>370</v>
      </c>
      <c r="B8" s="701" t="s">
        <v>1</v>
      </c>
      <c r="C8" s="17">
        <v>2975.5827948085271</v>
      </c>
      <c r="D8" s="55">
        <v>554.41811541049594</v>
      </c>
      <c r="E8" s="550" t="s">
        <v>12</v>
      </c>
      <c r="F8" s="55">
        <v>1946.3373557569091</v>
      </c>
      <c r="G8" s="550">
        <v>0.53</v>
      </c>
      <c r="H8" s="17">
        <v>6793.310191176728</v>
      </c>
      <c r="I8" s="55">
        <v>7617.1060690827462</v>
      </c>
      <c r="J8" s="55">
        <v>8633.8224330457779</v>
      </c>
    </row>
    <row r="9" spans="1:10" ht="9.75" customHeight="1">
      <c r="A9" s="596" t="s">
        <v>371</v>
      </c>
      <c r="B9" s="596" t="s">
        <v>1</v>
      </c>
      <c r="C9" s="29">
        <v>1994.6094879999998</v>
      </c>
      <c r="D9" s="551">
        <v>2026.084488</v>
      </c>
      <c r="E9" s="552">
        <v>-0.02</v>
      </c>
      <c r="F9" s="551">
        <v>2005.046372</v>
      </c>
      <c r="G9" s="552">
        <v>-0.01</v>
      </c>
      <c r="H9" s="29">
        <v>2001.9757960000002</v>
      </c>
      <c r="I9" s="551">
        <v>2033.007378</v>
      </c>
      <c r="J9" s="551">
        <v>2029.0807220000002</v>
      </c>
    </row>
    <row r="10" spans="1:10" ht="9.6" customHeight="1">
      <c r="A10" s="702" t="s">
        <v>372</v>
      </c>
      <c r="B10" s="702" t="s">
        <v>1</v>
      </c>
      <c r="C10" s="554">
        <v>1.49181221322281</v>
      </c>
      <c r="D10" s="555">
        <v>0.27364017576461702</v>
      </c>
      <c r="E10" s="556" t="s">
        <v>12</v>
      </c>
      <c r="F10" s="555">
        <v>0.97071937234822303</v>
      </c>
      <c r="G10" s="556">
        <v>0.54</v>
      </c>
      <c r="H10" s="554">
        <v>3.39330285848113</v>
      </c>
      <c r="I10" s="555">
        <v>3.7467183599580101</v>
      </c>
      <c r="J10" s="555">
        <v>4.2550413788051102</v>
      </c>
    </row>
    <row r="11" spans="1:10" ht="8.4" customHeight="1">
      <c r="A11" s="78" t="s">
        <v>34</v>
      </c>
      <c r="B11" s="703" t="s">
        <v>373</v>
      </c>
      <c r="C11" s="703" t="s">
        <v>1</v>
      </c>
      <c r="D11" s="703" t="s">
        <v>1</v>
      </c>
      <c r="E11" s="703" t="s">
        <v>1</v>
      </c>
      <c r="F11" s="703" t="s">
        <v>1</v>
      </c>
      <c r="G11" s="703" t="s">
        <v>1</v>
      </c>
      <c r="H11" s="703" t="s">
        <v>1</v>
      </c>
      <c r="I11" s="703" t="s">
        <v>1</v>
      </c>
      <c r="J11" s="703" t="s">
        <v>1</v>
      </c>
    </row>
  </sheetData>
  <mergeCells count="10">
    <mergeCell ref="A7:B7"/>
    <mergeCell ref="A8:B8"/>
    <mergeCell ref="A9:B9"/>
    <mergeCell ref="A10:B10"/>
    <mergeCell ref="B11:J11"/>
    <mergeCell ref="A1:D1"/>
    <mergeCell ref="A2:B2"/>
    <mergeCell ref="A4:B4"/>
    <mergeCell ref="A5:B5"/>
    <mergeCell ref="A6:B6"/>
  </mergeCells>
  <pageMargins left="0.7" right="0.7" top="0.75" bottom="0.75" header="0.3" footer="0.3"/>
  <pageSetup paperSize="9" orientation="portrait"/>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7325E69-0EE9-46C7-82C8-3EFDD88586A2}">
  <dimension ref="A1:H21"/>
  <sheetViews>
    <sheetView showGridLines="0" workbookViewId="0"/>
  </sheetViews>
  <sheetFormatPr defaultRowHeight="13.2"/>
  <cols>
    <col min="1" max="1" width="2.33203125" customWidth="1"/>
    <col min="2" max="2" width="88.5546875" customWidth="1"/>
    <col min="3" max="3" width="10.33203125" customWidth="1"/>
    <col min="4" max="8" width="9.33203125" customWidth="1"/>
  </cols>
  <sheetData>
    <row r="1" spans="1:8" ht="11.25" customHeight="1">
      <c r="A1" s="557"/>
      <c r="B1" s="557"/>
      <c r="C1" s="557"/>
      <c r="D1" s="557"/>
      <c r="E1" s="557"/>
      <c r="F1" s="558"/>
      <c r="G1" s="558"/>
      <c r="H1" s="557"/>
    </row>
    <row r="2" spans="1:8" ht="16.5" customHeight="1">
      <c r="A2" s="704" t="s">
        <v>374</v>
      </c>
      <c r="B2" s="704" t="s">
        <v>1</v>
      </c>
      <c r="C2" s="557"/>
      <c r="D2" s="557"/>
      <c r="E2" s="557"/>
      <c r="F2" s="557"/>
      <c r="G2" s="557"/>
      <c r="H2" s="557"/>
    </row>
    <row r="3" spans="1:8" ht="24" customHeight="1">
      <c r="A3" s="699" t="s">
        <v>51</v>
      </c>
      <c r="B3" s="699" t="s">
        <v>1</v>
      </c>
      <c r="C3" s="5" t="s">
        <v>375</v>
      </c>
      <c r="D3" s="545" t="s">
        <v>376</v>
      </c>
      <c r="E3" s="545" t="s">
        <v>6</v>
      </c>
      <c r="F3" s="545" t="s">
        <v>377</v>
      </c>
      <c r="G3" s="545" t="s">
        <v>378</v>
      </c>
      <c r="H3" s="545" t="s">
        <v>4</v>
      </c>
    </row>
    <row r="4" spans="1:8" ht="9.6" customHeight="1">
      <c r="A4" s="85"/>
      <c r="B4" s="546"/>
      <c r="C4" s="559"/>
      <c r="D4" s="548"/>
      <c r="E4" s="548"/>
      <c r="F4" s="548"/>
      <c r="G4" s="548"/>
      <c r="H4" s="548"/>
    </row>
    <row r="5" spans="1:8" ht="9.6" customHeight="1">
      <c r="A5" s="705" t="s">
        <v>228</v>
      </c>
      <c r="B5" s="705" t="s">
        <v>1</v>
      </c>
      <c r="C5" s="37">
        <v>18875.183058979401</v>
      </c>
      <c r="D5" s="57">
        <v>18885.633693501</v>
      </c>
      <c r="E5" s="57">
        <v>-10.450634521599568</v>
      </c>
      <c r="F5" s="57">
        <v>19105.326517495301</v>
      </c>
      <c r="G5" s="57">
        <v>22452.649431534701</v>
      </c>
      <c r="H5" s="57">
        <v>-3347.3229140393996</v>
      </c>
    </row>
    <row r="6" spans="1:8" ht="9.6" customHeight="1">
      <c r="A6" s="705" t="s">
        <v>379</v>
      </c>
      <c r="B6" s="705" t="s">
        <v>1</v>
      </c>
      <c r="C6" s="37">
        <v>3928.3731165143399</v>
      </c>
      <c r="D6" s="57">
        <v>3759.92970105122</v>
      </c>
      <c r="E6" s="57">
        <v>168.44341546311989</v>
      </c>
      <c r="F6" s="57">
        <v>2100.7302558340402</v>
      </c>
      <c r="G6" s="57">
        <v>1158.1772061132199</v>
      </c>
      <c r="H6" s="57">
        <v>942.55304972082035</v>
      </c>
    </row>
    <row r="7" spans="1:8" ht="9.6" customHeight="1">
      <c r="A7" s="705" t="s">
        <v>380</v>
      </c>
      <c r="B7" s="705" t="s">
        <v>1</v>
      </c>
      <c r="C7" s="37">
        <v>-13935.305119823299</v>
      </c>
      <c r="D7" s="57">
        <v>-16249.367272617801</v>
      </c>
      <c r="E7" s="57">
        <v>2314.0621527945023</v>
      </c>
      <c r="F7" s="57">
        <v>-5764.2645253359096</v>
      </c>
      <c r="G7" s="57">
        <v>-5270.7546502183204</v>
      </c>
      <c r="H7" s="57">
        <v>-493.50987511758922</v>
      </c>
    </row>
    <row r="8" spans="1:8" ht="9.6" customHeight="1">
      <c r="A8" s="705" t="s">
        <v>248</v>
      </c>
      <c r="B8" s="705" t="s">
        <v>1</v>
      </c>
      <c r="C8" s="37">
        <v>-23864.141464481498</v>
      </c>
      <c r="D8" s="57">
        <v>-22866.741045609899</v>
      </c>
      <c r="E8" s="57">
        <v>-997.40041887159896</v>
      </c>
      <c r="F8" s="57">
        <v>-29944.1182608733</v>
      </c>
      <c r="G8" s="57">
        <v>-29755.650835388398</v>
      </c>
      <c r="H8" s="57">
        <v>-188.46742548490147</v>
      </c>
    </row>
    <row r="9" spans="1:8" ht="9.6" customHeight="1">
      <c r="A9" s="706" t="s">
        <v>381</v>
      </c>
      <c r="B9" s="706" t="s">
        <v>1</v>
      </c>
      <c r="C9" s="17">
        <v>248.81903262081099</v>
      </c>
      <c r="D9" s="55">
        <v>228.04080820242999</v>
      </c>
      <c r="E9" s="55">
        <v>20.778224418381001</v>
      </c>
      <c r="F9" s="55">
        <v>659.80053825647997</v>
      </c>
      <c r="G9" s="55">
        <v>121.80618386284999</v>
      </c>
      <c r="H9" s="55">
        <v>537.99435439362992</v>
      </c>
    </row>
    <row r="10" spans="1:8" ht="9.6" customHeight="1">
      <c r="A10" s="707" t="s">
        <v>382</v>
      </c>
      <c r="B10" s="707" t="s">
        <v>1</v>
      </c>
      <c r="C10" s="29">
        <v>-14747.071376190201</v>
      </c>
      <c r="D10" s="551">
        <v>-16242.504115473001</v>
      </c>
      <c r="E10" s="551">
        <v>1495.4327392828</v>
      </c>
      <c r="F10" s="551">
        <v>-13842.5254746234</v>
      </c>
      <c r="G10" s="551">
        <v>-11293.772664095999</v>
      </c>
      <c r="H10" s="551">
        <v>-2548.7528105274014</v>
      </c>
    </row>
    <row r="11" spans="1:8" ht="9.6" customHeight="1">
      <c r="A11" s="708" t="s">
        <v>383</v>
      </c>
      <c r="B11" s="708" t="s">
        <v>1</v>
      </c>
      <c r="C11" s="23">
        <v>-2587.6796430560603</v>
      </c>
      <c r="D11" s="50">
        <v>-2409.8686227385801</v>
      </c>
      <c r="E11" s="50">
        <v>-177.81102031748014</v>
      </c>
      <c r="F11" s="50">
        <v>-1642.2916143493201</v>
      </c>
      <c r="G11" s="50">
        <v>-209.36969328455302</v>
      </c>
      <c r="H11" s="50">
        <v>-1432.921921064767</v>
      </c>
    </row>
    <row r="12" spans="1:8" ht="9.6" customHeight="1">
      <c r="A12" s="705" t="s">
        <v>384</v>
      </c>
      <c r="B12" s="705" t="s">
        <v>1</v>
      </c>
      <c r="C12" s="37">
        <v>-1279.876673</v>
      </c>
      <c r="D12" s="57">
        <v>-1220.753614</v>
      </c>
      <c r="E12" s="57">
        <v>-59.123059000000012</v>
      </c>
      <c r="F12" s="57">
        <v>-1106.618692</v>
      </c>
      <c r="G12" s="57">
        <v>-1090.064887</v>
      </c>
      <c r="H12" s="57">
        <v>-16.553805000000011</v>
      </c>
    </row>
    <row r="13" spans="1:8" ht="9.6" customHeight="1">
      <c r="A13" s="705" t="s">
        <v>385</v>
      </c>
      <c r="B13" s="705" t="s">
        <v>1</v>
      </c>
      <c r="C13" s="37">
        <v>-345.76965821124202</v>
      </c>
      <c r="D13" s="57">
        <v>-68.941274417871497</v>
      </c>
      <c r="E13" s="57">
        <v>-276.82838379337051</v>
      </c>
      <c r="F13" s="57">
        <v>332.84014316041402</v>
      </c>
      <c r="G13" s="57">
        <v>828.08261959794106</v>
      </c>
      <c r="H13" s="57">
        <v>-495.24247643752705</v>
      </c>
    </row>
    <row r="14" spans="1:8" ht="9.6" customHeight="1">
      <c r="A14" s="705" t="s">
        <v>386</v>
      </c>
      <c r="B14" s="705" t="s">
        <v>1</v>
      </c>
      <c r="C14" s="37">
        <v>-6024.86675790142</v>
      </c>
      <c r="D14" s="57">
        <v>-6191.1381410499998</v>
      </c>
      <c r="E14" s="57">
        <v>166.27138314857984</v>
      </c>
      <c r="F14" s="57">
        <v>-4132.53854024474</v>
      </c>
      <c r="G14" s="57">
        <v>-4125.2233162410603</v>
      </c>
      <c r="H14" s="57">
        <v>-7.3152240036797593</v>
      </c>
    </row>
    <row r="15" spans="1:8" ht="9.6" customHeight="1">
      <c r="A15" s="709" t="s">
        <v>387</v>
      </c>
      <c r="B15" s="709" t="s">
        <v>1</v>
      </c>
      <c r="C15" s="533">
        <v>-24985.264108359002</v>
      </c>
      <c r="D15" s="560">
        <v>-26133.205767679399</v>
      </c>
      <c r="E15" s="560">
        <v>1147.9416593205292</v>
      </c>
      <c r="F15" s="560">
        <v>-20391.134178057</v>
      </c>
      <c r="G15" s="560">
        <v>-15890.3479410237</v>
      </c>
      <c r="H15" s="560">
        <v>-4500.7862370333005</v>
      </c>
    </row>
    <row r="16" spans="1:8" ht="7.5" customHeight="1">
      <c r="A16" s="80" t="s">
        <v>34</v>
      </c>
      <c r="B16" s="609" t="s">
        <v>388</v>
      </c>
      <c r="C16" s="609" t="s">
        <v>1</v>
      </c>
      <c r="D16" s="609" t="s">
        <v>1</v>
      </c>
      <c r="E16" s="609" t="s">
        <v>1</v>
      </c>
      <c r="F16" s="609" t="s">
        <v>1</v>
      </c>
      <c r="G16" s="609" t="s">
        <v>1</v>
      </c>
      <c r="H16" s="609" t="s">
        <v>1</v>
      </c>
    </row>
    <row r="17" spans="1:8" ht="7.5" customHeight="1">
      <c r="A17" s="229" t="s">
        <v>36</v>
      </c>
      <c r="B17" s="600" t="s">
        <v>389</v>
      </c>
      <c r="C17" s="600" t="s">
        <v>1</v>
      </c>
      <c r="D17" s="600" t="s">
        <v>1</v>
      </c>
      <c r="E17" s="600" t="s">
        <v>1</v>
      </c>
      <c r="F17" s="600" t="s">
        <v>1</v>
      </c>
      <c r="G17" s="600" t="s">
        <v>1</v>
      </c>
      <c r="H17" s="600" t="s">
        <v>1</v>
      </c>
    </row>
    <row r="18" spans="1:8" ht="7.5" customHeight="1">
      <c r="A18" s="229" t="s">
        <v>122</v>
      </c>
      <c r="B18" s="600" t="s">
        <v>390</v>
      </c>
      <c r="C18" s="600" t="s">
        <v>1</v>
      </c>
      <c r="D18" s="600" t="s">
        <v>1</v>
      </c>
      <c r="E18" s="600" t="s">
        <v>1</v>
      </c>
      <c r="F18" s="600" t="s">
        <v>1</v>
      </c>
      <c r="G18" s="600" t="s">
        <v>1</v>
      </c>
      <c r="H18" s="600" t="s">
        <v>1</v>
      </c>
    </row>
    <row r="19" spans="1:8" ht="7.5" customHeight="1">
      <c r="A19" s="229" t="s">
        <v>124</v>
      </c>
      <c r="B19" s="600" t="s">
        <v>391</v>
      </c>
      <c r="C19" s="600" t="s">
        <v>1</v>
      </c>
      <c r="D19" s="600" t="s">
        <v>1</v>
      </c>
      <c r="E19" s="600" t="s">
        <v>1</v>
      </c>
      <c r="F19" s="600" t="s">
        <v>1</v>
      </c>
      <c r="G19" s="600" t="s">
        <v>1</v>
      </c>
      <c r="H19" s="600" t="s">
        <v>1</v>
      </c>
    </row>
    <row r="20" spans="1:8" ht="7.5" customHeight="1">
      <c r="A20" s="229" t="s">
        <v>146</v>
      </c>
      <c r="B20" s="600" t="s">
        <v>392</v>
      </c>
      <c r="C20" s="600" t="s">
        <v>1</v>
      </c>
      <c r="D20" s="600" t="s">
        <v>1</v>
      </c>
      <c r="E20" s="600" t="s">
        <v>1</v>
      </c>
      <c r="F20" s="600" t="s">
        <v>1</v>
      </c>
      <c r="G20" s="600" t="s">
        <v>1</v>
      </c>
      <c r="H20" s="600" t="s">
        <v>1</v>
      </c>
    </row>
    <row r="21" spans="1:8" ht="11.25" customHeight="1">
      <c r="A21" s="229"/>
      <c r="B21" s="600"/>
      <c r="C21" s="600" t="s">
        <v>1</v>
      </c>
      <c r="D21" s="600" t="s">
        <v>1</v>
      </c>
      <c r="E21" s="600" t="s">
        <v>1</v>
      </c>
      <c r="F21" s="600" t="s">
        <v>1</v>
      </c>
      <c r="G21" s="600" t="s">
        <v>1</v>
      </c>
      <c r="H21" s="600" t="s">
        <v>1</v>
      </c>
    </row>
  </sheetData>
  <mergeCells count="19">
    <mergeCell ref="B18:H18"/>
    <mergeCell ref="B19:H19"/>
    <mergeCell ref="B20:H20"/>
    <mergeCell ref="B21:H21"/>
    <mergeCell ref="A13:B13"/>
    <mergeCell ref="A14:B14"/>
    <mergeCell ref="A15:B15"/>
    <mergeCell ref="B16:H16"/>
    <mergeCell ref="B17:H17"/>
    <mergeCell ref="A8:B8"/>
    <mergeCell ref="A9:B9"/>
    <mergeCell ref="A10:B10"/>
    <mergeCell ref="A11:B11"/>
    <mergeCell ref="A12:B12"/>
    <mergeCell ref="A2:B2"/>
    <mergeCell ref="A3:B3"/>
    <mergeCell ref="A5:B5"/>
    <mergeCell ref="A6:B6"/>
    <mergeCell ref="A7:B7"/>
  </mergeCells>
  <pageMargins left="0.7" right="0.7" top="0.75" bottom="0.75" header="0.3" footer="0.3"/>
  <pageSetup orientation="portrait"/>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9DD16D3-142C-4FFA-BEFD-9FACCDEBD504}">
  <dimension ref="A1:J27"/>
  <sheetViews>
    <sheetView showGridLines="0" workbookViewId="0">
      <selection sqref="A1:H1"/>
    </sheetView>
  </sheetViews>
  <sheetFormatPr defaultRowHeight="13.2"/>
  <cols>
    <col min="1" max="1" width="2.44140625" customWidth="1"/>
    <col min="2" max="2" width="69.44140625" customWidth="1"/>
    <col min="3" max="3" width="10.5546875" customWidth="1"/>
    <col min="4" max="4" width="10" customWidth="1"/>
    <col min="5" max="7" width="9.33203125" customWidth="1"/>
    <col min="8" max="8" width="10.33203125" customWidth="1"/>
    <col min="9" max="9" width="10" customWidth="1"/>
    <col min="10" max="10" width="9.33203125" customWidth="1"/>
  </cols>
  <sheetData>
    <row r="1" spans="1:10" ht="16.5" customHeight="1">
      <c r="A1" s="710" t="s">
        <v>393</v>
      </c>
      <c r="B1" s="710" t="s">
        <v>1</v>
      </c>
      <c r="C1" s="710" t="s">
        <v>1</v>
      </c>
      <c r="D1" s="710" t="s">
        <v>1</v>
      </c>
      <c r="E1" s="710" t="s">
        <v>1</v>
      </c>
      <c r="F1" s="710" t="s">
        <v>1</v>
      </c>
      <c r="G1" s="710" t="s">
        <v>1</v>
      </c>
      <c r="H1" s="710" t="s">
        <v>1</v>
      </c>
      <c r="I1" s="561"/>
      <c r="J1" s="561"/>
    </row>
    <row r="2" spans="1:10" ht="34.5" customHeight="1">
      <c r="A2" s="711" t="s">
        <v>51</v>
      </c>
      <c r="B2" s="711" t="s">
        <v>1</v>
      </c>
      <c r="C2" s="562" t="s">
        <v>2</v>
      </c>
      <c r="D2" s="8" t="s">
        <v>5</v>
      </c>
      <c r="E2" s="8" t="s">
        <v>394</v>
      </c>
      <c r="F2" s="8" t="s">
        <v>395</v>
      </c>
      <c r="G2" s="8" t="s">
        <v>3</v>
      </c>
      <c r="H2" s="8" t="s">
        <v>396</v>
      </c>
      <c r="I2" s="8" t="s">
        <v>397</v>
      </c>
      <c r="J2" s="8" t="s">
        <v>9</v>
      </c>
    </row>
    <row r="3" spans="1:10" ht="9.6" customHeight="1">
      <c r="A3" s="563"/>
      <c r="B3" s="563"/>
      <c r="C3" s="564"/>
      <c r="D3" s="565"/>
      <c r="E3" s="565"/>
      <c r="F3" s="565"/>
      <c r="G3" s="565"/>
      <c r="H3" s="565"/>
      <c r="I3" s="565"/>
      <c r="J3" s="565"/>
    </row>
    <row r="4" spans="1:10" ht="9.6" customHeight="1">
      <c r="A4" s="712" t="s">
        <v>398</v>
      </c>
      <c r="B4" s="713" t="s">
        <v>1</v>
      </c>
      <c r="C4" s="566">
        <v>4943.9811638253605</v>
      </c>
      <c r="D4" s="567">
        <v>3352.5534545274199</v>
      </c>
      <c r="E4" s="567">
        <v>2966.1260598085901</v>
      </c>
      <c r="F4" s="567">
        <v>1231.0212103930201</v>
      </c>
      <c r="G4" s="567">
        <v>1600.13701795421</v>
      </c>
      <c r="H4" s="567">
        <v>12493.681888554391</v>
      </c>
      <c r="I4" s="567">
        <v>9149.8377426832412</v>
      </c>
      <c r="J4" s="567">
        <v>12983.189177622899</v>
      </c>
    </row>
    <row r="5" spans="1:10" ht="9.6" customHeight="1">
      <c r="A5" s="714" t="s">
        <v>399</v>
      </c>
      <c r="B5" s="715" t="s">
        <v>1</v>
      </c>
      <c r="C5" s="568">
        <v>-1161.4902718439059</v>
      </c>
      <c r="D5" s="569">
        <v>-1241.9280497729103</v>
      </c>
      <c r="E5" s="569">
        <v>-1268.0305285024817</v>
      </c>
      <c r="F5" s="569">
        <v>-189.51408888997207</v>
      </c>
      <c r="G5" s="569">
        <v>-1143.4458655252954</v>
      </c>
      <c r="H5" s="569">
        <v>-3860.9629390092705</v>
      </c>
      <c r="I5" s="569">
        <v>-3842.91853269066</v>
      </c>
      <c r="J5" s="569">
        <v>-4475.1875425308517</v>
      </c>
    </row>
    <row r="6" spans="1:10" ht="9.6" customHeight="1">
      <c r="A6" s="716" t="s">
        <v>400</v>
      </c>
      <c r="B6" s="717" t="s">
        <v>1</v>
      </c>
      <c r="C6" s="570">
        <v>3782.4908919814543</v>
      </c>
      <c r="D6" s="571">
        <v>2110.6254047545099</v>
      </c>
      <c r="E6" s="571">
        <v>1698.0955313061083</v>
      </c>
      <c r="F6" s="571">
        <v>1041.507121503048</v>
      </c>
      <c r="G6" s="571">
        <v>456.69115242891462</v>
      </c>
      <c r="H6" s="571">
        <v>8632.7189495451203</v>
      </c>
      <c r="I6" s="571">
        <v>5306.9192099925813</v>
      </c>
      <c r="J6" s="571">
        <v>8508.0016350920469</v>
      </c>
    </row>
    <row r="7" spans="1:10" ht="9.6" customHeight="1">
      <c r="A7" s="563"/>
      <c r="B7" s="572"/>
      <c r="C7" s="573"/>
      <c r="D7" s="573"/>
      <c r="E7" s="573"/>
      <c r="F7" s="573"/>
      <c r="G7" s="573"/>
      <c r="H7" s="573"/>
      <c r="I7" s="573"/>
      <c r="J7" s="573"/>
    </row>
    <row r="8" spans="1:10" ht="21.75" customHeight="1">
      <c r="A8" s="718" t="s">
        <v>51</v>
      </c>
      <c r="B8" s="718" t="s">
        <v>1</v>
      </c>
      <c r="C8" s="574"/>
      <c r="D8" s="8" t="s">
        <v>401</v>
      </c>
      <c r="E8" s="8" t="s">
        <v>402</v>
      </c>
      <c r="F8" s="8" t="s">
        <v>403</v>
      </c>
      <c r="G8" s="8" t="s">
        <v>404</v>
      </c>
      <c r="H8" s="8" t="s">
        <v>377</v>
      </c>
      <c r="I8" s="8" t="s">
        <v>405</v>
      </c>
      <c r="J8" s="8" t="s">
        <v>406</v>
      </c>
    </row>
    <row r="9" spans="1:10" ht="9.9" customHeight="1">
      <c r="A9" s="575"/>
      <c r="B9" s="575"/>
      <c r="C9" s="85"/>
      <c r="D9" s="85"/>
      <c r="E9" s="85"/>
      <c r="F9" s="85"/>
      <c r="G9" s="85"/>
      <c r="H9" s="85"/>
      <c r="I9" s="85"/>
      <c r="J9" s="85"/>
    </row>
    <row r="10" spans="1:10" ht="9.9" customHeight="1">
      <c r="A10" s="719" t="s">
        <v>407</v>
      </c>
      <c r="B10" s="719" t="s">
        <v>1</v>
      </c>
      <c r="C10" s="576"/>
      <c r="D10" s="576">
        <v>56223.865359618569</v>
      </c>
      <c r="E10" s="576">
        <v>54848.842953295185</v>
      </c>
      <c r="F10" s="576">
        <v>55609.494205731513</v>
      </c>
      <c r="G10" s="576">
        <v>52753.051123345263</v>
      </c>
      <c r="H10" s="576">
        <v>55760.619729678852</v>
      </c>
      <c r="I10" s="576">
        <v>59090.868894458377</v>
      </c>
      <c r="J10" s="576">
        <v>59868.590573354115</v>
      </c>
    </row>
    <row r="11" spans="1:10" ht="9.9" customHeight="1">
      <c r="A11" s="712" t="s">
        <v>235</v>
      </c>
      <c r="B11" s="712" t="s">
        <v>1</v>
      </c>
      <c r="C11" s="576"/>
      <c r="D11" s="576">
        <v>75390.714299777494</v>
      </c>
      <c r="E11" s="576">
        <v>74448.093873140999</v>
      </c>
      <c r="F11" s="576">
        <v>77333.526014534902</v>
      </c>
      <c r="G11" s="576">
        <v>74981.245793159309</v>
      </c>
      <c r="H11" s="576">
        <v>74367.3446306447</v>
      </c>
      <c r="I11" s="576">
        <v>72985.062168990698</v>
      </c>
      <c r="J11" s="576">
        <v>67826.820787907011</v>
      </c>
    </row>
    <row r="12" spans="1:10" ht="9.9" customHeight="1">
      <c r="A12" s="712" t="s">
        <v>408</v>
      </c>
      <c r="B12" s="712" t="s">
        <v>1</v>
      </c>
      <c r="C12" s="576"/>
      <c r="D12" s="576">
        <v>52087.862332073688</v>
      </c>
      <c r="E12" s="576">
        <v>53042.38040676956</v>
      </c>
      <c r="F12" s="576">
        <v>50786.613384678451</v>
      </c>
      <c r="G12" s="576">
        <v>47144.654931182595</v>
      </c>
      <c r="H12" s="576">
        <v>53266.475020304832</v>
      </c>
      <c r="I12" s="576">
        <v>52697.06374295245</v>
      </c>
      <c r="J12" s="576">
        <v>49934.529380036947</v>
      </c>
    </row>
    <row r="13" spans="1:10" ht="9.9" customHeight="1">
      <c r="A13" s="712" t="s">
        <v>409</v>
      </c>
      <c r="B13" s="712" t="s">
        <v>1</v>
      </c>
      <c r="C13" s="576"/>
      <c r="D13" s="576">
        <v>-35604.987945976005</v>
      </c>
      <c r="E13" s="576">
        <v>-34897.655737494904</v>
      </c>
      <c r="F13" s="576">
        <v>-34599.356835121063</v>
      </c>
      <c r="G13" s="576">
        <v>-36781.382817629419</v>
      </c>
      <c r="H13" s="576">
        <v>-35953.635520395997</v>
      </c>
      <c r="I13" s="576">
        <v>-35122.623792058082</v>
      </c>
      <c r="J13" s="576">
        <v>-36442.86551543379</v>
      </c>
    </row>
    <row r="14" spans="1:10" ht="9.9" customHeight="1">
      <c r="A14" s="712" t="s">
        <v>410</v>
      </c>
      <c r="B14" s="712" t="s">
        <v>1</v>
      </c>
      <c r="C14" s="576"/>
      <c r="D14" s="576">
        <v>-27850.9930263811</v>
      </c>
      <c r="E14" s="576">
        <v>-27357.079319590099</v>
      </c>
      <c r="F14" s="576">
        <v>-27490.232055763299</v>
      </c>
      <c r="G14" s="576">
        <v>-26267.437406969402</v>
      </c>
      <c r="H14" s="576">
        <v>-25849.760603669103</v>
      </c>
      <c r="I14" s="576">
        <v>-26515.583382418296</v>
      </c>
      <c r="J14" s="576">
        <v>-25078.7110691202</v>
      </c>
    </row>
    <row r="15" spans="1:10" ht="9.9" customHeight="1">
      <c r="A15" s="720" t="s">
        <v>411</v>
      </c>
      <c r="B15" s="720" t="s">
        <v>1</v>
      </c>
      <c r="C15" s="576"/>
      <c r="D15" s="576">
        <v>0</v>
      </c>
      <c r="E15" s="576">
        <v>0</v>
      </c>
      <c r="F15" s="576">
        <v>4131.165</v>
      </c>
      <c r="G15" s="576">
        <v>3685.1970000000001</v>
      </c>
      <c r="H15" s="576" t="s">
        <v>1</v>
      </c>
      <c r="I15" s="576" t="s">
        <v>1</v>
      </c>
      <c r="J15" s="576" t="s">
        <v>1</v>
      </c>
    </row>
    <row r="16" spans="1:10" ht="9.9" customHeight="1">
      <c r="A16" s="721" t="s">
        <v>412</v>
      </c>
      <c r="B16" s="721" t="s">
        <v>1</v>
      </c>
      <c r="C16" s="577"/>
      <c r="D16" s="577">
        <v>0</v>
      </c>
      <c r="E16" s="577">
        <v>0</v>
      </c>
      <c r="F16" s="577">
        <v>-129.291</v>
      </c>
      <c r="G16" s="577">
        <v>-141.42699999999999</v>
      </c>
      <c r="H16" s="577" t="s">
        <v>1</v>
      </c>
      <c r="I16" s="577" t="s">
        <v>1</v>
      </c>
      <c r="J16" s="577" t="s">
        <v>1</v>
      </c>
    </row>
    <row r="17" spans="1:10" ht="9.9" customHeight="1">
      <c r="A17" s="716" t="s">
        <v>413</v>
      </c>
      <c r="B17" s="716" t="s">
        <v>1</v>
      </c>
      <c r="C17" s="578"/>
      <c r="D17" s="578">
        <v>120246.46101911264</v>
      </c>
      <c r="E17" s="578">
        <v>120084.58217612075</v>
      </c>
      <c r="F17" s="578">
        <v>125641.91871406049</v>
      </c>
      <c r="G17" s="578">
        <v>115373.90162308836</v>
      </c>
      <c r="H17" s="578">
        <v>121591.04325656331</v>
      </c>
      <c r="I17" s="578">
        <v>123134.78763192514</v>
      </c>
      <c r="J17" s="578">
        <v>116108.36415674411</v>
      </c>
    </row>
    <row r="18" spans="1:10" ht="9.6" customHeight="1">
      <c r="A18" s="85"/>
      <c r="B18" s="85"/>
      <c r="C18" s="85"/>
      <c r="D18" s="85"/>
      <c r="E18" s="85"/>
      <c r="F18" s="579"/>
      <c r="G18" s="580"/>
      <c r="H18" s="579"/>
      <c r="I18" s="579"/>
      <c r="J18" s="581"/>
    </row>
    <row r="19" spans="1:10" ht="29.25" customHeight="1">
      <c r="A19" s="722"/>
      <c r="B19" s="722" t="s">
        <v>1</v>
      </c>
      <c r="C19" s="722" t="s">
        <v>1</v>
      </c>
      <c r="D19" s="722" t="s">
        <v>1</v>
      </c>
      <c r="E19" s="722" t="s">
        <v>1</v>
      </c>
      <c r="F19" s="722" t="s">
        <v>1</v>
      </c>
      <c r="G19" s="722" t="s">
        <v>1</v>
      </c>
      <c r="H19" s="582" t="s">
        <v>2</v>
      </c>
      <c r="I19" s="8" t="s">
        <v>414</v>
      </c>
      <c r="J19" s="8" t="s">
        <v>9</v>
      </c>
    </row>
    <row r="20" spans="1:10" ht="9.9" customHeight="1">
      <c r="A20" s="724" t="s">
        <v>415</v>
      </c>
      <c r="B20" s="724" t="s">
        <v>1</v>
      </c>
      <c r="C20" s="724" t="s">
        <v>1</v>
      </c>
      <c r="D20" s="724" t="s">
        <v>1</v>
      </c>
      <c r="E20" s="724" t="s">
        <v>1</v>
      </c>
      <c r="F20" s="724" t="s">
        <v>1</v>
      </c>
      <c r="G20" s="724" t="s">
        <v>1</v>
      </c>
      <c r="H20" s="583">
        <v>7.1999999999999995E-2</v>
      </c>
      <c r="I20" s="584">
        <v>4.3999999999999997E-2</v>
      </c>
      <c r="J20" s="584">
        <v>7.0999999999999994E-2</v>
      </c>
    </row>
    <row r="21" spans="1:10" ht="6.6" customHeight="1">
      <c r="A21" s="585" t="s">
        <v>34</v>
      </c>
      <c r="B21" s="725" t="s">
        <v>416</v>
      </c>
      <c r="C21" s="725" t="s">
        <v>1</v>
      </c>
      <c r="D21" s="725" t="s">
        <v>1</v>
      </c>
      <c r="E21" s="725" t="s">
        <v>1</v>
      </c>
      <c r="F21" s="725" t="s">
        <v>1</v>
      </c>
      <c r="G21" s="725" t="s">
        <v>1</v>
      </c>
      <c r="H21" s="725" t="s">
        <v>1</v>
      </c>
      <c r="I21" s="725" t="s">
        <v>1</v>
      </c>
      <c r="J21" s="725" t="s">
        <v>1</v>
      </c>
    </row>
    <row r="22" spans="1:10" ht="6.6" customHeight="1">
      <c r="A22" s="179" t="s">
        <v>36</v>
      </c>
      <c r="B22" s="723" t="s">
        <v>417</v>
      </c>
      <c r="C22" s="723" t="s">
        <v>1</v>
      </c>
      <c r="D22" s="723" t="s">
        <v>1</v>
      </c>
      <c r="E22" s="723" t="s">
        <v>1</v>
      </c>
      <c r="F22" s="723" t="s">
        <v>1</v>
      </c>
      <c r="G22" s="723" t="s">
        <v>1</v>
      </c>
      <c r="H22" s="723" t="s">
        <v>1</v>
      </c>
      <c r="I22" s="723" t="s">
        <v>1</v>
      </c>
      <c r="J22" s="723" t="s">
        <v>1</v>
      </c>
    </row>
    <row r="23" spans="1:10" ht="6.6" customHeight="1">
      <c r="A23" s="179" t="s">
        <v>122</v>
      </c>
      <c r="B23" s="723" t="s">
        <v>418</v>
      </c>
      <c r="C23" s="723" t="s">
        <v>1</v>
      </c>
      <c r="D23" s="723" t="s">
        <v>1</v>
      </c>
      <c r="E23" s="723" t="s">
        <v>1</v>
      </c>
      <c r="F23" s="723" t="s">
        <v>1</v>
      </c>
      <c r="G23" s="723" t="s">
        <v>1</v>
      </c>
      <c r="H23" s="723" t="s">
        <v>1</v>
      </c>
      <c r="I23" s="723" t="s">
        <v>1</v>
      </c>
      <c r="J23" s="178"/>
    </row>
    <row r="24" spans="1:10" ht="6.6" customHeight="1">
      <c r="A24" s="179" t="s">
        <v>124</v>
      </c>
      <c r="B24" s="723" t="s">
        <v>419</v>
      </c>
      <c r="C24" s="723" t="s">
        <v>1</v>
      </c>
      <c r="D24" s="723" t="s">
        <v>1</v>
      </c>
      <c r="E24" s="723" t="s">
        <v>1</v>
      </c>
      <c r="F24" s="723" t="s">
        <v>1</v>
      </c>
      <c r="G24" s="723" t="s">
        <v>1</v>
      </c>
      <c r="H24" s="723" t="s">
        <v>1</v>
      </c>
      <c r="I24" s="723" t="s">
        <v>1</v>
      </c>
      <c r="J24" s="723" t="s">
        <v>1</v>
      </c>
    </row>
    <row r="25" spans="1:10" ht="6.6" customHeight="1">
      <c r="A25" s="179" t="s">
        <v>146</v>
      </c>
      <c r="B25" s="723" t="s">
        <v>420</v>
      </c>
      <c r="C25" s="723" t="s">
        <v>1</v>
      </c>
      <c r="D25" s="723" t="s">
        <v>1</v>
      </c>
      <c r="E25" s="723" t="s">
        <v>1</v>
      </c>
      <c r="F25" s="723" t="s">
        <v>1</v>
      </c>
      <c r="G25" s="723" t="s">
        <v>1</v>
      </c>
      <c r="H25" s="723" t="s">
        <v>1</v>
      </c>
      <c r="I25" s="723" t="s">
        <v>1</v>
      </c>
      <c r="J25" s="723" t="s">
        <v>1</v>
      </c>
    </row>
    <row r="26" spans="1:10" ht="6.6" customHeight="1">
      <c r="A26" s="179" t="s">
        <v>421</v>
      </c>
      <c r="B26" s="723" t="s">
        <v>422</v>
      </c>
      <c r="C26" s="723" t="s">
        <v>1</v>
      </c>
      <c r="D26" s="723" t="s">
        <v>1</v>
      </c>
      <c r="E26" s="723" t="s">
        <v>1</v>
      </c>
      <c r="F26" s="723" t="s">
        <v>1</v>
      </c>
      <c r="G26" s="723" t="s">
        <v>1</v>
      </c>
      <c r="H26" s="723" t="s">
        <v>1</v>
      </c>
      <c r="I26" s="723" t="s">
        <v>1</v>
      </c>
      <c r="J26" s="723" t="s">
        <v>1</v>
      </c>
    </row>
    <row r="27" spans="1:10" ht="6.6" customHeight="1">
      <c r="A27" s="179" t="s">
        <v>423</v>
      </c>
      <c r="B27" s="723" t="s">
        <v>424</v>
      </c>
      <c r="C27" s="723" t="s">
        <v>1</v>
      </c>
      <c r="D27" s="723" t="s">
        <v>1</v>
      </c>
      <c r="E27" s="723" t="s">
        <v>1</v>
      </c>
      <c r="F27" s="723" t="s">
        <v>1</v>
      </c>
      <c r="G27" s="723" t="s">
        <v>1</v>
      </c>
      <c r="H27" s="723" t="s">
        <v>1</v>
      </c>
      <c r="I27" s="723" t="s">
        <v>1</v>
      </c>
      <c r="J27" s="723" t="s">
        <v>1</v>
      </c>
    </row>
  </sheetData>
  <mergeCells count="23">
    <mergeCell ref="B25:J25"/>
    <mergeCell ref="B26:J26"/>
    <mergeCell ref="B27:J27"/>
    <mergeCell ref="A20:G20"/>
    <mergeCell ref="B21:J21"/>
    <mergeCell ref="B22:J22"/>
    <mergeCell ref="B23:I23"/>
    <mergeCell ref="B24:J24"/>
    <mergeCell ref="A14:B14"/>
    <mergeCell ref="A15:B15"/>
    <mergeCell ref="A16:B16"/>
    <mergeCell ref="A17:B17"/>
    <mergeCell ref="A19:G19"/>
    <mergeCell ref="A8:B8"/>
    <mergeCell ref="A10:B10"/>
    <mergeCell ref="A11:B11"/>
    <mergeCell ref="A12:B12"/>
    <mergeCell ref="A13:B13"/>
    <mergeCell ref="A1:H1"/>
    <mergeCell ref="A2:B2"/>
    <mergeCell ref="A4:B4"/>
    <mergeCell ref="A5:B5"/>
    <mergeCell ref="A6:B6"/>
  </mergeCells>
  <pageMargins left="0.7" right="0.7" top="0.75" bottom="0.75" header="0.3" footer="0.3"/>
  <pageSetup orientation="portrai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3238062F4D50748986258D3D7831588" ma:contentTypeVersion="9" ma:contentTypeDescription="Create a new document." ma:contentTypeScope="" ma:versionID="c512734b0de0b7c20c77efd47db80011">
  <xsd:schema xmlns:xsd="http://www.w3.org/2001/XMLSchema" xmlns:xs="http://www.w3.org/2001/XMLSchema" xmlns:p="http://schemas.microsoft.com/office/2006/metadata/properties" xmlns:ns2="c84f52fb-4fb2-4067-8e8c-62c5982f489e" xmlns:ns3="bac5e8a3-506f-4129-b291-00398a5697bb" targetNamespace="http://schemas.microsoft.com/office/2006/metadata/properties" ma:root="true" ma:fieldsID="8df6380655434acb74298190226d6f8a" ns2:_="" ns3:_="">
    <xsd:import namespace="c84f52fb-4fb2-4067-8e8c-62c5982f489e"/>
    <xsd:import namespace="bac5e8a3-506f-4129-b291-00398a5697bb"/>
    <xsd:element name="properties">
      <xsd:complexType>
        <xsd:sequence>
          <xsd:element name="documentManagement">
            <xsd:complexType>
              <xsd:all>
                <xsd:element ref="ns2:_dlc_DocId" minOccurs="0"/>
                <xsd:element ref="ns2:_dlc_DocIdUrl" minOccurs="0"/>
                <xsd:element ref="ns2:_dlc_DocIdPersistId" minOccurs="0"/>
                <xsd:element ref="ns3:Reportingperiod"/>
                <xsd:element ref="ns3:Year"/>
                <xsd:element ref="ns3:Purpose"/>
                <xsd:element ref="ns3:Category"/>
                <xsd:element ref="ns3:Documentowner"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84f52fb-4fb2-4067-8e8c-62c5982f489e"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bac5e8a3-506f-4129-b291-00398a5697bb" elementFormDefault="qualified">
    <xsd:import namespace="http://schemas.microsoft.com/office/2006/documentManagement/types"/>
    <xsd:import namespace="http://schemas.microsoft.com/office/infopath/2007/PartnerControls"/>
    <xsd:element name="Reportingperiod" ma:index="11" ma:displayName="Reporting period" ma:format="Dropdown" ma:internalName="Reportingperiod">
      <xsd:simpleType>
        <xsd:restriction base="dms:Choice">
          <xsd:enumeration value="Q1"/>
          <xsd:enumeration value="Q2"/>
          <xsd:enumeration value="Q3"/>
          <xsd:enumeration value="Q4 + annual"/>
          <xsd:enumeration value="Jan + Feb"/>
          <xsd:enumeration value="Apr"/>
          <xsd:enumeration value="May"/>
          <xsd:enumeration value="Jul + Aug"/>
          <xsd:enumeration value="Oct"/>
          <xsd:enumeration value="Nov"/>
        </xsd:restriction>
      </xsd:simpleType>
    </xsd:element>
    <xsd:element name="Year" ma:index="12" ma:displayName="Year" ma:format="Dropdown" ma:internalName="Year">
      <xsd:simpleType>
        <xsd:restriction base="dms:Choice">
          <xsd:enumeration value="2024"/>
          <xsd:enumeration value="2025"/>
          <xsd:enumeration value="2026"/>
          <xsd:enumeration value="2027"/>
        </xsd:restriction>
      </xsd:simpleType>
    </xsd:element>
    <xsd:element name="Purpose" ma:index="13" ma:displayName="Recipients" ma:format="Dropdown" ma:internalName="Purpose">
      <xsd:simpleType>
        <xsd:restriction base="dms:Choice">
          <xsd:enumeration value="Disclosure Committee"/>
          <xsd:enumeration value="ELT"/>
          <xsd:enumeration value="BAC"/>
          <xsd:enumeration value="BoD"/>
          <xsd:enumeration value="External disclosures"/>
        </xsd:restriction>
      </xsd:simpleType>
    </xsd:element>
    <xsd:element name="Category" ma:index="14" ma:displayName="Category" ma:default="Working document" ma:format="Dropdown" ma:internalName="Category">
      <xsd:simpleType>
        <xsd:restriction base="dms:Choice">
          <xsd:enumeration value="Presentation"/>
          <xsd:enumeration value="Working document"/>
        </xsd:restriction>
      </xsd:simpleType>
    </xsd:element>
    <xsd:element name="Documentowner" ma:index="15" nillable="true" ma:displayName="Document owner" ma:format="Dropdown" ma:internalName="Documentowner">
      <xsd:simpleType>
        <xsd:restriction base="dms:Choice">
          <xsd:enumeration value="IR"/>
          <xsd:enumeration value="Other"/>
        </xsd:restriction>
      </xsd:simpleType>
    </xsd:element>
    <xsd:element name="MediaServiceMetadata" ma:index="16" nillable="true" ma:displayName="MediaServiceMetadata" ma:hidden="true" ma:internalName="MediaServiceMetadata" ma:readOnly="true">
      <xsd:simpleType>
        <xsd:restriction base="dms:Note"/>
      </xsd:simpleType>
    </xsd:element>
    <xsd:element name="MediaServiceFastMetadata" ma:index="17" nillable="true" ma:displayName="MediaServiceFastMetadata" ma:hidden="true" ma:internalName="MediaServiceFastMetadata" ma:readOnly="true">
      <xsd:simpleType>
        <xsd:restriction base="dms:Note"/>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c84f52fb-4fb2-4067-8e8c-62c5982f489e">SWQA2EYAZU42-832355833-55</_dlc_DocId>
    <_dlc_DocIdUrl xmlns="c84f52fb-4fb2-4067-8e8c-62c5982f489e">
      <Url>https://nhy.sharepoint.com/teams/Team-000754/_layouts/15/DocIdRedir.aspx?ID=SWQA2EYAZU42-832355833-55</Url>
      <Description>SWQA2EYAZU42-832355833-55</Description>
    </_dlc_DocIdUrl>
    <Reportingperiod xmlns="bac5e8a3-506f-4129-b291-00398a5697bb">Q3</Reportingperiod>
    <Purpose xmlns="bac5e8a3-506f-4129-b291-00398a5697bb">BoD</Purpose>
    <Category xmlns="bac5e8a3-506f-4129-b291-00398a5697bb">Working document</Category>
    <Year xmlns="bac5e8a3-506f-4129-b291-00398a5697bb">2024</Year>
    <Documentowner xmlns="bac5e8a3-506f-4129-b291-00398a5697bb">Financial Reporting</Documentowner>
  </documentManagement>
</p:properties>
</file>

<file path=customXml/itemProps1.xml><?xml version="1.0" encoding="utf-8"?>
<ds:datastoreItem xmlns:ds="http://schemas.openxmlformats.org/officeDocument/2006/customXml" ds:itemID="{C9939B8F-5809-4EEE-B560-A998397D18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84f52fb-4fb2-4067-8e8c-62c5982f489e"/>
    <ds:schemaRef ds:uri="bac5e8a3-506f-4129-b291-00398a5697b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CBBFFA5-0BC8-4ABF-9AED-E6CE03003A2D}">
  <ds:schemaRefs>
    <ds:schemaRef ds:uri="http://schemas.microsoft.com/sharepoint/events"/>
  </ds:schemaRefs>
</ds:datastoreItem>
</file>

<file path=customXml/itemProps3.xml><?xml version="1.0" encoding="utf-8"?>
<ds:datastoreItem xmlns:ds="http://schemas.openxmlformats.org/officeDocument/2006/customXml" ds:itemID="{3A5233AA-80FB-4BFB-B021-335C80F86F17}">
  <ds:schemaRefs>
    <ds:schemaRef ds:uri="http://schemas.microsoft.com/sharepoint/v3/contenttype/forms"/>
  </ds:schemaRefs>
</ds:datastoreItem>
</file>

<file path=customXml/itemProps4.xml><?xml version="1.0" encoding="utf-8"?>
<ds:datastoreItem xmlns:ds="http://schemas.openxmlformats.org/officeDocument/2006/customXml" ds:itemID="{160D81CE-66A2-41B8-A923-D5B47ABB9AEC}">
  <ds:schemaRefs>
    <ds:schemaRef ds:uri="http://purl.org/dc/terms/"/>
    <ds:schemaRef ds:uri="http://www.w3.org/XML/1998/namespace"/>
    <ds:schemaRef ds:uri="http://purl.org/dc/elements/1.1/"/>
    <ds:schemaRef ds:uri="http://schemas.microsoft.com/office/2006/documentManagement/types"/>
    <ds:schemaRef ds:uri="http://purl.org/dc/dcmitype/"/>
    <ds:schemaRef ds:uri="http://schemas.microsoft.com/office/infopath/2007/PartnerControls"/>
    <ds:schemaRef ds:uri="http://schemas.microsoft.com/office/2006/metadata/properties"/>
    <ds:schemaRef ds:uri="c84f52fb-4fb2-4067-8e8c-62c5982f489e"/>
    <ds:schemaRef ds:uri="http://schemas.openxmlformats.org/package/2006/metadata/core-properties"/>
    <ds:schemaRef ds:uri="bac5e8a3-506f-4129-b291-00398a5697bb"/>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25</vt:i4>
      </vt:variant>
    </vt:vector>
  </HeadingPairs>
  <TitlesOfParts>
    <vt:vector size="25" baseType="lpstr">
      <vt:lpstr>Hydro key financial figures</vt:lpstr>
      <vt:lpstr>Adjusting items to EBIT table</vt:lpstr>
      <vt:lpstr>Market statistics</vt:lpstr>
      <vt:lpstr>Bauxite &amp; Alumina_table</vt:lpstr>
      <vt:lpstr>Energy_table</vt:lpstr>
      <vt:lpstr>Aluminium Metal_table</vt:lpstr>
      <vt:lpstr>Qatalum_table</vt:lpstr>
      <vt:lpstr>Metal Markets_table</vt:lpstr>
      <vt:lpstr>Hydro Extrusions_table</vt:lpstr>
      <vt:lpstr>Other&amp;elim_table</vt:lpstr>
      <vt:lpstr>Finance table</vt:lpstr>
      <vt:lpstr>Condensed consolidated sta</vt:lpstr>
      <vt:lpstr>Condensed consolidated sta_2</vt:lpstr>
      <vt:lpstr>Condensed balance sheets (</vt:lpstr>
      <vt:lpstr>Condensed consolidated sta_3</vt:lpstr>
      <vt:lpstr>Condensed consolidated sta_4</vt:lpstr>
      <vt:lpstr>Note 2_ Operating segment </vt:lpstr>
      <vt:lpstr>Note 2_ Operating segment _2</vt:lpstr>
      <vt:lpstr>Note 2_ Operating segment _3</vt:lpstr>
      <vt:lpstr>Note 2_ Operating segment _4</vt:lpstr>
      <vt:lpstr>Adjusting items per BA</vt:lpstr>
      <vt:lpstr>Adjusted EBITDA</vt:lpstr>
      <vt:lpstr>Adjusted EPS</vt:lpstr>
      <vt:lpstr>Adjusted net debt</vt:lpstr>
      <vt:lpstr>Adjusted RoaCE</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Markus Thorsoe Eliassen</dc:creator>
  <cp:keywords/>
  <dc:description/>
  <cp:lastModifiedBy>Jennifer Ann Manning</cp:lastModifiedBy>
  <cp:revision/>
  <dcterms:created xsi:type="dcterms:W3CDTF">2024-10-23T10:31:22Z</dcterms:created>
  <dcterms:modified xsi:type="dcterms:W3CDTF">2024-10-24T04:30:27Z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V_QUERY_LIST_4F35BF76-6C0D-4D9B-82B2-816C12CF3733">
    <vt:lpwstr>empty_477D106A-C0D6-4607-AEBD-E2C9D60EA279</vt:lpwstr>
  </property>
  <property fmtid="{D5CDD505-2E9C-101B-9397-08002B2CF9AE}" pid="3" name="SV_HIDDEN_GRID_QUERY_LIST_4F35BF76-6C0D-4D9B-82B2-816C12CF3733">
    <vt:lpwstr>empty_477D106A-C0D6-4607-AEBD-E2C9D60EA279</vt:lpwstr>
  </property>
  <property fmtid="{D5CDD505-2E9C-101B-9397-08002B2CF9AE}" pid="4" name="ContentTypeId">
    <vt:lpwstr>0x010100E3238062F4D50748986258D3D7831588</vt:lpwstr>
  </property>
  <property fmtid="{D5CDD505-2E9C-101B-9397-08002B2CF9AE}" pid="5" name="_dlc_DocIdItemGuid">
    <vt:lpwstr>c3ad5876-15ea-403a-be08-b86941e42167</vt:lpwstr>
  </property>
</Properties>
</file>